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comments+xml" PartName="/ppt/comments/comment1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commentAuthors+xml" PartName="/ppt/commentAuthors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 showSpecialPlsOnTitleSld="0">
  <p:sldMasterIdLst>
    <p:sldMasterId id="2147483673" r:id="rId4"/>
    <p:sldMasterId id="2147483674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</p:sldIdLst>
  <p:sldSz cy="10287000" cx="18288000"/>
  <p:notesSz cx="6858000" cy="9144000"/>
  <p:embeddedFontLst>
    <p:embeddedFont>
      <p:font typeface="Montserrat SemiBold"/>
      <p:regular r:id="rId28"/>
      <p:bold r:id="rId29"/>
      <p:italic r:id="rId30"/>
      <p:boldItalic r:id="rId31"/>
    </p:embeddedFont>
    <p:embeddedFont>
      <p:font typeface="Montserrat"/>
      <p:regular r:id="rId32"/>
      <p:bold r:id="rId33"/>
      <p:italic r:id="rId34"/>
      <p:boldItalic r:id="rId35"/>
    </p:embeddedFont>
    <p:embeddedFont>
      <p:font typeface="Montserrat Medium"/>
      <p:regular r:id="rId36"/>
      <p:bold r:id="rId37"/>
      <p:italic r:id="rId38"/>
      <p:boldItalic r:id="rId3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mAuthor clrIdx="0" id="0" initials="" lastIdx="1" name="Ryan Ball"/>
</p:cmAuthorLst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font" Target="fonts/MontserratSemiBold-regular.fntdata"/><Relationship Id="rId27" Type="http://schemas.openxmlformats.org/officeDocument/2006/relationships/slide" Target="slides/slide21.xml"/><Relationship Id="rId5" Type="http://schemas.openxmlformats.org/officeDocument/2006/relationships/slideMaster" Target="slideMasters/slideMaster2.xml"/><Relationship Id="rId6" Type="http://schemas.openxmlformats.org/officeDocument/2006/relationships/notesMaster" Target="notesMasters/notesMaster1.xml"/><Relationship Id="rId29" Type="http://schemas.openxmlformats.org/officeDocument/2006/relationships/font" Target="fonts/MontserratSemiBold-bold.fntdata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font" Target="fonts/MontserratSemiBold-boldItalic.fntdata"/><Relationship Id="rId30" Type="http://schemas.openxmlformats.org/officeDocument/2006/relationships/font" Target="fonts/MontserratSemiBold-italic.fntdata"/><Relationship Id="rId11" Type="http://schemas.openxmlformats.org/officeDocument/2006/relationships/slide" Target="slides/slide5.xml"/><Relationship Id="rId33" Type="http://schemas.openxmlformats.org/officeDocument/2006/relationships/font" Target="fonts/Montserrat-bold.fntdata"/><Relationship Id="rId10" Type="http://schemas.openxmlformats.org/officeDocument/2006/relationships/slide" Target="slides/slide4.xml"/><Relationship Id="rId32" Type="http://schemas.openxmlformats.org/officeDocument/2006/relationships/font" Target="fonts/Montserrat-regular.fntdata"/><Relationship Id="rId13" Type="http://schemas.openxmlformats.org/officeDocument/2006/relationships/slide" Target="slides/slide7.xml"/><Relationship Id="rId35" Type="http://schemas.openxmlformats.org/officeDocument/2006/relationships/font" Target="fonts/Montserrat-boldItalic.fntdata"/><Relationship Id="rId12" Type="http://schemas.openxmlformats.org/officeDocument/2006/relationships/slide" Target="slides/slide6.xml"/><Relationship Id="rId34" Type="http://schemas.openxmlformats.org/officeDocument/2006/relationships/font" Target="fonts/Montserrat-italic.fntdata"/><Relationship Id="rId15" Type="http://schemas.openxmlformats.org/officeDocument/2006/relationships/slide" Target="slides/slide9.xml"/><Relationship Id="rId37" Type="http://schemas.openxmlformats.org/officeDocument/2006/relationships/font" Target="fonts/MontserratMedium-bold.fntdata"/><Relationship Id="rId14" Type="http://schemas.openxmlformats.org/officeDocument/2006/relationships/slide" Target="slides/slide8.xml"/><Relationship Id="rId36" Type="http://schemas.openxmlformats.org/officeDocument/2006/relationships/font" Target="fonts/MontserratMedium-regular.fntdata"/><Relationship Id="rId17" Type="http://schemas.openxmlformats.org/officeDocument/2006/relationships/slide" Target="slides/slide11.xml"/><Relationship Id="rId39" Type="http://schemas.openxmlformats.org/officeDocument/2006/relationships/font" Target="fonts/MontserratMedium-boldItalic.fntdata"/><Relationship Id="rId16" Type="http://schemas.openxmlformats.org/officeDocument/2006/relationships/slide" Target="slides/slide10.xml"/><Relationship Id="rId38" Type="http://schemas.openxmlformats.org/officeDocument/2006/relationships/font" Target="fonts/MontserratMedium-italic.fntdata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comments/comment1.xml><?xml version="1.0" encoding="utf-8"?>
<p:cmLs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m authorId="0" idx="1" dt="2020-12-01T12:47:56.190">
    <p:pos x="6000" y="0"/>
    <p:text>Worth saying with both of these they need to be measurable where possible. So 'Not too tall' means nothing for example.</p:text>
  </p:cm>
</p:cmLst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9f3f7e7c8d_0_29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9f3f7e7c8d_0_29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ac7df54474_0_10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Google Shape;171;gac7df54474_0_10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ae8033b2c3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" name="Google Shape;184;gae8033b2c3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a145dc2d17_1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" name="Google Shape;197;ga145dc2d17_1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a2d0b212a6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a2d0b212a6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9f3f7e7c8d_0_34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9f3f7e7c8d_0_3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gae8035f5f1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" name="Google Shape;217;gae8035f5f1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ga5956c9fb8_0_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6" name="Google Shape;226;ga5956c9fb8_0_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g9f3f7e7c8d_0_9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6" name="Google Shape;236;g9f3f7e7c8d_0_9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g9f3f7e7c8d_0_4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7" name="Google Shape;247;g9f3f7e7c8d_0_4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gae8035f5f1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2" name="Google Shape;252;gae8035f5f1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gae8035f5f1_0_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1" name="Google Shape;261;gae8035f5f1_0_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ga5956c9fb8_0_5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0" name="Google Shape;270;ga5956c9fb8_0_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gadc6ee5f7a_0_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0" name="Google Shape;280;gadc6ee5f7a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ga2d0b212a6_1_19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1" name="Google Shape;291;ga2d0b212a6_1_19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g9f3f7e7c8d_0_3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6" name="Google Shape;296;g9f3f7e7c8d_0_3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Talk about age group, gender, income, etc.</a:t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gae8033b2c3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5" name="Google Shape;305;gae8033b2c3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Talk about age group, gender, income, etc.</a:t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ga5956c9fb8_0_6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5" name="Google Shape;315;ga5956c9fb8_0_6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ga5956c9fb8_0_8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3" name="Google Shape;323;ga5956c9fb8_0_8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9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gadc6ee5f7a_0_1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31" name="Google Shape;331;gadc6ee5f7a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g9f3f7e7c8d_0_10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2" name="Google Shape;342;g9f3f7e7c8d_0_10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3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png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2.png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png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png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dk1"/>
        </a:solidFill>
      </p:bgPr>
    </p:bg>
    <p:spTree>
      <p:nvGrpSpPr>
        <p:cNvPr id="10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 txBox="1"/>
          <p:nvPr>
            <p:ph type="ctrTitle"/>
          </p:nvPr>
        </p:nvSpPr>
        <p:spPr>
          <a:xfrm>
            <a:off x="917950" y="2876300"/>
            <a:ext cx="16452000" cy="3723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Montserrat SemiBold"/>
              <a:buNone/>
              <a:defRPr b="0" sz="600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9pPr>
          </a:lstStyle>
          <a:p/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917950" y="890050"/>
            <a:ext cx="16452000" cy="1585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None/>
              <a:defRPr sz="3600">
                <a:solidFill>
                  <a:srgbClr val="000000"/>
                </a:solidFill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9pPr>
          </a:lstStyle>
          <a:p/>
        </p:txBody>
      </p:sp>
      <p:sp>
        <p:nvSpPr>
          <p:cNvPr id="13" name="Google Shape;13;p2"/>
          <p:cNvSpPr txBox="1"/>
          <p:nvPr>
            <p:ph idx="2" type="subTitle"/>
          </p:nvPr>
        </p:nvSpPr>
        <p:spPr>
          <a:xfrm>
            <a:off x="917950" y="8210950"/>
            <a:ext cx="7902000" cy="12390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 rtl="0">
              <a:spcBef>
                <a:spcPts val="2000"/>
              </a:spcBef>
              <a:spcAft>
                <a:spcPts val="0"/>
              </a:spcAft>
              <a:buNone/>
              <a:defRPr sz="280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2pPr>
            <a:lvl3pPr lvl="2" rtl="0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3pPr>
            <a:lvl4pPr lvl="3" rtl="0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4pPr>
            <a:lvl5pPr lvl="4" rtl="0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5pPr>
            <a:lvl6pPr lvl="5" rtl="0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6pPr>
            <a:lvl7pPr lvl="6" rtl="0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7pPr>
            <a:lvl8pPr lvl="7" rtl="0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8pPr>
            <a:lvl9pPr lvl="8" rtl="0">
              <a:spcBef>
                <a:spcPts val="2000"/>
              </a:spcBef>
              <a:spcAft>
                <a:spcPts val="2000"/>
              </a:spcAft>
              <a:buNone/>
              <a:defRPr>
                <a:solidFill>
                  <a:srgbClr val="000000"/>
                </a:solidFill>
              </a:defRPr>
            </a:lvl9pPr>
          </a:lstStyle>
          <a:p/>
        </p:txBody>
      </p:sp>
      <p:pic>
        <p:nvPicPr>
          <p:cNvPr id="14" name="Google Shape;14;p2"/>
          <p:cNvPicPr preferRelativeResize="0"/>
          <p:nvPr/>
        </p:nvPicPr>
        <p:blipFill rotWithShape="1">
          <a:blip r:embed="rId2">
            <a:alphaModFix/>
          </a:blip>
          <a:srcRect b="0" l="49" r="59" t="0"/>
          <a:stretch/>
        </p:blipFill>
        <p:spPr>
          <a:xfrm>
            <a:off x="12631606" y="7235497"/>
            <a:ext cx="4719201" cy="25641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Google Shape;15;p2"/>
          <p:cNvSpPr/>
          <p:nvPr/>
        </p:nvSpPr>
        <p:spPr>
          <a:xfrm>
            <a:off x="17398450" y="8918400"/>
            <a:ext cx="889800" cy="1368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182850" lIns="182850" spcFirstLastPara="1" rIns="182850" wrap="square" tIns="1828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accent2"/>
        </a:solidFill>
      </p:bgPr>
    </p:bg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 txBox="1"/>
          <p:nvPr>
            <p:ph type="title"/>
          </p:nvPr>
        </p:nvSpPr>
        <p:spPr>
          <a:xfrm>
            <a:off x="917950" y="2876300"/>
            <a:ext cx="16452000" cy="6379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6000"/>
              <a:buFont typeface="Montserrat SemiBold"/>
              <a:buNone/>
              <a:defRPr b="0" sz="60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9pPr>
          </a:lstStyle>
          <a:p/>
        </p:txBody>
      </p:sp>
      <p:sp>
        <p:nvSpPr>
          <p:cNvPr id="18" name="Google Shape;18;p3"/>
          <p:cNvSpPr txBox="1"/>
          <p:nvPr>
            <p:ph idx="12" type="sldNum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9" name="Google Shape;19;p3"/>
          <p:cNvPicPr preferRelativeResize="0"/>
          <p:nvPr/>
        </p:nvPicPr>
        <p:blipFill rotWithShape="1">
          <a:blip r:embed="rId2">
            <a:alphaModFix/>
          </a:blip>
          <a:srcRect b="0" l="9" r="0" t="0"/>
          <a:stretch/>
        </p:blipFill>
        <p:spPr>
          <a:xfrm>
            <a:off x="17408298" y="9005905"/>
            <a:ext cx="448851" cy="8383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 txBox="1"/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" type="body"/>
          </p:nvPr>
        </p:nvSpPr>
        <p:spPr>
          <a:xfrm>
            <a:off x="917950" y="2519050"/>
            <a:ext cx="16452000" cy="63195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431800" lvl="0" marL="4572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indent="-431800" lvl="1" marL="9144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indent="-406400" lvl="2" marL="13716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indent="-406400" lvl="3" marL="18288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indent="-406400" lvl="4" marL="22860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 sz="2800"/>
            </a:lvl5pPr>
            <a:lvl6pPr indent="-406400" lvl="5" marL="27432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indent="-406400" lvl="6" marL="3200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indent="-406400" lvl="7" marL="3657600" rtl="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indent="-406400" lvl="8" marL="4114800" rtl="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2" type="sldNum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 txBox="1"/>
          <p:nvPr>
            <p:ph type="title"/>
          </p:nvPr>
        </p:nvSpPr>
        <p:spPr>
          <a:xfrm>
            <a:off x="917950" y="890050"/>
            <a:ext cx="6399900" cy="1629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/>
        </p:txBody>
      </p:sp>
      <p:sp>
        <p:nvSpPr>
          <p:cNvPr id="26" name="Google Shape;26;p5"/>
          <p:cNvSpPr txBox="1"/>
          <p:nvPr>
            <p:ph idx="1" type="body"/>
          </p:nvPr>
        </p:nvSpPr>
        <p:spPr>
          <a:xfrm>
            <a:off x="917950" y="2876300"/>
            <a:ext cx="7902000" cy="5962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431800" lvl="0" marL="4572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indent="-431800" lvl="1" marL="9144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indent="-406400" lvl="2" marL="13716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indent="-406400" lvl="3" marL="18288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indent="-406400" lvl="4" marL="22860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indent="-406400" lvl="5" marL="27432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indent="-406400" lvl="6" marL="3200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indent="-406400" lvl="7" marL="3657600" rtl="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indent="-406400" lvl="8" marL="4114800" rtl="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/>
        </p:txBody>
      </p:sp>
      <p:sp>
        <p:nvSpPr>
          <p:cNvPr id="27" name="Google Shape;27;p5"/>
          <p:cNvSpPr txBox="1"/>
          <p:nvPr>
            <p:ph idx="2" type="body"/>
          </p:nvPr>
        </p:nvSpPr>
        <p:spPr>
          <a:xfrm>
            <a:off x="7867750" y="2876300"/>
            <a:ext cx="7902000" cy="5962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431800" lvl="0" marL="4572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indent="-431800" lvl="1" marL="9144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indent="-406400" lvl="2" marL="13716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indent="-406400" lvl="3" marL="18288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indent="-406400" lvl="4" marL="22860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indent="-406400" lvl="5" marL="27432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indent="-406400" lvl="6" marL="3200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indent="-406400" lvl="7" marL="3657600" rtl="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indent="-406400" lvl="8" marL="4114800" rtl="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/>
        </p:txBody>
      </p:sp>
      <p:sp>
        <p:nvSpPr>
          <p:cNvPr id="28" name="Google Shape;28;p5"/>
          <p:cNvSpPr txBox="1"/>
          <p:nvPr>
            <p:ph idx="12" type="sldNum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9" name="Google Shape;29;p5"/>
          <p:cNvSpPr txBox="1"/>
          <p:nvPr>
            <p:ph idx="3" type="title"/>
          </p:nvPr>
        </p:nvSpPr>
        <p:spPr>
          <a:xfrm>
            <a:off x="7842641" y="890050"/>
            <a:ext cx="6399900" cy="1629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6"/>
          <p:cNvSpPr txBox="1"/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12" type="sldNum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tting tasks">
  <p:cSld name="TITLE_ONLY_1_1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/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/>
        </p:txBody>
      </p:sp>
      <p:sp>
        <p:nvSpPr>
          <p:cNvPr id="35" name="Google Shape;35;p7"/>
          <p:cNvSpPr txBox="1"/>
          <p:nvPr>
            <p:ph idx="1" type="subTitle"/>
          </p:nvPr>
        </p:nvSpPr>
        <p:spPr>
          <a:xfrm>
            <a:off x="917950" y="2876300"/>
            <a:ext cx="6256800" cy="906600"/>
          </a:xfrm>
          <a:prstGeom prst="rect">
            <a:avLst/>
          </a:prstGeom>
          <a:solidFill>
            <a:schemeClr val="accent1"/>
          </a:solidFill>
        </p:spPr>
        <p:txBody>
          <a:bodyPr anchorCtr="0" anchor="t" bIns="182850" lIns="182850" spcFirstLastPara="1" rIns="182850" wrap="square" tIns="18000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36" name="Google Shape;36;p7"/>
          <p:cNvSpPr txBox="1"/>
          <p:nvPr>
            <p:ph idx="2" type="subTitle"/>
          </p:nvPr>
        </p:nvSpPr>
        <p:spPr>
          <a:xfrm>
            <a:off x="11111450" y="5342400"/>
            <a:ext cx="6258600" cy="789000"/>
          </a:xfrm>
          <a:prstGeom prst="rect">
            <a:avLst/>
          </a:prstGeom>
          <a:solidFill>
            <a:schemeClr val="accent5"/>
          </a:solidFill>
        </p:spPr>
        <p:txBody>
          <a:bodyPr anchorCtr="0" anchor="t" bIns="182850" lIns="182850" spcFirstLastPara="1" rIns="182850" wrap="square" tIns="18000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1" sz="2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b="1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b="1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b="1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b="1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b="1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b="1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b="1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b="1"/>
            </a:lvl9pPr>
          </a:lstStyle>
          <a:p/>
        </p:txBody>
      </p:sp>
      <p:sp>
        <p:nvSpPr>
          <p:cNvPr id="37" name="Google Shape;37;p7"/>
          <p:cNvSpPr txBox="1"/>
          <p:nvPr>
            <p:ph idx="3" type="body"/>
          </p:nvPr>
        </p:nvSpPr>
        <p:spPr>
          <a:xfrm>
            <a:off x="917950" y="4140150"/>
            <a:ext cx="7902000" cy="1053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431800" lvl="0" marL="4572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indent="-431800" lvl="1" marL="9144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indent="-406400" lvl="2" marL="13716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indent="-406400" lvl="3" marL="18288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indent="-406400" lvl="4" marL="22860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indent="-406400" lvl="5" marL="27432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indent="-406400" lvl="6" marL="3200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indent="-406400" lvl="7" marL="3657600" rtl="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indent="-406400" lvl="8" marL="4114800" rtl="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4" type="subTitle"/>
          </p:nvPr>
        </p:nvSpPr>
        <p:spPr>
          <a:xfrm>
            <a:off x="917950" y="5342400"/>
            <a:ext cx="6256800" cy="906600"/>
          </a:xfrm>
          <a:prstGeom prst="rect">
            <a:avLst/>
          </a:prstGeom>
          <a:solidFill>
            <a:schemeClr val="accent1"/>
          </a:solidFill>
        </p:spPr>
        <p:txBody>
          <a:bodyPr anchorCtr="0" anchor="t" bIns="182850" lIns="182850" spcFirstLastPara="1" rIns="182850" wrap="square" tIns="18000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39" name="Google Shape;39;p7"/>
          <p:cNvSpPr txBox="1"/>
          <p:nvPr>
            <p:ph idx="5" type="body"/>
          </p:nvPr>
        </p:nvSpPr>
        <p:spPr>
          <a:xfrm>
            <a:off x="917950" y="6606250"/>
            <a:ext cx="7902000" cy="1053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431800" lvl="0" marL="4572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indent="-431800" lvl="1" marL="9144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indent="-406400" lvl="2" marL="13716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indent="-406400" lvl="3" marL="18288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indent="-406400" lvl="4" marL="22860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indent="-406400" lvl="5" marL="27432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indent="-406400" lvl="6" marL="3200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indent="-406400" lvl="7" marL="3657600" rtl="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indent="-406400" lvl="8" marL="4114800" rtl="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/>
        </p:txBody>
      </p:sp>
      <p:sp>
        <p:nvSpPr>
          <p:cNvPr id="40" name="Google Shape;40;p7"/>
          <p:cNvSpPr txBox="1"/>
          <p:nvPr>
            <p:ph idx="6" type="subTitle"/>
          </p:nvPr>
        </p:nvSpPr>
        <p:spPr>
          <a:xfrm>
            <a:off x="11111450" y="6355450"/>
            <a:ext cx="6258600" cy="789000"/>
          </a:xfrm>
          <a:prstGeom prst="rect">
            <a:avLst/>
          </a:prstGeom>
          <a:solidFill>
            <a:schemeClr val="accent6"/>
          </a:solidFill>
        </p:spPr>
        <p:txBody>
          <a:bodyPr anchorCtr="0" anchor="t" bIns="182850" lIns="182850" spcFirstLastPara="1" rIns="182850" wrap="square" tIns="18000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1" sz="2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b="1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b="1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b="1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b="1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b="1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b="1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b="1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b="1"/>
            </a:lvl9pPr>
          </a:lstStyle>
          <a:p/>
        </p:txBody>
      </p:sp>
      <p:sp>
        <p:nvSpPr>
          <p:cNvPr id="41" name="Google Shape;41;p7"/>
          <p:cNvSpPr txBox="1"/>
          <p:nvPr>
            <p:ph idx="7" type="subTitle"/>
          </p:nvPr>
        </p:nvSpPr>
        <p:spPr>
          <a:xfrm>
            <a:off x="11111450" y="7368500"/>
            <a:ext cx="6258600" cy="789000"/>
          </a:xfrm>
          <a:prstGeom prst="rect">
            <a:avLst/>
          </a:prstGeom>
          <a:solidFill>
            <a:schemeClr val="accent4"/>
          </a:solidFill>
        </p:spPr>
        <p:txBody>
          <a:bodyPr anchorCtr="0" anchor="t" bIns="182850" lIns="182850" spcFirstLastPara="1" rIns="182850" wrap="square" tIns="18000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1" sz="2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b="1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b="1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b="1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b="1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b="1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b="1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b="1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b="1"/>
            </a:lvl9pPr>
          </a:lstStyle>
          <a:p/>
        </p:txBody>
      </p:sp>
      <p:sp>
        <p:nvSpPr>
          <p:cNvPr id="42" name="Google Shape;42;p7"/>
          <p:cNvSpPr txBox="1"/>
          <p:nvPr>
            <p:ph idx="12" type="sldNum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ultiple choice options">
  <p:cSld name="TITLE_ONLY_1_1_1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8"/>
          <p:cNvSpPr txBox="1"/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4400"/>
              <a:buNone/>
              <a:defRPr>
                <a:solidFill>
                  <a:srgbClr val="4B324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/>
        </p:txBody>
      </p:sp>
      <p:sp>
        <p:nvSpPr>
          <p:cNvPr id="45" name="Google Shape;45;p8"/>
          <p:cNvSpPr txBox="1"/>
          <p:nvPr>
            <p:ph idx="1" type="subTitle"/>
          </p:nvPr>
        </p:nvSpPr>
        <p:spPr>
          <a:xfrm>
            <a:off x="917950" y="2876300"/>
            <a:ext cx="6256800" cy="906600"/>
          </a:xfrm>
          <a:prstGeom prst="rect">
            <a:avLst/>
          </a:prstGeom>
          <a:solidFill>
            <a:schemeClr val="accent6"/>
          </a:solidFill>
        </p:spPr>
        <p:txBody>
          <a:bodyPr anchorCtr="0" anchor="t" bIns="182850" lIns="182850" spcFirstLastPara="1" rIns="182850" wrap="square" tIns="18000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46" name="Google Shape;46;p8"/>
          <p:cNvSpPr txBox="1"/>
          <p:nvPr>
            <p:ph idx="2" type="body"/>
          </p:nvPr>
        </p:nvSpPr>
        <p:spPr>
          <a:xfrm>
            <a:off x="917950" y="4140150"/>
            <a:ext cx="7902000" cy="1261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431800" lvl="0" marL="4572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indent="-431800" lvl="1" marL="9144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indent="-406400" lvl="2" marL="13716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indent="-406400" lvl="3" marL="18288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indent="-406400" lvl="4" marL="22860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indent="-406400" lvl="5" marL="27432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indent="-406400" lvl="6" marL="3200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indent="-406400" lvl="7" marL="3657600" rtl="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indent="-406400" lvl="8" marL="4114800" rtl="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3" type="subTitle"/>
          </p:nvPr>
        </p:nvSpPr>
        <p:spPr>
          <a:xfrm>
            <a:off x="9468000" y="2876300"/>
            <a:ext cx="6256800" cy="906600"/>
          </a:xfrm>
          <a:prstGeom prst="rect">
            <a:avLst/>
          </a:prstGeom>
          <a:solidFill>
            <a:schemeClr val="accent5"/>
          </a:solidFill>
        </p:spPr>
        <p:txBody>
          <a:bodyPr anchorCtr="0" anchor="t" bIns="182850" lIns="182850" spcFirstLastPara="1" rIns="182850" wrap="square" tIns="18000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48" name="Google Shape;48;p8"/>
          <p:cNvSpPr txBox="1"/>
          <p:nvPr>
            <p:ph idx="4" type="body"/>
          </p:nvPr>
        </p:nvSpPr>
        <p:spPr>
          <a:xfrm>
            <a:off x="9468000" y="4140150"/>
            <a:ext cx="7902000" cy="1261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431800" lvl="0" marL="4572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indent="-431800" lvl="1" marL="9144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indent="-406400" lvl="2" marL="13716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indent="-406400" lvl="3" marL="18288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indent="-406400" lvl="4" marL="22860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indent="-406400" lvl="5" marL="27432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indent="-406400" lvl="6" marL="3200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indent="-406400" lvl="7" marL="3657600" rtl="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indent="-406400" lvl="8" marL="4114800" rtl="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/>
        </p:txBody>
      </p:sp>
      <p:sp>
        <p:nvSpPr>
          <p:cNvPr id="49" name="Google Shape;49;p8"/>
          <p:cNvSpPr txBox="1"/>
          <p:nvPr>
            <p:ph idx="5" type="subTitle"/>
          </p:nvPr>
        </p:nvSpPr>
        <p:spPr>
          <a:xfrm>
            <a:off x="917950" y="5904750"/>
            <a:ext cx="6256800" cy="906600"/>
          </a:xfrm>
          <a:prstGeom prst="rect">
            <a:avLst/>
          </a:prstGeom>
          <a:solidFill>
            <a:schemeClr val="accent1"/>
          </a:solidFill>
        </p:spPr>
        <p:txBody>
          <a:bodyPr anchorCtr="0" anchor="t" bIns="182850" lIns="182850" spcFirstLastPara="1" rIns="182850" wrap="square" tIns="18000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50" name="Google Shape;50;p8"/>
          <p:cNvSpPr txBox="1"/>
          <p:nvPr>
            <p:ph idx="6" type="body"/>
          </p:nvPr>
        </p:nvSpPr>
        <p:spPr>
          <a:xfrm>
            <a:off x="917950" y="7168600"/>
            <a:ext cx="7902000" cy="1261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431800" lvl="0" marL="4572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indent="-431800" lvl="1" marL="9144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indent="-406400" lvl="2" marL="13716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indent="-406400" lvl="3" marL="18288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indent="-406400" lvl="4" marL="22860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indent="-406400" lvl="5" marL="27432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indent="-406400" lvl="6" marL="3200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indent="-406400" lvl="7" marL="3657600" rtl="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indent="-406400" lvl="8" marL="4114800" rtl="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/>
        </p:txBody>
      </p:sp>
      <p:sp>
        <p:nvSpPr>
          <p:cNvPr id="51" name="Google Shape;51;p8"/>
          <p:cNvSpPr txBox="1"/>
          <p:nvPr>
            <p:ph idx="7" type="subTitle"/>
          </p:nvPr>
        </p:nvSpPr>
        <p:spPr>
          <a:xfrm>
            <a:off x="9468000" y="5904750"/>
            <a:ext cx="6256800" cy="906600"/>
          </a:xfrm>
          <a:prstGeom prst="rect">
            <a:avLst/>
          </a:prstGeom>
          <a:solidFill>
            <a:schemeClr val="accent4"/>
          </a:solidFill>
        </p:spPr>
        <p:txBody>
          <a:bodyPr anchorCtr="0" anchor="t" bIns="182850" lIns="182850" spcFirstLastPara="1" rIns="182850" wrap="square" tIns="18000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8" type="body"/>
          </p:nvPr>
        </p:nvSpPr>
        <p:spPr>
          <a:xfrm>
            <a:off x="9468000" y="7168600"/>
            <a:ext cx="7902000" cy="1261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431800" lvl="0" marL="4572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indent="-431800" lvl="1" marL="9144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indent="-406400" lvl="2" marL="13716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indent="-406400" lvl="3" marL="18288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indent="-406400" lvl="4" marL="22860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indent="-406400" lvl="5" marL="27432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indent="-406400" lvl="6" marL="3200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indent="-406400" lvl="7" marL="3657600" rtl="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indent="-406400" lvl="8" marL="4114800" rtl="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917950" y="892800"/>
            <a:ext cx="7902000" cy="162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917950" y="2876300"/>
            <a:ext cx="7902000" cy="5962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431800" lvl="0" marL="4572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indent="-431800" lvl="1" marL="9144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indent="-406400" lvl="2" marL="13716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indent="-406400" lvl="3" marL="18288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indent="-406400" lvl="4" marL="22860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indent="-406400" lvl="5" marL="27432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indent="-406400" lvl="6" marL="3200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indent="-406400" lvl="7" marL="3657600" rtl="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indent="-406400" lvl="8" marL="4114800" rtl="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/>
        </p:txBody>
      </p:sp>
      <p:sp>
        <p:nvSpPr>
          <p:cNvPr id="57" name="Google Shape;57;p9"/>
          <p:cNvSpPr txBox="1"/>
          <p:nvPr>
            <p:ph idx="12" type="sldNum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rgbClr val="00468C"/>
        </a:solidFill>
      </p:bgPr>
    </p:bg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0"/>
          <p:cNvSpPr txBox="1"/>
          <p:nvPr>
            <p:ph type="title"/>
          </p:nvPr>
        </p:nvSpPr>
        <p:spPr>
          <a:xfrm>
            <a:off x="980500" y="3647250"/>
            <a:ext cx="16389600" cy="4653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7200"/>
              <a:buFont typeface="Montserrat SemiBold"/>
              <a:buNone/>
              <a:defRPr b="0" i="1" sz="7200">
                <a:solidFill>
                  <a:srgbClr val="FFFFFF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9pPr>
          </a:lstStyle>
          <a:p/>
        </p:txBody>
      </p:sp>
      <p:sp>
        <p:nvSpPr>
          <p:cNvPr id="60" name="Google Shape;60;p10"/>
          <p:cNvSpPr txBox="1"/>
          <p:nvPr>
            <p:ph idx="1" type="subTitle"/>
          </p:nvPr>
        </p:nvSpPr>
        <p:spPr>
          <a:xfrm>
            <a:off x="949050" y="7939000"/>
            <a:ext cx="7870800" cy="19080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 rtl="0">
              <a:lnSpc>
                <a:spcPct val="140000"/>
              </a:lnSpc>
              <a:spcBef>
                <a:spcPts val="2000"/>
              </a:spcBef>
              <a:spcAft>
                <a:spcPts val="0"/>
              </a:spcAft>
              <a:buNone/>
              <a:defRPr sz="2800">
                <a:solidFill>
                  <a:srgbClr val="FFFFFF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2pPr>
            <a:lvl3pPr lvl="2" rtl="0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3pPr>
            <a:lvl4pPr lvl="3" rtl="0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4pPr>
            <a:lvl5pPr lvl="4" rtl="0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5pPr>
            <a:lvl6pPr lvl="5" rtl="0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6pPr>
            <a:lvl7pPr lvl="6" rtl="0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7pPr>
            <a:lvl8pPr lvl="7" rtl="0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8pPr>
            <a:lvl9pPr lvl="8" rtl="0">
              <a:spcBef>
                <a:spcPts val="2000"/>
              </a:spcBef>
              <a:spcAft>
                <a:spcPts val="2000"/>
              </a:spcAft>
              <a:buNone/>
              <a:defRPr>
                <a:solidFill>
                  <a:srgbClr val="4B3241"/>
                </a:solidFill>
              </a:defRPr>
            </a:lvl9pPr>
          </a:lstStyle>
          <a:p/>
        </p:txBody>
      </p:sp>
      <p:pic>
        <p:nvPicPr>
          <p:cNvPr id="61" name="Google Shape;61;p10"/>
          <p:cNvPicPr preferRelativeResize="0"/>
          <p:nvPr/>
        </p:nvPicPr>
        <p:blipFill rotWithShape="1">
          <a:blip r:embed="rId2">
            <a:alphaModFix/>
          </a:blip>
          <a:srcRect b="0" l="9" r="0" t="0"/>
          <a:stretch/>
        </p:blipFill>
        <p:spPr>
          <a:xfrm>
            <a:off x="17408298" y="9005905"/>
            <a:ext cx="448851" cy="8383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1"/>
          <p:cNvSpPr txBox="1"/>
          <p:nvPr>
            <p:ph idx="12" type="sldNum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 slide with three elements 1">
  <p:cSld name="TITLE_ONLY_1_2"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2"/>
          <p:cNvSpPr txBox="1"/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4400"/>
              <a:buNone/>
              <a:defRPr>
                <a:solidFill>
                  <a:srgbClr val="4B324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/>
        </p:txBody>
      </p:sp>
      <p:sp>
        <p:nvSpPr>
          <p:cNvPr id="66" name="Google Shape;66;p12"/>
          <p:cNvSpPr txBox="1"/>
          <p:nvPr>
            <p:ph idx="12" type="sldNum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67" name="Google Shape;67;p12"/>
          <p:cNvSpPr txBox="1"/>
          <p:nvPr>
            <p:ph idx="1" type="subTitle"/>
          </p:nvPr>
        </p:nvSpPr>
        <p:spPr>
          <a:xfrm>
            <a:off x="917950" y="3764250"/>
            <a:ext cx="5170800" cy="906600"/>
          </a:xfrm>
          <a:prstGeom prst="rect">
            <a:avLst/>
          </a:prstGeom>
          <a:solidFill>
            <a:schemeClr val="accent1"/>
          </a:solidFill>
        </p:spPr>
        <p:txBody>
          <a:bodyPr anchorCtr="0" anchor="t" bIns="182850" lIns="182850" spcFirstLastPara="1" rIns="182850" wrap="square" tIns="18000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68" name="Google Shape;68;p12"/>
          <p:cNvSpPr txBox="1"/>
          <p:nvPr>
            <p:ph idx="2" type="body"/>
          </p:nvPr>
        </p:nvSpPr>
        <p:spPr>
          <a:xfrm>
            <a:off x="917950" y="4985250"/>
            <a:ext cx="5170800" cy="3853200"/>
          </a:xfrm>
          <a:prstGeom prst="rect">
            <a:avLst/>
          </a:prstGeom>
          <a:ln cap="flat" cmpd="sng" w="9525">
            <a:solidFill>
              <a:srgbClr val="9999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182850" lIns="182850" spcFirstLastPara="1" rIns="182850" wrap="square" tIns="180000">
            <a:noAutofit/>
          </a:bodyPr>
          <a:lstStyle>
            <a:lvl1pPr indent="-4064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  <a:defRPr sz="2800"/>
            </a:lvl1pPr>
            <a:lvl2pPr indent="-406400" lvl="1" marL="914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 sz="2800"/>
            </a:lvl2pPr>
            <a:lvl3pPr indent="-406400" lvl="2" marL="13716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3pPr>
            <a:lvl4pPr indent="-406400" lvl="3" marL="18288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4pPr>
            <a:lvl5pPr indent="-406400" lvl="4" marL="22860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5pPr>
            <a:lvl6pPr indent="-406400" lvl="5" marL="27432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indent="-406400" lvl="6" marL="3200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indent="-406400" lvl="7" marL="36576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8pPr>
            <a:lvl9pPr indent="-406400" lvl="8" marL="4114800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2800"/>
              <a:buChar char="–"/>
              <a:defRPr/>
            </a:lvl9pPr>
          </a:lstStyle>
          <a:p/>
        </p:txBody>
      </p:sp>
      <p:sp>
        <p:nvSpPr>
          <p:cNvPr id="69" name="Google Shape;69;p12"/>
          <p:cNvSpPr txBox="1"/>
          <p:nvPr>
            <p:ph idx="3" type="subTitle"/>
          </p:nvPr>
        </p:nvSpPr>
        <p:spPr>
          <a:xfrm>
            <a:off x="6558600" y="3764250"/>
            <a:ext cx="5170800" cy="906600"/>
          </a:xfrm>
          <a:prstGeom prst="rect">
            <a:avLst/>
          </a:prstGeom>
          <a:solidFill>
            <a:schemeClr val="accent1"/>
          </a:solidFill>
        </p:spPr>
        <p:txBody>
          <a:bodyPr anchorCtr="0" anchor="t" bIns="182850" lIns="182850" spcFirstLastPara="1" rIns="182850" wrap="square" tIns="18000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4" type="body"/>
          </p:nvPr>
        </p:nvSpPr>
        <p:spPr>
          <a:xfrm>
            <a:off x="6558600" y="4985250"/>
            <a:ext cx="5170800" cy="3853200"/>
          </a:xfrm>
          <a:prstGeom prst="rect">
            <a:avLst/>
          </a:prstGeom>
          <a:ln cap="flat" cmpd="sng" w="9525">
            <a:solidFill>
              <a:srgbClr val="9999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182850" lIns="182850" spcFirstLastPara="1" rIns="182850" wrap="square" tIns="180000">
            <a:noAutofit/>
          </a:bodyPr>
          <a:lstStyle>
            <a:lvl1pPr indent="-4064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  <a:defRPr sz="2800"/>
            </a:lvl1pPr>
            <a:lvl2pPr indent="-406400" lvl="1" marL="914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 sz="2800"/>
            </a:lvl2pPr>
            <a:lvl3pPr indent="-406400" lvl="2" marL="13716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3pPr>
            <a:lvl4pPr indent="-406400" lvl="3" marL="18288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4pPr>
            <a:lvl5pPr indent="-406400" lvl="4" marL="22860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5pPr>
            <a:lvl6pPr indent="-406400" lvl="5" marL="27432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indent="-406400" lvl="6" marL="3200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indent="-406400" lvl="7" marL="36576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8pPr>
            <a:lvl9pPr indent="-406400" lvl="8" marL="4114800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2800"/>
              <a:buChar char="–"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5" type="subTitle"/>
          </p:nvPr>
        </p:nvSpPr>
        <p:spPr>
          <a:xfrm>
            <a:off x="12199250" y="3764250"/>
            <a:ext cx="5170800" cy="906600"/>
          </a:xfrm>
          <a:prstGeom prst="rect">
            <a:avLst/>
          </a:prstGeom>
          <a:solidFill>
            <a:schemeClr val="accent1"/>
          </a:solidFill>
        </p:spPr>
        <p:txBody>
          <a:bodyPr anchorCtr="0" anchor="t" bIns="182850" lIns="182850" spcFirstLastPara="1" rIns="182850" wrap="square" tIns="18000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6" type="body"/>
          </p:nvPr>
        </p:nvSpPr>
        <p:spPr>
          <a:xfrm>
            <a:off x="12199250" y="4985250"/>
            <a:ext cx="5170800" cy="3853200"/>
          </a:xfrm>
          <a:prstGeom prst="rect">
            <a:avLst/>
          </a:prstGeom>
          <a:ln cap="flat" cmpd="sng" w="9525">
            <a:solidFill>
              <a:srgbClr val="9999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182850" lIns="182850" spcFirstLastPara="1" rIns="182850" wrap="square" tIns="180000">
            <a:noAutofit/>
          </a:bodyPr>
          <a:lstStyle>
            <a:lvl1pPr indent="-4064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  <a:defRPr sz="2800"/>
            </a:lvl1pPr>
            <a:lvl2pPr indent="-406400" lvl="1" marL="914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 sz="2800"/>
            </a:lvl2pPr>
            <a:lvl3pPr indent="-406400" lvl="2" marL="13716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3pPr>
            <a:lvl4pPr indent="-406400" lvl="3" marL="18288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4pPr>
            <a:lvl5pPr indent="-406400" lvl="4" marL="22860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5pPr>
            <a:lvl6pPr indent="-406400" lvl="5" marL="27432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indent="-406400" lvl="6" marL="3200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indent="-406400" lvl="7" marL="36576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8pPr>
            <a:lvl9pPr indent="-406400" lvl="8" marL="4114800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2800"/>
              <a:buChar char="–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 slide with three elements 2">
  <p:cSld name="TITLE_ONLY_1_3"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3"/>
          <p:cNvSpPr txBox="1"/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/>
        </p:txBody>
      </p:sp>
      <p:sp>
        <p:nvSpPr>
          <p:cNvPr id="75" name="Google Shape;75;p13"/>
          <p:cNvSpPr txBox="1"/>
          <p:nvPr>
            <p:ph idx="12" type="sldNum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76" name="Google Shape;76;p13"/>
          <p:cNvSpPr txBox="1"/>
          <p:nvPr>
            <p:ph idx="1" type="subTitle"/>
          </p:nvPr>
        </p:nvSpPr>
        <p:spPr>
          <a:xfrm>
            <a:off x="917950" y="3764250"/>
            <a:ext cx="5170800" cy="906600"/>
          </a:xfrm>
          <a:prstGeom prst="rect">
            <a:avLst/>
          </a:prstGeom>
          <a:solidFill>
            <a:schemeClr val="accent1"/>
          </a:solidFill>
        </p:spPr>
        <p:txBody>
          <a:bodyPr anchorCtr="0" anchor="t" bIns="182850" lIns="182850" spcFirstLastPara="1" rIns="182850" wrap="square" tIns="18000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2" type="body"/>
          </p:nvPr>
        </p:nvSpPr>
        <p:spPr>
          <a:xfrm>
            <a:off x="917950" y="4985250"/>
            <a:ext cx="5170800" cy="3853200"/>
          </a:xfrm>
          <a:prstGeom prst="rect">
            <a:avLst/>
          </a:prstGeom>
          <a:ln cap="flat" cmpd="sng" w="9525">
            <a:solidFill>
              <a:srgbClr val="9999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182850" lIns="182850" spcFirstLastPara="1" rIns="182850" wrap="square" tIns="180000">
            <a:noAutofit/>
          </a:bodyPr>
          <a:lstStyle>
            <a:lvl1pPr indent="-3810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/>
            </a:lvl1pPr>
            <a:lvl2pPr indent="-381000" lvl="1" marL="914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 sz="2400"/>
            </a:lvl2pPr>
            <a:lvl3pPr indent="-381000" lvl="2" marL="13716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 sz="2400"/>
            </a:lvl3pPr>
            <a:lvl4pPr indent="-381000" lvl="3" marL="18288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 sz="2400"/>
            </a:lvl4pPr>
            <a:lvl5pPr indent="-406400" lvl="4" marL="22860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5pPr>
            <a:lvl6pPr indent="-406400" lvl="5" marL="27432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indent="-381000" lvl="6" marL="3200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 sz="2400"/>
            </a:lvl7pPr>
            <a:lvl8pPr indent="-381000" lvl="7" marL="36576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 sz="2400"/>
            </a:lvl8pPr>
            <a:lvl9pPr indent="-381000" lvl="8" marL="4114800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2400"/>
              <a:buChar char="–"/>
              <a:defRPr sz="2400"/>
            </a:lvl9pPr>
          </a:lstStyle>
          <a:p/>
        </p:txBody>
      </p:sp>
      <p:sp>
        <p:nvSpPr>
          <p:cNvPr id="78" name="Google Shape;78;p13"/>
          <p:cNvSpPr txBox="1"/>
          <p:nvPr>
            <p:ph idx="3" type="subTitle"/>
          </p:nvPr>
        </p:nvSpPr>
        <p:spPr>
          <a:xfrm>
            <a:off x="6558600" y="3764250"/>
            <a:ext cx="5170800" cy="906600"/>
          </a:xfrm>
          <a:prstGeom prst="rect">
            <a:avLst/>
          </a:prstGeom>
          <a:solidFill>
            <a:schemeClr val="accent1"/>
          </a:solidFill>
        </p:spPr>
        <p:txBody>
          <a:bodyPr anchorCtr="0" anchor="t" bIns="182850" lIns="182850" spcFirstLastPara="1" rIns="182850" wrap="square" tIns="18000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79" name="Google Shape;79;p13"/>
          <p:cNvSpPr txBox="1"/>
          <p:nvPr>
            <p:ph idx="4" type="body"/>
          </p:nvPr>
        </p:nvSpPr>
        <p:spPr>
          <a:xfrm>
            <a:off x="6558600" y="4985250"/>
            <a:ext cx="5170800" cy="3853200"/>
          </a:xfrm>
          <a:prstGeom prst="rect">
            <a:avLst/>
          </a:prstGeom>
          <a:ln cap="flat" cmpd="sng" w="9525">
            <a:solidFill>
              <a:srgbClr val="9999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182850" lIns="182850" spcFirstLastPara="1" rIns="182850" wrap="square" tIns="180000">
            <a:noAutofit/>
          </a:bodyPr>
          <a:lstStyle>
            <a:lvl1pPr indent="-3810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/>
            </a:lvl1pPr>
            <a:lvl2pPr indent="-381000" lvl="1" marL="914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 sz="2400"/>
            </a:lvl2pPr>
            <a:lvl3pPr indent="-381000" lvl="2" marL="13716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 sz="2400"/>
            </a:lvl3pPr>
            <a:lvl4pPr indent="-381000" lvl="3" marL="18288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 sz="2400"/>
            </a:lvl4pPr>
            <a:lvl5pPr indent="-406400" lvl="4" marL="22860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5pPr>
            <a:lvl6pPr indent="-406400" lvl="5" marL="27432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indent="-381000" lvl="6" marL="3200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 sz="2400"/>
            </a:lvl7pPr>
            <a:lvl8pPr indent="-381000" lvl="7" marL="36576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 sz="2400"/>
            </a:lvl8pPr>
            <a:lvl9pPr indent="-381000" lvl="8" marL="4114800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2400"/>
              <a:buChar char="–"/>
              <a:defRPr sz="2400"/>
            </a:lvl9pPr>
          </a:lstStyle>
          <a:p/>
        </p:txBody>
      </p:sp>
      <p:sp>
        <p:nvSpPr>
          <p:cNvPr id="80" name="Google Shape;80;p13"/>
          <p:cNvSpPr txBox="1"/>
          <p:nvPr>
            <p:ph idx="5" type="subTitle"/>
          </p:nvPr>
        </p:nvSpPr>
        <p:spPr>
          <a:xfrm>
            <a:off x="12199250" y="3764250"/>
            <a:ext cx="5170800" cy="906600"/>
          </a:xfrm>
          <a:prstGeom prst="rect">
            <a:avLst/>
          </a:prstGeom>
          <a:solidFill>
            <a:schemeClr val="accent1"/>
          </a:solidFill>
        </p:spPr>
        <p:txBody>
          <a:bodyPr anchorCtr="0" anchor="t" bIns="182850" lIns="182850" spcFirstLastPara="1" rIns="182850" wrap="square" tIns="18000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81" name="Google Shape;81;p13"/>
          <p:cNvSpPr txBox="1"/>
          <p:nvPr>
            <p:ph idx="6" type="body"/>
          </p:nvPr>
        </p:nvSpPr>
        <p:spPr>
          <a:xfrm>
            <a:off x="12199250" y="4985250"/>
            <a:ext cx="5170800" cy="3853200"/>
          </a:xfrm>
          <a:prstGeom prst="rect">
            <a:avLst/>
          </a:prstGeom>
          <a:ln cap="flat" cmpd="sng" w="9525">
            <a:solidFill>
              <a:srgbClr val="9999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182850" lIns="182850" spcFirstLastPara="1" rIns="182850" wrap="square" tIns="180000">
            <a:noAutofit/>
          </a:bodyPr>
          <a:lstStyle>
            <a:lvl1pPr indent="-3810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/>
            </a:lvl1pPr>
            <a:lvl2pPr indent="-381000" lvl="1" marL="914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 sz="2400"/>
            </a:lvl2pPr>
            <a:lvl3pPr indent="-381000" lvl="2" marL="13716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 sz="2400"/>
            </a:lvl3pPr>
            <a:lvl4pPr indent="-381000" lvl="3" marL="18288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 sz="2400"/>
            </a:lvl4pPr>
            <a:lvl5pPr indent="-406400" lvl="4" marL="22860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5pPr>
            <a:lvl6pPr indent="-406400" lvl="5" marL="27432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indent="-381000" lvl="6" marL="3200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 sz="2400"/>
            </a:lvl7pPr>
            <a:lvl8pPr indent="-381000" lvl="7" marL="36576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 sz="2400"/>
            </a:lvl8pPr>
            <a:lvl9pPr indent="-381000" lvl="8" marL="4114800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2400"/>
              <a:buChar char="–"/>
              <a:defRPr sz="2400"/>
            </a:lvl9pPr>
          </a:lstStyle>
          <a:p/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dk1"/>
        </a:solidFill>
      </p:bgPr>
    </p:bg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5"/>
          <p:cNvSpPr txBox="1"/>
          <p:nvPr>
            <p:ph type="ctrTitle"/>
          </p:nvPr>
        </p:nvSpPr>
        <p:spPr>
          <a:xfrm>
            <a:off x="917950" y="2876300"/>
            <a:ext cx="16452000" cy="3723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Montserrat SemiBold"/>
              <a:buNone/>
              <a:defRPr b="0" sz="600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9pPr>
          </a:lstStyle>
          <a:p/>
        </p:txBody>
      </p:sp>
      <p:sp>
        <p:nvSpPr>
          <p:cNvPr id="89" name="Google Shape;89;p15"/>
          <p:cNvSpPr txBox="1"/>
          <p:nvPr>
            <p:ph idx="1" type="subTitle"/>
          </p:nvPr>
        </p:nvSpPr>
        <p:spPr>
          <a:xfrm>
            <a:off x="917950" y="890050"/>
            <a:ext cx="16452000" cy="1585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None/>
              <a:defRPr sz="3600">
                <a:solidFill>
                  <a:srgbClr val="000000"/>
                </a:solidFill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9pPr>
          </a:lstStyle>
          <a:p/>
        </p:txBody>
      </p:sp>
      <p:sp>
        <p:nvSpPr>
          <p:cNvPr id="90" name="Google Shape;90;p15"/>
          <p:cNvSpPr txBox="1"/>
          <p:nvPr>
            <p:ph idx="2" type="subTitle"/>
          </p:nvPr>
        </p:nvSpPr>
        <p:spPr>
          <a:xfrm>
            <a:off x="917950" y="8210950"/>
            <a:ext cx="7902000" cy="12390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 rtl="0">
              <a:spcBef>
                <a:spcPts val="2000"/>
              </a:spcBef>
              <a:spcAft>
                <a:spcPts val="0"/>
              </a:spcAft>
              <a:buNone/>
              <a:defRPr sz="280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2pPr>
            <a:lvl3pPr lvl="2" rtl="0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3pPr>
            <a:lvl4pPr lvl="3" rtl="0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4pPr>
            <a:lvl5pPr lvl="4" rtl="0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5pPr>
            <a:lvl6pPr lvl="5" rtl="0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6pPr>
            <a:lvl7pPr lvl="6" rtl="0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7pPr>
            <a:lvl8pPr lvl="7" rtl="0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8pPr>
            <a:lvl9pPr lvl="8" rtl="0">
              <a:spcBef>
                <a:spcPts val="2000"/>
              </a:spcBef>
              <a:spcAft>
                <a:spcPts val="2000"/>
              </a:spcAft>
              <a:buNone/>
              <a:defRPr>
                <a:solidFill>
                  <a:srgbClr val="000000"/>
                </a:solidFill>
              </a:defRPr>
            </a:lvl9pPr>
          </a:lstStyle>
          <a:p/>
        </p:txBody>
      </p:sp>
      <p:pic>
        <p:nvPicPr>
          <p:cNvPr id="91" name="Google Shape;91;p15"/>
          <p:cNvPicPr preferRelativeResize="0"/>
          <p:nvPr/>
        </p:nvPicPr>
        <p:blipFill rotWithShape="1">
          <a:blip r:embed="rId2">
            <a:alphaModFix/>
          </a:blip>
          <a:srcRect b="0" l="49" r="59" t="0"/>
          <a:stretch/>
        </p:blipFill>
        <p:spPr>
          <a:xfrm>
            <a:off x="12631606" y="7235497"/>
            <a:ext cx="4719201" cy="2564100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15"/>
          <p:cNvSpPr/>
          <p:nvPr/>
        </p:nvSpPr>
        <p:spPr>
          <a:xfrm>
            <a:off x="17398450" y="8918400"/>
            <a:ext cx="889800" cy="1368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182850" lIns="182850" spcFirstLastPara="1" rIns="182850" wrap="square" tIns="1828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accent2"/>
        </a:solidFill>
      </p:bgPr>
    </p:bg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6"/>
          <p:cNvSpPr txBox="1"/>
          <p:nvPr>
            <p:ph type="title"/>
          </p:nvPr>
        </p:nvSpPr>
        <p:spPr>
          <a:xfrm>
            <a:off x="917950" y="2876300"/>
            <a:ext cx="16452000" cy="6379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Montserrat SemiBold"/>
              <a:buNone/>
              <a:defRPr b="0" sz="60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9pPr>
          </a:lstStyle>
          <a:p/>
        </p:txBody>
      </p:sp>
      <p:sp>
        <p:nvSpPr>
          <p:cNvPr id="95" name="Google Shape;95;p16"/>
          <p:cNvSpPr txBox="1"/>
          <p:nvPr>
            <p:ph idx="12" type="sldNum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buNone/>
              <a:defRPr sz="16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96" name="Google Shape;96;p16"/>
          <p:cNvPicPr preferRelativeResize="0"/>
          <p:nvPr/>
        </p:nvPicPr>
        <p:blipFill rotWithShape="1">
          <a:blip r:embed="rId2">
            <a:alphaModFix/>
          </a:blip>
          <a:srcRect b="0" l="9" r="0" t="0"/>
          <a:stretch/>
        </p:blipFill>
        <p:spPr>
          <a:xfrm>
            <a:off x="17408298" y="9005905"/>
            <a:ext cx="448851" cy="8383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7"/>
          <p:cNvSpPr txBox="1"/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/>
        </p:txBody>
      </p:sp>
      <p:sp>
        <p:nvSpPr>
          <p:cNvPr id="99" name="Google Shape;99;p17"/>
          <p:cNvSpPr txBox="1"/>
          <p:nvPr>
            <p:ph idx="1" type="body"/>
          </p:nvPr>
        </p:nvSpPr>
        <p:spPr>
          <a:xfrm>
            <a:off x="917950" y="2876300"/>
            <a:ext cx="16452000" cy="5962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431800" lvl="0" marL="4572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indent="-431800" lvl="1" marL="9144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indent="-406400" lvl="2" marL="13716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indent="-406400" lvl="3" marL="18288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indent="-381000" lvl="4" marL="2286000" rtl="0">
              <a:spcBef>
                <a:spcPts val="1600"/>
              </a:spcBef>
              <a:spcAft>
                <a:spcPts val="0"/>
              </a:spcAft>
              <a:buSzPts val="2400"/>
              <a:buChar char="–"/>
              <a:defRPr/>
            </a:lvl5pPr>
            <a:lvl6pPr indent="-381000" lvl="5" marL="2743200" rtl="0">
              <a:spcBef>
                <a:spcPts val="1200"/>
              </a:spcBef>
              <a:spcAft>
                <a:spcPts val="0"/>
              </a:spcAft>
              <a:buSzPts val="2400"/>
              <a:buChar char="–"/>
              <a:defRPr/>
            </a:lvl6pPr>
            <a:lvl7pPr indent="-355600" lvl="6" marL="3200400" rtl="0">
              <a:spcBef>
                <a:spcPts val="1200"/>
              </a:spcBef>
              <a:spcAft>
                <a:spcPts val="0"/>
              </a:spcAft>
              <a:buSzPts val="2000"/>
              <a:buChar char="–"/>
              <a:defRPr/>
            </a:lvl7pPr>
            <a:lvl8pPr indent="-355600" lvl="7" marL="3657600" rtl="0"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8pPr>
            <a:lvl9pPr indent="-330200" lvl="8" marL="4114800" rtl="0">
              <a:spcBef>
                <a:spcPts val="800"/>
              </a:spcBef>
              <a:spcAft>
                <a:spcPts val="400"/>
              </a:spcAft>
              <a:buSzPts val="1600"/>
              <a:buChar char="–"/>
              <a:defRPr/>
            </a:lvl9pPr>
          </a:lstStyle>
          <a:p/>
        </p:txBody>
      </p:sp>
      <p:sp>
        <p:nvSpPr>
          <p:cNvPr id="100" name="Google Shape;100;p17"/>
          <p:cNvSpPr txBox="1"/>
          <p:nvPr>
            <p:ph idx="12" type="sldNum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8"/>
          <p:cNvSpPr txBox="1"/>
          <p:nvPr>
            <p:ph type="title"/>
          </p:nvPr>
        </p:nvSpPr>
        <p:spPr>
          <a:xfrm>
            <a:off x="917950" y="890050"/>
            <a:ext cx="7902000" cy="1629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/>
        </p:txBody>
      </p:sp>
      <p:sp>
        <p:nvSpPr>
          <p:cNvPr id="103" name="Google Shape;103;p18"/>
          <p:cNvSpPr txBox="1"/>
          <p:nvPr>
            <p:ph idx="1" type="body"/>
          </p:nvPr>
        </p:nvSpPr>
        <p:spPr>
          <a:xfrm>
            <a:off x="917950" y="2876300"/>
            <a:ext cx="7902000" cy="5962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431800" lvl="0" marL="4572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indent="-431800" lvl="1" marL="9144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indent="-406400" lvl="2" marL="13716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indent="-406400" lvl="3" marL="18288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indent="-381000" lvl="4" marL="2286000" rtl="0">
              <a:spcBef>
                <a:spcPts val="1600"/>
              </a:spcBef>
              <a:spcAft>
                <a:spcPts val="0"/>
              </a:spcAft>
              <a:buSzPts val="2400"/>
              <a:buChar char="–"/>
              <a:defRPr sz="2400"/>
            </a:lvl5pPr>
            <a:lvl6pPr indent="-381000" lvl="5" marL="2743200" rtl="0">
              <a:spcBef>
                <a:spcPts val="1200"/>
              </a:spcBef>
              <a:spcAft>
                <a:spcPts val="0"/>
              </a:spcAft>
              <a:buSzPts val="2400"/>
              <a:buChar char="–"/>
              <a:defRPr sz="2400"/>
            </a:lvl6pPr>
            <a:lvl7pPr indent="-355600" lvl="6" marL="3200400" rtl="0">
              <a:spcBef>
                <a:spcPts val="1200"/>
              </a:spcBef>
              <a:spcAft>
                <a:spcPts val="0"/>
              </a:spcAft>
              <a:buSzPts val="2000"/>
              <a:buChar char="–"/>
              <a:defRPr/>
            </a:lvl7pPr>
            <a:lvl8pPr indent="-355600" lvl="7" marL="3657600" rtl="0"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8pPr>
            <a:lvl9pPr indent="-330200" lvl="8" marL="4114800" rtl="0">
              <a:spcBef>
                <a:spcPts val="800"/>
              </a:spcBef>
              <a:spcAft>
                <a:spcPts val="400"/>
              </a:spcAft>
              <a:buSzPts val="1600"/>
              <a:buChar char="–"/>
              <a:defRPr/>
            </a:lvl9pPr>
          </a:lstStyle>
          <a:p/>
        </p:txBody>
      </p:sp>
      <p:sp>
        <p:nvSpPr>
          <p:cNvPr id="104" name="Google Shape;104;p18"/>
          <p:cNvSpPr txBox="1"/>
          <p:nvPr>
            <p:ph idx="2" type="body"/>
          </p:nvPr>
        </p:nvSpPr>
        <p:spPr>
          <a:xfrm>
            <a:off x="9467950" y="2876300"/>
            <a:ext cx="7902000" cy="5962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431800" lvl="0" marL="4572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indent="-431800" lvl="1" marL="9144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indent="-406400" lvl="2" marL="13716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indent="-406400" lvl="3" marL="18288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indent="-381000" lvl="4" marL="2286000" rtl="0">
              <a:spcBef>
                <a:spcPts val="1600"/>
              </a:spcBef>
              <a:spcAft>
                <a:spcPts val="0"/>
              </a:spcAft>
              <a:buSzPts val="2400"/>
              <a:buChar char="–"/>
              <a:defRPr sz="2400"/>
            </a:lvl5pPr>
            <a:lvl6pPr indent="-381000" lvl="5" marL="2743200" rtl="0">
              <a:spcBef>
                <a:spcPts val="1200"/>
              </a:spcBef>
              <a:spcAft>
                <a:spcPts val="0"/>
              </a:spcAft>
              <a:buSzPts val="2400"/>
              <a:buChar char="–"/>
              <a:defRPr sz="2400"/>
            </a:lvl6pPr>
            <a:lvl7pPr indent="-355600" lvl="6" marL="3200400" rtl="0">
              <a:spcBef>
                <a:spcPts val="1200"/>
              </a:spcBef>
              <a:spcAft>
                <a:spcPts val="0"/>
              </a:spcAft>
              <a:buSzPts val="2000"/>
              <a:buChar char="–"/>
              <a:defRPr/>
            </a:lvl7pPr>
            <a:lvl8pPr indent="-355600" lvl="7" marL="3657600" rtl="0"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8pPr>
            <a:lvl9pPr indent="-330200" lvl="8" marL="4114800" rtl="0">
              <a:spcBef>
                <a:spcPts val="800"/>
              </a:spcBef>
              <a:spcAft>
                <a:spcPts val="400"/>
              </a:spcAft>
              <a:buSzPts val="1600"/>
              <a:buChar char="–"/>
              <a:defRPr/>
            </a:lvl9pPr>
          </a:lstStyle>
          <a:p/>
        </p:txBody>
      </p:sp>
      <p:sp>
        <p:nvSpPr>
          <p:cNvPr id="105" name="Google Shape;105;p18"/>
          <p:cNvSpPr txBox="1"/>
          <p:nvPr>
            <p:ph idx="12" type="sldNum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06" name="Google Shape;106;p18"/>
          <p:cNvSpPr txBox="1"/>
          <p:nvPr>
            <p:ph idx="3" type="title"/>
          </p:nvPr>
        </p:nvSpPr>
        <p:spPr>
          <a:xfrm>
            <a:off x="9467950" y="890050"/>
            <a:ext cx="7902000" cy="1629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9"/>
          <p:cNvSpPr txBox="1"/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/>
        </p:txBody>
      </p:sp>
      <p:sp>
        <p:nvSpPr>
          <p:cNvPr id="109" name="Google Shape;109;p19"/>
          <p:cNvSpPr txBox="1"/>
          <p:nvPr>
            <p:ph idx="12" type="sldNum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 slide with three elements">
  <p:cSld name="TITLE_ONLY_1"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0"/>
          <p:cNvSpPr txBox="1"/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/>
        </p:txBody>
      </p:sp>
      <p:sp>
        <p:nvSpPr>
          <p:cNvPr id="112" name="Google Shape;112;p20"/>
          <p:cNvSpPr txBox="1"/>
          <p:nvPr>
            <p:ph idx="12" type="sldNum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13" name="Google Shape;113;p20"/>
          <p:cNvSpPr txBox="1"/>
          <p:nvPr>
            <p:ph idx="1" type="body"/>
          </p:nvPr>
        </p:nvSpPr>
        <p:spPr>
          <a:xfrm>
            <a:off x="906400" y="2857850"/>
            <a:ext cx="16463400" cy="810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431800" lvl="0" marL="4572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indent="-431800" lvl="1" marL="9144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indent="-406400" lvl="2" marL="13716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indent="-406400" lvl="3" marL="18288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indent="-381000" lvl="4" marL="2286000" rtl="0">
              <a:spcBef>
                <a:spcPts val="1600"/>
              </a:spcBef>
              <a:spcAft>
                <a:spcPts val="0"/>
              </a:spcAft>
              <a:buSzPts val="2400"/>
              <a:buChar char="–"/>
              <a:defRPr/>
            </a:lvl5pPr>
            <a:lvl6pPr indent="-381000" lvl="5" marL="2743200" rtl="0">
              <a:spcBef>
                <a:spcPts val="1200"/>
              </a:spcBef>
              <a:spcAft>
                <a:spcPts val="0"/>
              </a:spcAft>
              <a:buSzPts val="2400"/>
              <a:buChar char="–"/>
              <a:defRPr/>
            </a:lvl6pPr>
            <a:lvl7pPr indent="-355600" lvl="6" marL="3200400" rtl="0">
              <a:spcBef>
                <a:spcPts val="1200"/>
              </a:spcBef>
              <a:spcAft>
                <a:spcPts val="0"/>
              </a:spcAft>
              <a:buSzPts val="2000"/>
              <a:buChar char="–"/>
              <a:defRPr/>
            </a:lvl7pPr>
            <a:lvl8pPr indent="-355600" lvl="7" marL="3657600" rtl="0"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8pPr>
            <a:lvl9pPr indent="-330200" lvl="8" marL="4114800" rtl="0">
              <a:spcBef>
                <a:spcPts val="800"/>
              </a:spcBef>
              <a:spcAft>
                <a:spcPts val="400"/>
              </a:spcAft>
              <a:buSzPts val="1600"/>
              <a:buChar char="–"/>
              <a:defRPr/>
            </a:lvl9pPr>
          </a:lstStyle>
          <a:p/>
        </p:txBody>
      </p:sp>
      <p:sp>
        <p:nvSpPr>
          <p:cNvPr id="114" name="Google Shape;114;p20"/>
          <p:cNvSpPr txBox="1"/>
          <p:nvPr>
            <p:ph idx="2" type="subTitle"/>
          </p:nvPr>
        </p:nvSpPr>
        <p:spPr>
          <a:xfrm>
            <a:off x="917950" y="3764250"/>
            <a:ext cx="5170800" cy="906600"/>
          </a:xfrm>
          <a:prstGeom prst="rect">
            <a:avLst/>
          </a:prstGeom>
          <a:solidFill>
            <a:schemeClr val="accent1"/>
          </a:solidFill>
        </p:spPr>
        <p:txBody>
          <a:bodyPr anchorCtr="0" anchor="t" bIns="182850" lIns="182850" spcFirstLastPara="1" rIns="182850" wrap="square" tIns="18000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115" name="Google Shape;115;p20"/>
          <p:cNvSpPr txBox="1"/>
          <p:nvPr>
            <p:ph idx="3" type="body"/>
          </p:nvPr>
        </p:nvSpPr>
        <p:spPr>
          <a:xfrm>
            <a:off x="917950" y="4985250"/>
            <a:ext cx="5170800" cy="3853200"/>
          </a:xfrm>
          <a:prstGeom prst="rect">
            <a:avLst/>
          </a:prstGeom>
          <a:ln cap="flat" cmpd="sng" w="9525">
            <a:solidFill>
              <a:srgbClr val="9999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182850" lIns="182850" spcFirstLastPara="1" rIns="182850" wrap="square" tIns="180000">
            <a:noAutofit/>
          </a:bodyPr>
          <a:lstStyle>
            <a:lvl1pPr indent="-3810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/>
            </a:lvl1pPr>
            <a:lvl2pPr indent="-381000" lvl="1" marL="914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 sz="2400"/>
            </a:lvl2pPr>
            <a:lvl3pPr indent="-381000" lvl="2" marL="13716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 sz="2400"/>
            </a:lvl3pPr>
            <a:lvl4pPr indent="-381000" lvl="3" marL="18288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 sz="2400"/>
            </a:lvl4pPr>
            <a:lvl5pPr indent="-381000" lvl="4" marL="22860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/>
            </a:lvl5pPr>
            <a:lvl6pPr indent="-381000" lvl="5" marL="27432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/>
            </a:lvl6pPr>
            <a:lvl7pPr indent="-381000" lvl="6" marL="3200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 sz="2400"/>
            </a:lvl7pPr>
            <a:lvl8pPr indent="-381000" lvl="7" marL="36576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 sz="2400"/>
            </a:lvl8pPr>
            <a:lvl9pPr indent="-381000" lvl="8" marL="4114800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2400"/>
              <a:buChar char="–"/>
              <a:defRPr sz="2400"/>
            </a:lvl9pPr>
          </a:lstStyle>
          <a:p/>
        </p:txBody>
      </p:sp>
      <p:sp>
        <p:nvSpPr>
          <p:cNvPr id="116" name="Google Shape;116;p20"/>
          <p:cNvSpPr txBox="1"/>
          <p:nvPr>
            <p:ph idx="4" type="subTitle"/>
          </p:nvPr>
        </p:nvSpPr>
        <p:spPr>
          <a:xfrm>
            <a:off x="6558600" y="3764250"/>
            <a:ext cx="5170800" cy="906600"/>
          </a:xfrm>
          <a:prstGeom prst="rect">
            <a:avLst/>
          </a:prstGeom>
          <a:solidFill>
            <a:schemeClr val="accent1"/>
          </a:solidFill>
        </p:spPr>
        <p:txBody>
          <a:bodyPr anchorCtr="0" anchor="t" bIns="182850" lIns="182850" spcFirstLastPara="1" rIns="182850" wrap="square" tIns="18000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117" name="Google Shape;117;p20"/>
          <p:cNvSpPr txBox="1"/>
          <p:nvPr>
            <p:ph idx="5" type="body"/>
          </p:nvPr>
        </p:nvSpPr>
        <p:spPr>
          <a:xfrm>
            <a:off x="6558600" y="4985250"/>
            <a:ext cx="5170800" cy="3853200"/>
          </a:xfrm>
          <a:prstGeom prst="rect">
            <a:avLst/>
          </a:prstGeom>
          <a:ln cap="flat" cmpd="sng" w="9525">
            <a:solidFill>
              <a:srgbClr val="9999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182850" lIns="182850" spcFirstLastPara="1" rIns="182850" wrap="square" tIns="180000">
            <a:noAutofit/>
          </a:bodyPr>
          <a:lstStyle>
            <a:lvl1pPr indent="-3810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/>
            </a:lvl1pPr>
            <a:lvl2pPr indent="-381000" lvl="1" marL="914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 sz="2400"/>
            </a:lvl2pPr>
            <a:lvl3pPr indent="-381000" lvl="2" marL="13716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 sz="2400"/>
            </a:lvl3pPr>
            <a:lvl4pPr indent="-381000" lvl="3" marL="18288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 sz="2400"/>
            </a:lvl4pPr>
            <a:lvl5pPr indent="-381000" lvl="4" marL="22860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/>
            </a:lvl5pPr>
            <a:lvl6pPr indent="-381000" lvl="5" marL="27432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/>
            </a:lvl6pPr>
            <a:lvl7pPr indent="-381000" lvl="6" marL="3200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 sz="2400"/>
            </a:lvl7pPr>
            <a:lvl8pPr indent="-381000" lvl="7" marL="36576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 sz="2400"/>
            </a:lvl8pPr>
            <a:lvl9pPr indent="-381000" lvl="8" marL="4114800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2400"/>
              <a:buChar char="–"/>
              <a:defRPr sz="2400"/>
            </a:lvl9pPr>
          </a:lstStyle>
          <a:p/>
        </p:txBody>
      </p:sp>
      <p:sp>
        <p:nvSpPr>
          <p:cNvPr id="118" name="Google Shape;118;p20"/>
          <p:cNvSpPr txBox="1"/>
          <p:nvPr>
            <p:ph idx="6" type="subTitle"/>
          </p:nvPr>
        </p:nvSpPr>
        <p:spPr>
          <a:xfrm>
            <a:off x="12199250" y="3764250"/>
            <a:ext cx="5170800" cy="906600"/>
          </a:xfrm>
          <a:prstGeom prst="rect">
            <a:avLst/>
          </a:prstGeom>
          <a:solidFill>
            <a:schemeClr val="accent1"/>
          </a:solidFill>
        </p:spPr>
        <p:txBody>
          <a:bodyPr anchorCtr="0" anchor="t" bIns="182850" lIns="182850" spcFirstLastPara="1" rIns="182850" wrap="square" tIns="18000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119" name="Google Shape;119;p20"/>
          <p:cNvSpPr txBox="1"/>
          <p:nvPr>
            <p:ph idx="7" type="body"/>
          </p:nvPr>
        </p:nvSpPr>
        <p:spPr>
          <a:xfrm>
            <a:off x="12199250" y="4985250"/>
            <a:ext cx="5170800" cy="3853200"/>
          </a:xfrm>
          <a:prstGeom prst="rect">
            <a:avLst/>
          </a:prstGeom>
          <a:ln cap="flat" cmpd="sng" w="9525">
            <a:solidFill>
              <a:srgbClr val="9999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182850" lIns="182850" spcFirstLastPara="1" rIns="182850" wrap="square" tIns="180000">
            <a:noAutofit/>
          </a:bodyPr>
          <a:lstStyle>
            <a:lvl1pPr indent="-3810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/>
            </a:lvl1pPr>
            <a:lvl2pPr indent="-381000" lvl="1" marL="914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 sz="2400"/>
            </a:lvl2pPr>
            <a:lvl3pPr indent="-381000" lvl="2" marL="13716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 sz="2400"/>
            </a:lvl3pPr>
            <a:lvl4pPr indent="-381000" lvl="3" marL="18288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 sz="2400"/>
            </a:lvl4pPr>
            <a:lvl5pPr indent="-381000" lvl="4" marL="22860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/>
            </a:lvl5pPr>
            <a:lvl6pPr indent="-381000" lvl="5" marL="27432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/>
            </a:lvl6pPr>
            <a:lvl7pPr indent="-381000" lvl="6" marL="3200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 sz="2400"/>
            </a:lvl7pPr>
            <a:lvl8pPr indent="-381000" lvl="7" marL="36576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 sz="2400"/>
            </a:lvl8pPr>
            <a:lvl9pPr indent="-381000" lvl="8" marL="4114800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2400"/>
              <a:buChar char="–"/>
              <a:defRPr sz="2400"/>
            </a:lvl9pPr>
          </a:lstStyle>
          <a:p/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tting tasks">
  <p:cSld name="TITLE_ONLY_1_1"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1"/>
          <p:cNvSpPr txBox="1"/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/>
        </p:txBody>
      </p:sp>
      <p:sp>
        <p:nvSpPr>
          <p:cNvPr id="122" name="Google Shape;122;p21"/>
          <p:cNvSpPr txBox="1"/>
          <p:nvPr>
            <p:ph idx="1" type="subTitle"/>
          </p:nvPr>
        </p:nvSpPr>
        <p:spPr>
          <a:xfrm>
            <a:off x="917950" y="2876300"/>
            <a:ext cx="6256800" cy="906600"/>
          </a:xfrm>
          <a:prstGeom prst="rect">
            <a:avLst/>
          </a:prstGeom>
          <a:solidFill>
            <a:schemeClr val="accent1"/>
          </a:solidFill>
        </p:spPr>
        <p:txBody>
          <a:bodyPr anchorCtr="0" anchor="t" bIns="182850" lIns="182850" spcFirstLastPara="1" rIns="182850" wrap="square" tIns="18000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123" name="Google Shape;123;p21"/>
          <p:cNvSpPr txBox="1"/>
          <p:nvPr>
            <p:ph idx="2" type="subTitle"/>
          </p:nvPr>
        </p:nvSpPr>
        <p:spPr>
          <a:xfrm>
            <a:off x="11111450" y="5342400"/>
            <a:ext cx="6258600" cy="789000"/>
          </a:xfrm>
          <a:prstGeom prst="rect">
            <a:avLst/>
          </a:prstGeom>
          <a:solidFill>
            <a:schemeClr val="accent1"/>
          </a:solidFill>
        </p:spPr>
        <p:txBody>
          <a:bodyPr anchorCtr="0" anchor="t" bIns="182850" lIns="182850" spcFirstLastPara="1" rIns="182850" wrap="square" tIns="18000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8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124" name="Google Shape;124;p21"/>
          <p:cNvSpPr txBox="1"/>
          <p:nvPr>
            <p:ph idx="3" type="body"/>
          </p:nvPr>
        </p:nvSpPr>
        <p:spPr>
          <a:xfrm>
            <a:off x="917950" y="4140150"/>
            <a:ext cx="7902000" cy="1053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431800" lvl="0" marL="4572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indent="-431800" lvl="1" marL="9144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indent="-406400" lvl="2" marL="13716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indent="-406400" lvl="3" marL="18288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indent="-381000" lvl="4" marL="2286000" rtl="0">
              <a:spcBef>
                <a:spcPts val="1600"/>
              </a:spcBef>
              <a:spcAft>
                <a:spcPts val="0"/>
              </a:spcAft>
              <a:buSzPts val="2400"/>
              <a:buChar char="–"/>
              <a:defRPr/>
            </a:lvl5pPr>
            <a:lvl6pPr indent="-381000" lvl="5" marL="2743200" rtl="0">
              <a:spcBef>
                <a:spcPts val="1200"/>
              </a:spcBef>
              <a:spcAft>
                <a:spcPts val="0"/>
              </a:spcAft>
              <a:buSzPts val="2400"/>
              <a:buChar char="–"/>
              <a:defRPr/>
            </a:lvl6pPr>
            <a:lvl7pPr indent="-355600" lvl="6" marL="3200400" rtl="0">
              <a:spcBef>
                <a:spcPts val="1200"/>
              </a:spcBef>
              <a:spcAft>
                <a:spcPts val="0"/>
              </a:spcAft>
              <a:buSzPts val="2000"/>
              <a:buChar char="–"/>
              <a:defRPr/>
            </a:lvl7pPr>
            <a:lvl8pPr indent="-355600" lvl="7" marL="3657600" rtl="0"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8pPr>
            <a:lvl9pPr indent="-330200" lvl="8" marL="4114800" rtl="0">
              <a:spcBef>
                <a:spcPts val="800"/>
              </a:spcBef>
              <a:spcAft>
                <a:spcPts val="400"/>
              </a:spcAft>
              <a:buSzPts val="1600"/>
              <a:buChar char="–"/>
              <a:defRPr/>
            </a:lvl9pPr>
          </a:lstStyle>
          <a:p/>
        </p:txBody>
      </p:sp>
      <p:sp>
        <p:nvSpPr>
          <p:cNvPr id="125" name="Google Shape;125;p21"/>
          <p:cNvSpPr txBox="1"/>
          <p:nvPr>
            <p:ph idx="4" type="subTitle"/>
          </p:nvPr>
        </p:nvSpPr>
        <p:spPr>
          <a:xfrm>
            <a:off x="917950" y="5342400"/>
            <a:ext cx="6256800" cy="906600"/>
          </a:xfrm>
          <a:prstGeom prst="rect">
            <a:avLst/>
          </a:prstGeom>
          <a:solidFill>
            <a:schemeClr val="accent1"/>
          </a:solidFill>
        </p:spPr>
        <p:txBody>
          <a:bodyPr anchorCtr="0" anchor="t" bIns="182850" lIns="182850" spcFirstLastPara="1" rIns="182850" wrap="square" tIns="18000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126" name="Google Shape;126;p21"/>
          <p:cNvSpPr txBox="1"/>
          <p:nvPr>
            <p:ph idx="5" type="body"/>
          </p:nvPr>
        </p:nvSpPr>
        <p:spPr>
          <a:xfrm>
            <a:off x="917950" y="6606250"/>
            <a:ext cx="7902000" cy="1053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431800" lvl="0" marL="4572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indent="-431800" lvl="1" marL="9144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indent="-406400" lvl="2" marL="13716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indent="-406400" lvl="3" marL="18288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indent="-381000" lvl="4" marL="2286000" rtl="0">
              <a:spcBef>
                <a:spcPts val="1600"/>
              </a:spcBef>
              <a:spcAft>
                <a:spcPts val="0"/>
              </a:spcAft>
              <a:buSzPts val="2400"/>
              <a:buChar char="–"/>
              <a:defRPr/>
            </a:lvl5pPr>
            <a:lvl6pPr indent="-381000" lvl="5" marL="2743200" rtl="0">
              <a:spcBef>
                <a:spcPts val="1200"/>
              </a:spcBef>
              <a:spcAft>
                <a:spcPts val="0"/>
              </a:spcAft>
              <a:buSzPts val="2400"/>
              <a:buChar char="–"/>
              <a:defRPr/>
            </a:lvl6pPr>
            <a:lvl7pPr indent="-355600" lvl="6" marL="3200400" rtl="0">
              <a:spcBef>
                <a:spcPts val="1200"/>
              </a:spcBef>
              <a:spcAft>
                <a:spcPts val="0"/>
              </a:spcAft>
              <a:buSzPts val="2000"/>
              <a:buChar char="–"/>
              <a:defRPr/>
            </a:lvl7pPr>
            <a:lvl8pPr indent="-355600" lvl="7" marL="3657600" rtl="0"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8pPr>
            <a:lvl9pPr indent="-330200" lvl="8" marL="4114800" rtl="0">
              <a:spcBef>
                <a:spcPts val="800"/>
              </a:spcBef>
              <a:spcAft>
                <a:spcPts val="400"/>
              </a:spcAft>
              <a:buSzPts val="1600"/>
              <a:buChar char="–"/>
              <a:defRPr/>
            </a:lvl9pPr>
          </a:lstStyle>
          <a:p/>
        </p:txBody>
      </p:sp>
      <p:sp>
        <p:nvSpPr>
          <p:cNvPr id="127" name="Google Shape;127;p21"/>
          <p:cNvSpPr txBox="1"/>
          <p:nvPr>
            <p:ph idx="6" type="subTitle"/>
          </p:nvPr>
        </p:nvSpPr>
        <p:spPr>
          <a:xfrm>
            <a:off x="11111450" y="6355450"/>
            <a:ext cx="6258600" cy="789000"/>
          </a:xfrm>
          <a:prstGeom prst="rect">
            <a:avLst/>
          </a:prstGeom>
          <a:solidFill>
            <a:schemeClr val="accent4"/>
          </a:solidFill>
        </p:spPr>
        <p:txBody>
          <a:bodyPr anchorCtr="0" anchor="t" bIns="182850" lIns="182850" spcFirstLastPara="1" rIns="182850" wrap="square" tIns="18000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8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128" name="Google Shape;128;p21"/>
          <p:cNvSpPr txBox="1"/>
          <p:nvPr>
            <p:ph idx="7" type="subTitle"/>
          </p:nvPr>
        </p:nvSpPr>
        <p:spPr>
          <a:xfrm>
            <a:off x="11111450" y="7368500"/>
            <a:ext cx="6258600" cy="789000"/>
          </a:xfrm>
          <a:prstGeom prst="rect">
            <a:avLst/>
          </a:prstGeom>
          <a:solidFill>
            <a:schemeClr val="accent5"/>
          </a:solidFill>
        </p:spPr>
        <p:txBody>
          <a:bodyPr anchorCtr="0" anchor="t" bIns="182850" lIns="182850" spcFirstLastPara="1" rIns="182850" wrap="square" tIns="18000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8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129" name="Google Shape;129;p21"/>
          <p:cNvSpPr txBox="1"/>
          <p:nvPr>
            <p:ph idx="12" type="sldNum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ultiple choice options">
  <p:cSld name="TITLE_ONLY_1_1_1"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2"/>
          <p:cNvSpPr txBox="1"/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/>
        </p:txBody>
      </p:sp>
      <p:sp>
        <p:nvSpPr>
          <p:cNvPr id="132" name="Google Shape;132;p22"/>
          <p:cNvSpPr txBox="1"/>
          <p:nvPr>
            <p:ph idx="1" type="subTitle"/>
          </p:nvPr>
        </p:nvSpPr>
        <p:spPr>
          <a:xfrm>
            <a:off x="917950" y="2876300"/>
            <a:ext cx="6256800" cy="906600"/>
          </a:xfrm>
          <a:prstGeom prst="rect">
            <a:avLst/>
          </a:prstGeom>
          <a:solidFill>
            <a:schemeClr val="accent1"/>
          </a:solidFill>
        </p:spPr>
        <p:txBody>
          <a:bodyPr anchorCtr="0" anchor="t" bIns="182850" lIns="182850" spcFirstLastPara="1" rIns="182850" wrap="square" tIns="18000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133" name="Google Shape;133;p22"/>
          <p:cNvSpPr txBox="1"/>
          <p:nvPr>
            <p:ph idx="2" type="body"/>
          </p:nvPr>
        </p:nvSpPr>
        <p:spPr>
          <a:xfrm>
            <a:off x="917950" y="4140150"/>
            <a:ext cx="7902000" cy="1261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431800" lvl="0" marL="4572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indent="-431800" lvl="1" marL="9144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indent="-406400" lvl="2" marL="13716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indent="-406400" lvl="3" marL="18288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indent="-381000" lvl="4" marL="2286000" rtl="0">
              <a:spcBef>
                <a:spcPts val="1600"/>
              </a:spcBef>
              <a:spcAft>
                <a:spcPts val="0"/>
              </a:spcAft>
              <a:buSzPts val="2400"/>
              <a:buChar char="–"/>
              <a:defRPr/>
            </a:lvl5pPr>
            <a:lvl6pPr indent="-381000" lvl="5" marL="2743200" rtl="0">
              <a:spcBef>
                <a:spcPts val="1200"/>
              </a:spcBef>
              <a:spcAft>
                <a:spcPts val="0"/>
              </a:spcAft>
              <a:buSzPts val="2400"/>
              <a:buChar char="–"/>
              <a:defRPr/>
            </a:lvl6pPr>
            <a:lvl7pPr indent="-355600" lvl="6" marL="3200400" rtl="0">
              <a:spcBef>
                <a:spcPts val="1200"/>
              </a:spcBef>
              <a:spcAft>
                <a:spcPts val="0"/>
              </a:spcAft>
              <a:buSzPts val="2000"/>
              <a:buChar char="–"/>
              <a:defRPr/>
            </a:lvl7pPr>
            <a:lvl8pPr indent="-355600" lvl="7" marL="3657600" rtl="0"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8pPr>
            <a:lvl9pPr indent="-330200" lvl="8" marL="4114800" rtl="0">
              <a:spcBef>
                <a:spcPts val="800"/>
              </a:spcBef>
              <a:spcAft>
                <a:spcPts val="400"/>
              </a:spcAft>
              <a:buSzPts val="1600"/>
              <a:buChar char="–"/>
              <a:defRPr/>
            </a:lvl9pPr>
          </a:lstStyle>
          <a:p/>
        </p:txBody>
      </p:sp>
      <p:sp>
        <p:nvSpPr>
          <p:cNvPr id="134" name="Google Shape;134;p22"/>
          <p:cNvSpPr txBox="1"/>
          <p:nvPr>
            <p:ph idx="3" type="subTitle"/>
          </p:nvPr>
        </p:nvSpPr>
        <p:spPr>
          <a:xfrm>
            <a:off x="9468000" y="2876300"/>
            <a:ext cx="6256800" cy="906600"/>
          </a:xfrm>
          <a:prstGeom prst="rect">
            <a:avLst/>
          </a:prstGeom>
          <a:solidFill>
            <a:schemeClr val="accent4"/>
          </a:solidFill>
        </p:spPr>
        <p:txBody>
          <a:bodyPr anchorCtr="0" anchor="t" bIns="182850" lIns="182850" spcFirstLastPara="1" rIns="182850" wrap="square" tIns="18000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135" name="Google Shape;135;p22"/>
          <p:cNvSpPr txBox="1"/>
          <p:nvPr>
            <p:ph idx="4" type="body"/>
          </p:nvPr>
        </p:nvSpPr>
        <p:spPr>
          <a:xfrm>
            <a:off x="9468000" y="4140150"/>
            <a:ext cx="7902000" cy="1261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431800" lvl="0" marL="4572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indent="-431800" lvl="1" marL="9144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indent="-406400" lvl="2" marL="13716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indent="-406400" lvl="3" marL="18288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indent="-381000" lvl="4" marL="2286000" rtl="0">
              <a:spcBef>
                <a:spcPts val="1600"/>
              </a:spcBef>
              <a:spcAft>
                <a:spcPts val="0"/>
              </a:spcAft>
              <a:buSzPts val="2400"/>
              <a:buChar char="–"/>
              <a:defRPr/>
            </a:lvl5pPr>
            <a:lvl6pPr indent="-381000" lvl="5" marL="2743200" rtl="0">
              <a:spcBef>
                <a:spcPts val="1200"/>
              </a:spcBef>
              <a:spcAft>
                <a:spcPts val="0"/>
              </a:spcAft>
              <a:buSzPts val="2400"/>
              <a:buChar char="–"/>
              <a:defRPr/>
            </a:lvl6pPr>
            <a:lvl7pPr indent="-355600" lvl="6" marL="3200400" rtl="0">
              <a:spcBef>
                <a:spcPts val="1200"/>
              </a:spcBef>
              <a:spcAft>
                <a:spcPts val="0"/>
              </a:spcAft>
              <a:buSzPts val="2000"/>
              <a:buChar char="–"/>
              <a:defRPr/>
            </a:lvl7pPr>
            <a:lvl8pPr indent="-355600" lvl="7" marL="3657600" rtl="0"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8pPr>
            <a:lvl9pPr indent="-330200" lvl="8" marL="4114800" rtl="0">
              <a:spcBef>
                <a:spcPts val="800"/>
              </a:spcBef>
              <a:spcAft>
                <a:spcPts val="400"/>
              </a:spcAft>
              <a:buSzPts val="1600"/>
              <a:buChar char="–"/>
              <a:defRPr/>
            </a:lvl9pPr>
          </a:lstStyle>
          <a:p/>
        </p:txBody>
      </p:sp>
      <p:sp>
        <p:nvSpPr>
          <p:cNvPr id="136" name="Google Shape;136;p22"/>
          <p:cNvSpPr txBox="1"/>
          <p:nvPr>
            <p:ph idx="5" type="subTitle"/>
          </p:nvPr>
        </p:nvSpPr>
        <p:spPr>
          <a:xfrm>
            <a:off x="917950" y="5904750"/>
            <a:ext cx="6256800" cy="906600"/>
          </a:xfrm>
          <a:prstGeom prst="rect">
            <a:avLst/>
          </a:prstGeom>
          <a:solidFill>
            <a:schemeClr val="accent3"/>
          </a:solidFill>
        </p:spPr>
        <p:txBody>
          <a:bodyPr anchorCtr="0" anchor="t" bIns="182850" lIns="182850" spcFirstLastPara="1" rIns="182850" wrap="square" tIns="18000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137" name="Google Shape;137;p22"/>
          <p:cNvSpPr txBox="1"/>
          <p:nvPr>
            <p:ph idx="6" type="body"/>
          </p:nvPr>
        </p:nvSpPr>
        <p:spPr>
          <a:xfrm>
            <a:off x="917950" y="7168600"/>
            <a:ext cx="7902000" cy="1261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431800" lvl="0" marL="4572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indent="-431800" lvl="1" marL="9144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indent="-406400" lvl="2" marL="13716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indent="-406400" lvl="3" marL="18288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indent="-381000" lvl="4" marL="2286000" rtl="0">
              <a:spcBef>
                <a:spcPts val="1600"/>
              </a:spcBef>
              <a:spcAft>
                <a:spcPts val="0"/>
              </a:spcAft>
              <a:buSzPts val="2400"/>
              <a:buChar char="–"/>
              <a:defRPr/>
            </a:lvl5pPr>
            <a:lvl6pPr indent="-381000" lvl="5" marL="2743200" rtl="0">
              <a:spcBef>
                <a:spcPts val="1200"/>
              </a:spcBef>
              <a:spcAft>
                <a:spcPts val="0"/>
              </a:spcAft>
              <a:buSzPts val="2400"/>
              <a:buChar char="–"/>
              <a:defRPr/>
            </a:lvl6pPr>
            <a:lvl7pPr indent="-355600" lvl="6" marL="3200400" rtl="0">
              <a:spcBef>
                <a:spcPts val="1200"/>
              </a:spcBef>
              <a:spcAft>
                <a:spcPts val="0"/>
              </a:spcAft>
              <a:buSzPts val="2000"/>
              <a:buChar char="–"/>
              <a:defRPr/>
            </a:lvl7pPr>
            <a:lvl8pPr indent="-355600" lvl="7" marL="3657600" rtl="0"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8pPr>
            <a:lvl9pPr indent="-330200" lvl="8" marL="4114800" rtl="0">
              <a:spcBef>
                <a:spcPts val="800"/>
              </a:spcBef>
              <a:spcAft>
                <a:spcPts val="400"/>
              </a:spcAft>
              <a:buSzPts val="1600"/>
              <a:buChar char="–"/>
              <a:defRPr/>
            </a:lvl9pPr>
          </a:lstStyle>
          <a:p/>
        </p:txBody>
      </p:sp>
      <p:sp>
        <p:nvSpPr>
          <p:cNvPr id="138" name="Google Shape;138;p22"/>
          <p:cNvSpPr txBox="1"/>
          <p:nvPr>
            <p:ph idx="7" type="subTitle"/>
          </p:nvPr>
        </p:nvSpPr>
        <p:spPr>
          <a:xfrm>
            <a:off x="9468000" y="5904750"/>
            <a:ext cx="6256800" cy="906600"/>
          </a:xfrm>
          <a:prstGeom prst="rect">
            <a:avLst/>
          </a:prstGeom>
          <a:solidFill>
            <a:schemeClr val="accent5"/>
          </a:solidFill>
        </p:spPr>
        <p:txBody>
          <a:bodyPr anchorCtr="0" anchor="t" bIns="182850" lIns="182850" spcFirstLastPara="1" rIns="182850" wrap="square" tIns="18000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139" name="Google Shape;139;p22"/>
          <p:cNvSpPr txBox="1"/>
          <p:nvPr>
            <p:ph idx="8" type="body"/>
          </p:nvPr>
        </p:nvSpPr>
        <p:spPr>
          <a:xfrm>
            <a:off x="9468000" y="7168600"/>
            <a:ext cx="7902000" cy="1261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431800" lvl="0" marL="4572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indent="-431800" lvl="1" marL="9144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indent="-406400" lvl="2" marL="13716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indent="-406400" lvl="3" marL="18288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indent="-381000" lvl="4" marL="2286000" rtl="0">
              <a:spcBef>
                <a:spcPts val="1600"/>
              </a:spcBef>
              <a:spcAft>
                <a:spcPts val="0"/>
              </a:spcAft>
              <a:buSzPts val="2400"/>
              <a:buChar char="–"/>
              <a:defRPr/>
            </a:lvl5pPr>
            <a:lvl6pPr indent="-381000" lvl="5" marL="2743200" rtl="0">
              <a:spcBef>
                <a:spcPts val="1200"/>
              </a:spcBef>
              <a:spcAft>
                <a:spcPts val="0"/>
              </a:spcAft>
              <a:buSzPts val="2400"/>
              <a:buChar char="–"/>
              <a:defRPr/>
            </a:lvl6pPr>
            <a:lvl7pPr indent="-355600" lvl="6" marL="3200400" rtl="0">
              <a:spcBef>
                <a:spcPts val="1200"/>
              </a:spcBef>
              <a:spcAft>
                <a:spcPts val="0"/>
              </a:spcAft>
              <a:buSzPts val="2000"/>
              <a:buChar char="–"/>
              <a:defRPr/>
            </a:lvl7pPr>
            <a:lvl8pPr indent="-355600" lvl="7" marL="3657600" rtl="0"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8pPr>
            <a:lvl9pPr indent="-330200" lvl="8" marL="4114800" rtl="0">
              <a:spcBef>
                <a:spcPts val="800"/>
              </a:spcBef>
              <a:spcAft>
                <a:spcPts val="400"/>
              </a:spcAft>
              <a:buSzPts val="1600"/>
              <a:buChar char="–"/>
              <a:defRPr/>
            </a:lvl9pPr>
          </a:lstStyle>
          <a:p/>
        </p:txBody>
      </p:sp>
      <p:sp>
        <p:nvSpPr>
          <p:cNvPr id="140" name="Google Shape;140;p22"/>
          <p:cNvSpPr txBox="1"/>
          <p:nvPr>
            <p:ph idx="12" type="sldNum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3"/>
          <p:cNvSpPr txBox="1"/>
          <p:nvPr>
            <p:ph type="title"/>
          </p:nvPr>
        </p:nvSpPr>
        <p:spPr>
          <a:xfrm>
            <a:off x="917950" y="892800"/>
            <a:ext cx="7902000" cy="162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143" name="Google Shape;143;p23"/>
          <p:cNvSpPr txBox="1"/>
          <p:nvPr>
            <p:ph idx="1" type="body"/>
          </p:nvPr>
        </p:nvSpPr>
        <p:spPr>
          <a:xfrm>
            <a:off x="917950" y="2876300"/>
            <a:ext cx="7902000" cy="5962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431800" lvl="0" marL="4572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indent="-431800" lvl="1" marL="9144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indent="-406400" lvl="2" marL="13716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indent="-406400" lvl="3" marL="18288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indent="-381000" lvl="4" marL="2286000" rtl="0">
              <a:spcBef>
                <a:spcPts val="1600"/>
              </a:spcBef>
              <a:spcAft>
                <a:spcPts val="0"/>
              </a:spcAft>
              <a:buSzPts val="2400"/>
              <a:buChar char="–"/>
              <a:defRPr sz="2400"/>
            </a:lvl5pPr>
            <a:lvl6pPr indent="-381000" lvl="5" marL="2743200" rtl="0">
              <a:spcBef>
                <a:spcPts val="1200"/>
              </a:spcBef>
              <a:spcAft>
                <a:spcPts val="0"/>
              </a:spcAft>
              <a:buSzPts val="2400"/>
              <a:buChar char="–"/>
              <a:defRPr sz="2400"/>
            </a:lvl6pPr>
            <a:lvl7pPr indent="-355600" lvl="6" marL="3200400" rtl="0">
              <a:spcBef>
                <a:spcPts val="1200"/>
              </a:spcBef>
              <a:spcAft>
                <a:spcPts val="0"/>
              </a:spcAft>
              <a:buSzPts val="2000"/>
              <a:buChar char="–"/>
              <a:defRPr/>
            </a:lvl7pPr>
            <a:lvl8pPr indent="-355600" lvl="7" marL="3657600" rtl="0"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8pPr>
            <a:lvl9pPr indent="-330200" lvl="8" marL="4114800" rtl="0">
              <a:spcBef>
                <a:spcPts val="800"/>
              </a:spcBef>
              <a:spcAft>
                <a:spcPts val="400"/>
              </a:spcAft>
              <a:buSzPts val="1600"/>
              <a:buChar char="–"/>
              <a:defRPr/>
            </a:lvl9pPr>
          </a:lstStyle>
          <a:p/>
        </p:txBody>
      </p:sp>
      <p:sp>
        <p:nvSpPr>
          <p:cNvPr id="144" name="Google Shape;144;p23"/>
          <p:cNvSpPr txBox="1"/>
          <p:nvPr>
            <p:ph idx="12" type="sldNum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2"/>
        </a:solidFill>
      </p:bgPr>
    </p:bg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4"/>
          <p:cNvSpPr txBox="1"/>
          <p:nvPr>
            <p:ph type="title"/>
          </p:nvPr>
        </p:nvSpPr>
        <p:spPr>
          <a:xfrm>
            <a:off x="980500" y="2199450"/>
            <a:ext cx="16389600" cy="6882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Montserrat SemiBold"/>
              <a:buNone/>
              <a:defRPr b="0" i="1" sz="72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7200"/>
              <a:buFont typeface="Montserrat SemiBold"/>
              <a:buNone/>
              <a:defRPr sz="7200">
                <a:latin typeface="Montserrat SemiBold"/>
                <a:ea typeface="Montserrat SemiBold"/>
                <a:cs typeface="Montserrat SemiBold"/>
                <a:sym typeface="Montserrat SemiBold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7200"/>
              <a:buFont typeface="Montserrat SemiBold"/>
              <a:buNone/>
              <a:defRPr sz="7200">
                <a:latin typeface="Montserrat SemiBold"/>
                <a:ea typeface="Montserrat SemiBold"/>
                <a:cs typeface="Montserrat SemiBold"/>
                <a:sym typeface="Montserrat SemiBold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7200"/>
              <a:buFont typeface="Montserrat SemiBold"/>
              <a:buNone/>
              <a:defRPr sz="7200">
                <a:latin typeface="Montserrat SemiBold"/>
                <a:ea typeface="Montserrat SemiBold"/>
                <a:cs typeface="Montserrat SemiBold"/>
                <a:sym typeface="Montserrat SemiBold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7200"/>
              <a:buFont typeface="Montserrat SemiBold"/>
              <a:buNone/>
              <a:defRPr sz="7200">
                <a:latin typeface="Montserrat SemiBold"/>
                <a:ea typeface="Montserrat SemiBold"/>
                <a:cs typeface="Montserrat SemiBold"/>
                <a:sym typeface="Montserrat SemiBold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7200"/>
              <a:buFont typeface="Montserrat SemiBold"/>
              <a:buNone/>
              <a:defRPr sz="7200">
                <a:latin typeface="Montserrat SemiBold"/>
                <a:ea typeface="Montserrat SemiBold"/>
                <a:cs typeface="Montserrat SemiBold"/>
                <a:sym typeface="Montserrat SemiBold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7200"/>
              <a:buFont typeface="Montserrat SemiBold"/>
              <a:buNone/>
              <a:defRPr sz="7200">
                <a:latin typeface="Montserrat SemiBold"/>
                <a:ea typeface="Montserrat SemiBold"/>
                <a:cs typeface="Montserrat SemiBold"/>
                <a:sym typeface="Montserrat SemiBold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7200"/>
              <a:buFont typeface="Montserrat SemiBold"/>
              <a:buNone/>
              <a:defRPr sz="7200">
                <a:latin typeface="Montserrat SemiBold"/>
                <a:ea typeface="Montserrat SemiBold"/>
                <a:cs typeface="Montserrat SemiBold"/>
                <a:sym typeface="Montserrat SemiBold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7200"/>
              <a:buFont typeface="Montserrat SemiBold"/>
              <a:buNone/>
              <a:defRPr sz="7200">
                <a:latin typeface="Montserrat SemiBold"/>
                <a:ea typeface="Montserrat SemiBold"/>
                <a:cs typeface="Montserrat SemiBold"/>
                <a:sym typeface="Montserrat SemiBold"/>
              </a:defRPr>
            </a:lvl9pPr>
          </a:lstStyle>
          <a:p/>
        </p:txBody>
      </p:sp>
      <p:sp>
        <p:nvSpPr>
          <p:cNvPr id="147" name="Google Shape;147;p24"/>
          <p:cNvSpPr txBox="1"/>
          <p:nvPr>
            <p:ph idx="1" type="subTitle"/>
          </p:nvPr>
        </p:nvSpPr>
        <p:spPr>
          <a:xfrm>
            <a:off x="949050" y="7939000"/>
            <a:ext cx="7870800" cy="19080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 rtl="0">
              <a:lnSpc>
                <a:spcPct val="140000"/>
              </a:lnSpc>
              <a:spcBef>
                <a:spcPts val="2000"/>
              </a:spcBef>
              <a:spcAft>
                <a:spcPts val="0"/>
              </a:spcAft>
              <a:buNone/>
              <a:defRPr sz="28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20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20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20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20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20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20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2000"/>
              </a:spcBef>
              <a:spcAft>
                <a:spcPts val="2000"/>
              </a:spcAft>
              <a:buNone/>
              <a:defRPr/>
            </a:lvl9pPr>
          </a:lstStyle>
          <a:p/>
        </p:txBody>
      </p:sp>
      <p:pic>
        <p:nvPicPr>
          <p:cNvPr id="148" name="Google Shape;148;p24"/>
          <p:cNvPicPr preferRelativeResize="0"/>
          <p:nvPr/>
        </p:nvPicPr>
        <p:blipFill rotWithShape="1">
          <a:blip r:embed="rId2">
            <a:alphaModFix/>
          </a:blip>
          <a:srcRect b="0" l="9" r="0" t="0"/>
          <a:stretch/>
        </p:blipFill>
        <p:spPr>
          <a:xfrm>
            <a:off x="17408298" y="9005905"/>
            <a:ext cx="448851" cy="8383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5"/>
          <p:cNvSpPr txBox="1"/>
          <p:nvPr>
            <p:ph idx="1" type="body"/>
          </p:nvPr>
        </p:nvSpPr>
        <p:spPr>
          <a:xfrm>
            <a:off x="936000" y="9252000"/>
            <a:ext cx="7884000" cy="6408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indent="-228600" lvl="0" marL="457200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</a:lstStyle>
          <a:p/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6"/>
          <p:cNvSpPr txBox="1"/>
          <p:nvPr>
            <p:ph idx="12" type="sldNum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 slide with three elements 1">
  <p:cSld name="TITLE_ONLY_1_2"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7"/>
          <p:cNvSpPr txBox="1"/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4400"/>
              <a:buNone/>
              <a:defRPr>
                <a:solidFill>
                  <a:srgbClr val="4B324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/>
        </p:txBody>
      </p:sp>
      <p:sp>
        <p:nvSpPr>
          <p:cNvPr id="155" name="Google Shape;155;p27"/>
          <p:cNvSpPr txBox="1"/>
          <p:nvPr>
            <p:ph idx="12" type="sldNum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56" name="Google Shape;156;p27"/>
          <p:cNvSpPr txBox="1"/>
          <p:nvPr>
            <p:ph idx="1" type="subTitle"/>
          </p:nvPr>
        </p:nvSpPr>
        <p:spPr>
          <a:xfrm>
            <a:off x="917950" y="3764250"/>
            <a:ext cx="5170800" cy="906600"/>
          </a:xfrm>
          <a:prstGeom prst="rect">
            <a:avLst/>
          </a:prstGeom>
          <a:solidFill>
            <a:schemeClr val="accent1"/>
          </a:solidFill>
        </p:spPr>
        <p:txBody>
          <a:bodyPr anchorCtr="0" anchor="t" bIns="182850" lIns="182850" spcFirstLastPara="1" rIns="182850" wrap="square" tIns="18000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157" name="Google Shape;157;p27"/>
          <p:cNvSpPr txBox="1"/>
          <p:nvPr>
            <p:ph idx="2" type="body"/>
          </p:nvPr>
        </p:nvSpPr>
        <p:spPr>
          <a:xfrm>
            <a:off x="917950" y="4985250"/>
            <a:ext cx="5170800" cy="3853200"/>
          </a:xfrm>
          <a:prstGeom prst="rect">
            <a:avLst/>
          </a:prstGeom>
          <a:ln cap="flat" cmpd="sng" w="9525">
            <a:solidFill>
              <a:srgbClr val="9999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182850" lIns="182850" spcFirstLastPara="1" rIns="182850" wrap="square" tIns="180000">
            <a:noAutofit/>
          </a:bodyPr>
          <a:lstStyle>
            <a:lvl1pPr indent="-4064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  <a:defRPr sz="2800"/>
            </a:lvl1pPr>
            <a:lvl2pPr indent="-406400" lvl="1" marL="914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 sz="2800"/>
            </a:lvl2pPr>
            <a:lvl3pPr indent="-406400" lvl="2" marL="13716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3pPr>
            <a:lvl4pPr indent="-406400" lvl="3" marL="18288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4pPr>
            <a:lvl5pPr indent="-381000" lvl="4" marL="22860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/>
            </a:lvl5pPr>
            <a:lvl6pPr indent="-381000" lvl="5" marL="27432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/>
            </a:lvl6pPr>
            <a:lvl7pPr indent="-355600" lvl="6" marL="3200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000"/>
              <a:buChar char="–"/>
              <a:defRPr/>
            </a:lvl7pPr>
            <a:lvl8pPr indent="-355600" lvl="7" marL="36576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000"/>
              <a:buChar char="–"/>
              <a:defRPr/>
            </a:lvl8pPr>
            <a:lvl9pPr indent="-330200" lvl="8" marL="4114800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1600"/>
              <a:buChar char="–"/>
              <a:defRPr/>
            </a:lvl9pPr>
          </a:lstStyle>
          <a:p/>
        </p:txBody>
      </p:sp>
      <p:sp>
        <p:nvSpPr>
          <p:cNvPr id="158" name="Google Shape;158;p27"/>
          <p:cNvSpPr txBox="1"/>
          <p:nvPr>
            <p:ph idx="3" type="subTitle"/>
          </p:nvPr>
        </p:nvSpPr>
        <p:spPr>
          <a:xfrm>
            <a:off x="6558600" y="3764250"/>
            <a:ext cx="5170800" cy="906600"/>
          </a:xfrm>
          <a:prstGeom prst="rect">
            <a:avLst/>
          </a:prstGeom>
          <a:solidFill>
            <a:schemeClr val="accent1"/>
          </a:solidFill>
        </p:spPr>
        <p:txBody>
          <a:bodyPr anchorCtr="0" anchor="t" bIns="182850" lIns="182850" spcFirstLastPara="1" rIns="182850" wrap="square" tIns="18000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159" name="Google Shape;159;p27"/>
          <p:cNvSpPr txBox="1"/>
          <p:nvPr>
            <p:ph idx="4" type="body"/>
          </p:nvPr>
        </p:nvSpPr>
        <p:spPr>
          <a:xfrm>
            <a:off x="6558600" y="4985250"/>
            <a:ext cx="5170800" cy="3853200"/>
          </a:xfrm>
          <a:prstGeom prst="rect">
            <a:avLst/>
          </a:prstGeom>
          <a:ln cap="flat" cmpd="sng" w="9525">
            <a:solidFill>
              <a:srgbClr val="9999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182850" lIns="182850" spcFirstLastPara="1" rIns="182850" wrap="square" tIns="180000">
            <a:noAutofit/>
          </a:bodyPr>
          <a:lstStyle>
            <a:lvl1pPr indent="-4064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  <a:defRPr sz="2800"/>
            </a:lvl1pPr>
            <a:lvl2pPr indent="-406400" lvl="1" marL="914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 sz="2800"/>
            </a:lvl2pPr>
            <a:lvl3pPr indent="-406400" lvl="2" marL="13716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3pPr>
            <a:lvl4pPr indent="-406400" lvl="3" marL="18288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4pPr>
            <a:lvl5pPr indent="-381000" lvl="4" marL="22860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/>
            </a:lvl5pPr>
            <a:lvl6pPr indent="-381000" lvl="5" marL="27432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/>
            </a:lvl6pPr>
            <a:lvl7pPr indent="-355600" lvl="6" marL="3200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000"/>
              <a:buChar char="–"/>
              <a:defRPr/>
            </a:lvl7pPr>
            <a:lvl8pPr indent="-355600" lvl="7" marL="36576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000"/>
              <a:buChar char="–"/>
              <a:defRPr/>
            </a:lvl8pPr>
            <a:lvl9pPr indent="-330200" lvl="8" marL="4114800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1600"/>
              <a:buChar char="–"/>
              <a:defRPr/>
            </a:lvl9pPr>
          </a:lstStyle>
          <a:p/>
        </p:txBody>
      </p:sp>
      <p:sp>
        <p:nvSpPr>
          <p:cNvPr id="160" name="Google Shape;160;p27"/>
          <p:cNvSpPr txBox="1"/>
          <p:nvPr>
            <p:ph idx="5" type="subTitle"/>
          </p:nvPr>
        </p:nvSpPr>
        <p:spPr>
          <a:xfrm>
            <a:off x="12199250" y="3764250"/>
            <a:ext cx="5170800" cy="906600"/>
          </a:xfrm>
          <a:prstGeom prst="rect">
            <a:avLst/>
          </a:prstGeom>
          <a:solidFill>
            <a:schemeClr val="accent1"/>
          </a:solidFill>
        </p:spPr>
        <p:txBody>
          <a:bodyPr anchorCtr="0" anchor="t" bIns="182850" lIns="182850" spcFirstLastPara="1" rIns="182850" wrap="square" tIns="18000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161" name="Google Shape;161;p27"/>
          <p:cNvSpPr txBox="1"/>
          <p:nvPr>
            <p:ph idx="6" type="body"/>
          </p:nvPr>
        </p:nvSpPr>
        <p:spPr>
          <a:xfrm>
            <a:off x="12199250" y="4985250"/>
            <a:ext cx="5170800" cy="3853200"/>
          </a:xfrm>
          <a:prstGeom prst="rect">
            <a:avLst/>
          </a:prstGeom>
          <a:ln cap="flat" cmpd="sng" w="9525">
            <a:solidFill>
              <a:srgbClr val="9999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182850" lIns="182850" spcFirstLastPara="1" rIns="182850" wrap="square" tIns="180000">
            <a:noAutofit/>
          </a:bodyPr>
          <a:lstStyle>
            <a:lvl1pPr indent="-4064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  <a:defRPr sz="2800"/>
            </a:lvl1pPr>
            <a:lvl2pPr indent="-406400" lvl="1" marL="914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 sz="2800"/>
            </a:lvl2pPr>
            <a:lvl3pPr indent="-406400" lvl="2" marL="13716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3pPr>
            <a:lvl4pPr indent="-406400" lvl="3" marL="18288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4pPr>
            <a:lvl5pPr indent="-381000" lvl="4" marL="22860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/>
            </a:lvl5pPr>
            <a:lvl6pPr indent="-381000" lvl="5" marL="27432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/>
            </a:lvl6pPr>
            <a:lvl7pPr indent="-355600" lvl="6" marL="3200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000"/>
              <a:buChar char="–"/>
              <a:defRPr/>
            </a:lvl7pPr>
            <a:lvl8pPr indent="-355600" lvl="7" marL="36576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000"/>
              <a:buChar char="–"/>
              <a:defRPr/>
            </a:lvl8pPr>
            <a:lvl9pPr indent="-330200" lvl="8" marL="4114800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1600"/>
              <a:buChar char="–"/>
              <a:defRPr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4" Type="http://schemas.openxmlformats.org/officeDocument/2006/relationships/theme" Target="../theme/theme2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3.xml"/><Relationship Id="rId1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5" Type="http://schemas.openxmlformats.org/officeDocument/2006/relationships/theme" Target="../theme/theme3.xml"/><Relationship Id="rId14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Font typeface="Montserrat"/>
              <a:buNone/>
              <a:defRPr b="1" sz="4400">
                <a:latin typeface="Montserrat"/>
                <a:ea typeface="Montserrat"/>
                <a:cs typeface="Montserrat"/>
                <a:sym typeface="Montserra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917950" y="2519050"/>
            <a:ext cx="16452000" cy="6319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431800" lvl="0" marL="457200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●"/>
              <a:defRPr sz="3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indent="-431800" lvl="1" marL="914400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indent="-406400" lvl="2" marL="1371600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indent="-406400" lvl="3" marL="1828800" rtl="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indent="-406400" lvl="4" marL="2286000" rtl="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indent="-406400" lvl="5" marL="2743200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indent="-406400" lvl="6" marL="3200400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indent="-406400" lvl="7" marL="3657600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indent="-406400" lvl="8" marL="4114800" rtl="0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9" name="Google Shape;9;p1"/>
          <p:cNvPicPr preferRelativeResize="0"/>
          <p:nvPr/>
        </p:nvPicPr>
        <p:blipFill rotWithShape="1">
          <a:blip r:embed="rId1">
            <a:alphaModFix/>
          </a:blip>
          <a:srcRect b="0" l="9" r="0" t="0"/>
          <a:stretch/>
        </p:blipFill>
        <p:spPr>
          <a:xfrm>
            <a:off x="17408298" y="9005905"/>
            <a:ext cx="448851" cy="838354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pos="578">
          <p15:clr>
            <a:srgbClr val="EA4335"/>
          </p15:clr>
        </p15:guide>
        <p15:guide id="2" pos="10942">
          <p15:clr>
            <a:srgbClr val="EA4335"/>
          </p15:clr>
        </p15:guide>
        <p15:guide id="3" orient="horz" pos="561">
          <p15:clr>
            <a:srgbClr val="EA4335"/>
          </p15:clr>
        </p15:guide>
        <p15:guide id="4" orient="horz" pos="1812">
          <p15:clr>
            <a:srgbClr val="EA4335"/>
          </p15:clr>
        </p15:guide>
        <p15:guide id="5" orient="horz" pos="5568">
          <p15:clr>
            <a:srgbClr val="EA4335"/>
          </p15:clr>
        </p15:guide>
        <p15:guide id="6" orient="horz" pos="6039">
          <p15:clr>
            <a:srgbClr val="EA4335"/>
          </p15:clr>
        </p15:guide>
        <p15:guide id="7" orient="horz" pos="1385">
          <p15:clr>
            <a:srgbClr val="EA4335"/>
          </p15:clr>
        </p15:guide>
        <p15:guide id="8" pos="5556">
          <p15:clr>
            <a:srgbClr val="EA4335"/>
          </p15:clr>
        </p15:guide>
        <p15:guide id="9" pos="5964">
          <p15:clr>
            <a:srgbClr val="EA4335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4"/>
          <p:cNvSpPr txBox="1"/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Font typeface="Montserrat"/>
              <a:buNone/>
              <a:defRPr b="1" sz="4400">
                <a:latin typeface="Montserrat"/>
                <a:ea typeface="Montserrat"/>
                <a:cs typeface="Montserrat"/>
                <a:sym typeface="Montserra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/>
        </p:txBody>
      </p:sp>
      <p:sp>
        <p:nvSpPr>
          <p:cNvPr id="84" name="Google Shape;84;p14"/>
          <p:cNvSpPr txBox="1"/>
          <p:nvPr>
            <p:ph idx="1" type="body"/>
          </p:nvPr>
        </p:nvSpPr>
        <p:spPr>
          <a:xfrm>
            <a:off x="917950" y="2876300"/>
            <a:ext cx="16452000" cy="5962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431800" lvl="0" marL="457200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●"/>
              <a:defRPr sz="3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indent="-431800" lvl="1" marL="914400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indent="-406400" lvl="2" marL="1371600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indent="-406400" lvl="3" marL="1828800" rtl="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indent="-381000" lvl="4" marL="2286000" rtl="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–"/>
              <a:defRPr sz="24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indent="-381000" lvl="5" marL="2743200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–"/>
              <a:defRPr sz="24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indent="-355600" lvl="6" marL="3200400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Montserrat"/>
              <a:buChar char="–"/>
              <a:defRPr sz="2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indent="-355600" lvl="7" marL="3657600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Montserrat"/>
              <a:buChar char="–"/>
              <a:defRPr sz="2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indent="-330200" lvl="8" marL="4114800" rtl="0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Clr>
                <a:schemeClr val="dk2"/>
              </a:buClr>
              <a:buSzPts val="1600"/>
              <a:buFont typeface="Montserrat"/>
              <a:buChar char="–"/>
              <a:defRPr sz="16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/>
        </p:txBody>
      </p:sp>
      <p:sp>
        <p:nvSpPr>
          <p:cNvPr id="85" name="Google Shape;85;p14"/>
          <p:cNvSpPr txBox="1"/>
          <p:nvPr>
            <p:ph idx="12" type="sldNum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buNone/>
              <a:defRPr sz="16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86" name="Google Shape;86;p14"/>
          <p:cNvPicPr preferRelativeResize="0"/>
          <p:nvPr/>
        </p:nvPicPr>
        <p:blipFill rotWithShape="1">
          <a:blip r:embed="rId1">
            <a:alphaModFix/>
          </a:blip>
          <a:srcRect b="0" l="9" r="0" t="0"/>
          <a:stretch/>
        </p:blipFill>
        <p:spPr>
          <a:xfrm>
            <a:off x="17408298" y="9005905"/>
            <a:ext cx="448851" cy="838354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  <p:sldLayoutId id="2147483672" r:id="rId14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pos="578">
          <p15:clr>
            <a:srgbClr val="EA4335"/>
          </p15:clr>
        </p15:guide>
        <p15:guide id="2" pos="10942">
          <p15:clr>
            <a:srgbClr val="EA4335"/>
          </p15:clr>
        </p15:guide>
        <p15:guide id="3" orient="horz" pos="561">
          <p15:clr>
            <a:srgbClr val="EA4335"/>
          </p15:clr>
        </p15:guide>
        <p15:guide id="4" orient="horz" pos="1812">
          <p15:clr>
            <a:srgbClr val="EA4335"/>
          </p15:clr>
        </p15:guide>
        <p15:guide id="5" orient="horz" pos="5568">
          <p15:clr>
            <a:srgbClr val="EA4335"/>
          </p15:clr>
        </p15:guide>
        <p15:guide id="6" orient="horz" pos="6039">
          <p15:clr>
            <a:srgbClr val="EA4335"/>
          </p15:clr>
        </p15:guide>
        <p15:guide id="7" orient="horz" pos="1385">
          <p15:clr>
            <a:srgbClr val="EA4335"/>
          </p15:clr>
        </p15:guide>
        <p15:guide id="8" pos="5556">
          <p15:clr>
            <a:srgbClr val="EA4335"/>
          </p15:clr>
        </p15:guide>
        <p15:guide id="9" pos="5964">
          <p15:clr>
            <a:srgbClr val="EA4335"/>
          </p15:clr>
        </p15:guide>
      </p15:sldGuideLst>
    </p:ext>
  </p:extLst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Relationship Id="rId4" Type="http://schemas.openxmlformats.org/officeDocument/2006/relationships/image" Target="../media/image2.png"/><Relationship Id="rId5" Type="http://schemas.openxmlformats.org/officeDocument/2006/relationships/image" Target="../media/image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1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1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5.xml"/><Relationship Id="rId3" Type="http://schemas.openxmlformats.org/officeDocument/2006/relationships/comments" Target="../comments/comment1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8"/>
          <p:cNvSpPr txBox="1"/>
          <p:nvPr>
            <p:ph type="ctrTitle"/>
          </p:nvPr>
        </p:nvSpPr>
        <p:spPr>
          <a:xfrm>
            <a:off x="917950" y="2876300"/>
            <a:ext cx="16452000" cy="3723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4B3241"/>
                </a:solidFill>
              </a:rPr>
              <a:t>What is a specification and why do we need to write one?</a:t>
            </a:r>
            <a:endParaRPr>
              <a:solidFill>
                <a:srgbClr val="4B3241"/>
              </a:solidFill>
            </a:endParaRPr>
          </a:p>
        </p:txBody>
      </p:sp>
      <p:sp>
        <p:nvSpPr>
          <p:cNvPr id="167" name="Google Shape;167;p28"/>
          <p:cNvSpPr txBox="1"/>
          <p:nvPr>
            <p:ph idx="1" type="subTitle"/>
          </p:nvPr>
        </p:nvSpPr>
        <p:spPr>
          <a:xfrm>
            <a:off x="917950" y="890050"/>
            <a:ext cx="16452000" cy="1585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4B3241"/>
                </a:solidFill>
              </a:rPr>
              <a:t>Design and technology - 3D computer aided design</a:t>
            </a:r>
            <a:endParaRPr>
              <a:solidFill>
                <a:srgbClr val="4B3241"/>
              </a:solidFill>
            </a:endParaRPr>
          </a:p>
        </p:txBody>
      </p:sp>
      <p:sp>
        <p:nvSpPr>
          <p:cNvPr id="168" name="Google Shape;168;p28"/>
          <p:cNvSpPr txBox="1"/>
          <p:nvPr>
            <p:ph idx="2" type="subTitle"/>
          </p:nvPr>
        </p:nvSpPr>
        <p:spPr>
          <a:xfrm>
            <a:off x="917950" y="8210950"/>
            <a:ext cx="7902000" cy="12390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4B3241"/>
                </a:solidFill>
              </a:rPr>
              <a:t>Mr Wicken</a:t>
            </a:r>
            <a:endParaRPr>
              <a:solidFill>
                <a:srgbClr val="4B324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9"/>
          <p:cNvSpPr txBox="1"/>
          <p:nvPr/>
        </p:nvSpPr>
        <p:spPr>
          <a:xfrm>
            <a:off x="1591150" y="740600"/>
            <a:ext cx="12501900" cy="11112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Intro quiz																✓</a:t>
            </a:r>
            <a:endParaRPr b="1" sz="44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74" name="Google Shape;174;p29"/>
          <p:cNvSpPr txBox="1"/>
          <p:nvPr/>
        </p:nvSpPr>
        <p:spPr>
          <a:xfrm>
            <a:off x="1591150" y="2553425"/>
            <a:ext cx="12501900" cy="1111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What is a design specification?</a:t>
            </a:r>
            <a:endParaRPr b="1" sz="44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75" name="Google Shape;175;p29"/>
          <p:cNvSpPr txBox="1"/>
          <p:nvPr/>
        </p:nvSpPr>
        <p:spPr>
          <a:xfrm>
            <a:off x="1591150" y="4366250"/>
            <a:ext cx="12501900" cy="1111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182850" lIns="182850" spcFirstLastPara="1" rIns="182850" wrap="square" tIns="182850">
            <a:noAutofit/>
          </a:bodyPr>
          <a:lstStyle/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4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What is a manufacturing specification?</a:t>
            </a:r>
            <a:endParaRPr b="1" sz="44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76" name="Google Shape;176;p29"/>
          <p:cNvSpPr txBox="1"/>
          <p:nvPr/>
        </p:nvSpPr>
        <p:spPr>
          <a:xfrm>
            <a:off x="1591150" y="6179075"/>
            <a:ext cx="12501900" cy="11112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4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Your specifications</a:t>
            </a:r>
            <a:endParaRPr b="1" sz="44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77" name="Google Shape;177;p29"/>
          <p:cNvSpPr txBox="1"/>
          <p:nvPr/>
        </p:nvSpPr>
        <p:spPr>
          <a:xfrm>
            <a:off x="1591150" y="7991900"/>
            <a:ext cx="12501900" cy="11112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4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Exit quiz</a:t>
            </a:r>
            <a:endParaRPr b="1" sz="44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178" name="Google Shape;178;p29"/>
          <p:cNvCxnSpPr/>
          <p:nvPr/>
        </p:nvCxnSpPr>
        <p:spPr>
          <a:xfrm>
            <a:off x="7397650" y="7290275"/>
            <a:ext cx="0" cy="701700"/>
          </a:xfrm>
          <a:prstGeom prst="straightConnector1">
            <a:avLst/>
          </a:prstGeom>
          <a:noFill/>
          <a:ln cap="flat" cmpd="sng" w="28575">
            <a:solidFill>
              <a:srgbClr val="434343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79" name="Google Shape;179;p29"/>
          <p:cNvCxnSpPr/>
          <p:nvPr/>
        </p:nvCxnSpPr>
        <p:spPr>
          <a:xfrm>
            <a:off x="7397650" y="5477413"/>
            <a:ext cx="0" cy="701700"/>
          </a:xfrm>
          <a:prstGeom prst="straightConnector1">
            <a:avLst/>
          </a:prstGeom>
          <a:noFill/>
          <a:ln cap="flat" cmpd="sng" w="28575">
            <a:solidFill>
              <a:srgbClr val="434343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80" name="Google Shape;180;p29"/>
          <p:cNvCxnSpPr/>
          <p:nvPr/>
        </p:nvCxnSpPr>
        <p:spPr>
          <a:xfrm>
            <a:off x="7397650" y="3664588"/>
            <a:ext cx="0" cy="701700"/>
          </a:xfrm>
          <a:prstGeom prst="straightConnector1">
            <a:avLst/>
          </a:prstGeom>
          <a:noFill/>
          <a:ln cap="flat" cmpd="sng" w="28575">
            <a:solidFill>
              <a:srgbClr val="434343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81" name="Google Shape;181;p29"/>
          <p:cNvCxnSpPr/>
          <p:nvPr/>
        </p:nvCxnSpPr>
        <p:spPr>
          <a:xfrm>
            <a:off x="7397650" y="1848600"/>
            <a:ext cx="0" cy="701700"/>
          </a:xfrm>
          <a:prstGeom prst="straightConnector1">
            <a:avLst/>
          </a:prstGeom>
          <a:noFill/>
          <a:ln cap="flat" cmpd="sng" w="28575">
            <a:solidFill>
              <a:srgbClr val="434343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30"/>
          <p:cNvSpPr txBox="1"/>
          <p:nvPr/>
        </p:nvSpPr>
        <p:spPr>
          <a:xfrm>
            <a:off x="455250" y="479050"/>
            <a:ext cx="11693400" cy="8220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In this lesson, you will need:</a:t>
            </a:r>
            <a:endParaRPr b="1" i="0" sz="36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87" name="Google Shape;187;p30"/>
          <p:cNvSpPr txBox="1"/>
          <p:nvPr/>
        </p:nvSpPr>
        <p:spPr>
          <a:xfrm>
            <a:off x="462688" y="3040300"/>
            <a:ext cx="5745300" cy="9066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anchorCtr="0" anchor="t" bIns="182850" lIns="182850" spcFirstLastPara="1" rIns="182850" wrap="square" tIns="180000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Exercise book or paper</a:t>
            </a:r>
            <a:endParaRPr b="1" sz="35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88" name="Google Shape;188;p30"/>
          <p:cNvSpPr txBox="1"/>
          <p:nvPr/>
        </p:nvSpPr>
        <p:spPr>
          <a:xfrm>
            <a:off x="462688" y="4261300"/>
            <a:ext cx="5745300" cy="4313400"/>
          </a:xfrm>
          <a:prstGeom prst="rect">
            <a:avLst/>
          </a:prstGeom>
          <a:noFill/>
          <a:ln cap="flat" cmpd="sng" w="9525">
            <a:solidFill>
              <a:srgbClr val="9999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182850" lIns="182850" spcFirstLastPara="1" rIns="182850" wrap="square" tIns="18000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 sz="2800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89" name="Google Shape;189;p30"/>
          <p:cNvSpPr txBox="1"/>
          <p:nvPr/>
        </p:nvSpPr>
        <p:spPr>
          <a:xfrm>
            <a:off x="6408138" y="3040300"/>
            <a:ext cx="5664300" cy="9066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anchorCtr="0" anchor="t" bIns="182850" lIns="182850" spcFirstLastPara="1" rIns="182850" wrap="square" tIns="180000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Pen</a:t>
            </a:r>
            <a:endParaRPr b="1" sz="35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90" name="Google Shape;190;p30"/>
          <p:cNvSpPr txBox="1"/>
          <p:nvPr/>
        </p:nvSpPr>
        <p:spPr>
          <a:xfrm>
            <a:off x="6408138" y="4261300"/>
            <a:ext cx="5664300" cy="4313400"/>
          </a:xfrm>
          <a:prstGeom prst="rect">
            <a:avLst/>
          </a:prstGeom>
          <a:noFill/>
          <a:ln cap="flat" cmpd="sng" w="9525">
            <a:solidFill>
              <a:srgbClr val="9999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182850" lIns="182850" spcFirstLastPara="1" rIns="182850" wrap="square" tIns="18000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 sz="2800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91" name="Google Shape;191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2691" y="4421700"/>
            <a:ext cx="3419574" cy="2711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939811">
            <a:off x="2024709" y="5384904"/>
            <a:ext cx="4008532" cy="26493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p3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528129" y="4892982"/>
            <a:ext cx="5472444" cy="2991775"/>
          </a:xfrm>
          <a:prstGeom prst="rect">
            <a:avLst/>
          </a:prstGeom>
          <a:noFill/>
          <a:ln>
            <a:noFill/>
          </a:ln>
        </p:spPr>
      </p:pic>
      <p:sp>
        <p:nvSpPr>
          <p:cNvPr id="194" name="Google Shape;194;p30"/>
          <p:cNvSpPr txBox="1"/>
          <p:nvPr/>
        </p:nvSpPr>
        <p:spPr>
          <a:xfrm>
            <a:off x="210125" y="8942675"/>
            <a:ext cx="1816200" cy="506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999999"/>
                </a:solidFill>
                <a:latin typeface="Montserrat"/>
                <a:ea typeface="Montserrat"/>
                <a:cs typeface="Montserrat"/>
                <a:sym typeface="Montserrat"/>
              </a:rPr>
              <a:t>Credit: Pixabay</a:t>
            </a:r>
            <a:endParaRPr>
              <a:solidFill>
                <a:srgbClr val="999999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accent3"/>
        </a:solidFill>
      </p:bgPr>
    </p:bg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31"/>
          <p:cNvSpPr txBox="1"/>
          <p:nvPr>
            <p:ph type="title"/>
          </p:nvPr>
        </p:nvSpPr>
        <p:spPr>
          <a:xfrm>
            <a:off x="6297150" y="759200"/>
            <a:ext cx="5693700" cy="1395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0" lang="en-GB"/>
              <a:t>Keywords</a:t>
            </a:r>
            <a:endParaRPr i="0"/>
          </a:p>
        </p:txBody>
      </p:sp>
      <p:sp>
        <p:nvSpPr>
          <p:cNvPr id="200" name="Google Shape;200;p31"/>
          <p:cNvSpPr txBox="1"/>
          <p:nvPr>
            <p:ph type="title"/>
          </p:nvPr>
        </p:nvSpPr>
        <p:spPr>
          <a:xfrm>
            <a:off x="1416450" y="2534800"/>
            <a:ext cx="15455100" cy="2023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50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Specification</a:t>
            </a:r>
            <a:r>
              <a:rPr b="1" i="0" lang="en-GB" sz="50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i="0" lang="en-GB" sz="50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 detailed description of the design and materials used to make something.</a:t>
            </a:r>
            <a:endParaRPr i="0" sz="500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accent4"/>
        </a:solidFill>
      </p:bgPr>
    </p:bg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32"/>
          <p:cNvSpPr txBox="1"/>
          <p:nvPr>
            <p:ph type="title"/>
          </p:nvPr>
        </p:nvSpPr>
        <p:spPr>
          <a:xfrm>
            <a:off x="917950" y="4340400"/>
            <a:ext cx="15829800" cy="1606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>
                <a:latin typeface="Montserrat"/>
                <a:ea typeface="Montserrat"/>
                <a:cs typeface="Montserrat"/>
                <a:sym typeface="Montserrat"/>
              </a:rPr>
              <a:t>What is a design specification?</a:t>
            </a:r>
            <a:endParaRPr b="1" i="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33"/>
          <p:cNvSpPr txBox="1"/>
          <p:nvPr/>
        </p:nvSpPr>
        <p:spPr>
          <a:xfrm>
            <a:off x="936800" y="9586650"/>
            <a:ext cx="6610800" cy="3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rgbClr val="00A099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211" name="Google Shape;211;p33"/>
          <p:cNvSpPr txBox="1"/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What is a design specification?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212" name="Google Shape;212;p33"/>
          <p:cNvSpPr txBox="1"/>
          <p:nvPr>
            <p:ph idx="1" type="body"/>
          </p:nvPr>
        </p:nvSpPr>
        <p:spPr>
          <a:xfrm>
            <a:off x="917950" y="3028700"/>
            <a:ext cx="16452000" cy="2051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A </a:t>
            </a:r>
            <a:r>
              <a:rPr b="1" lang="en-GB" sz="3500">
                <a:solidFill>
                  <a:schemeClr val="accent5"/>
                </a:solidFill>
              </a:rPr>
              <a:t>design specification</a:t>
            </a:r>
            <a:r>
              <a:rPr lang="en-GB" sz="3500"/>
              <a:t> is a list of key points that your design must meet. The document can be detailed so it can help you to consider some broad areas.</a:t>
            </a:r>
            <a:endParaRPr sz="3500"/>
          </a:p>
          <a:p>
            <a:pPr indent="0" lvl="0" marL="0" rtl="0" algn="l">
              <a:spcBef>
                <a:spcPts val="2000"/>
              </a:spcBef>
              <a:spcAft>
                <a:spcPts val="2000"/>
              </a:spcAft>
              <a:buNone/>
            </a:pPr>
            <a:r>
              <a:t/>
            </a:r>
            <a:endParaRPr sz="3500"/>
          </a:p>
        </p:txBody>
      </p:sp>
      <p:sp>
        <p:nvSpPr>
          <p:cNvPr id="213" name="Google Shape;213;p33"/>
          <p:cNvSpPr txBox="1"/>
          <p:nvPr>
            <p:ph idx="12" type="sldNum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14" name="Google Shape;214;p33"/>
          <p:cNvSpPr txBox="1"/>
          <p:nvPr>
            <p:ph idx="1" type="body"/>
          </p:nvPr>
        </p:nvSpPr>
        <p:spPr>
          <a:xfrm>
            <a:off x="918000" y="5303600"/>
            <a:ext cx="16452000" cy="2863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A design </a:t>
            </a:r>
            <a:r>
              <a:rPr lang="en-GB" sz="3500"/>
              <a:t>specification </a:t>
            </a:r>
            <a:r>
              <a:rPr lang="en-GB" sz="3500"/>
              <a:t>is best written as a </a:t>
            </a:r>
            <a:r>
              <a:rPr b="1" lang="en-GB" sz="3500">
                <a:solidFill>
                  <a:schemeClr val="accent5"/>
                </a:solidFill>
              </a:rPr>
              <a:t>bullet-pointed</a:t>
            </a:r>
            <a:r>
              <a:rPr lang="en-GB" sz="3500"/>
              <a:t> list, so it can be </a:t>
            </a:r>
            <a:r>
              <a:rPr lang="en-GB" sz="3500"/>
              <a:t>clearly </a:t>
            </a:r>
            <a:r>
              <a:rPr lang="en-GB" sz="3500"/>
              <a:t>read and understood. Furthermore, it acts as a ‘tick list’ to evaluate the </a:t>
            </a:r>
            <a:r>
              <a:rPr b="1" lang="en-GB" sz="3500">
                <a:solidFill>
                  <a:schemeClr val="accent5"/>
                </a:solidFill>
              </a:rPr>
              <a:t>success </a:t>
            </a:r>
            <a:r>
              <a:rPr lang="en-GB" sz="3500"/>
              <a:t>of the product when manufactured to check that it meets all the needs identified.</a:t>
            </a:r>
            <a:endParaRPr sz="35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34"/>
          <p:cNvSpPr txBox="1"/>
          <p:nvPr>
            <p:ph idx="1" type="body"/>
          </p:nvPr>
        </p:nvSpPr>
        <p:spPr>
          <a:xfrm>
            <a:off x="918000" y="3507425"/>
            <a:ext cx="15157800" cy="5519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accent5"/>
                </a:solidFill>
              </a:rPr>
              <a:t>Aesthetics</a:t>
            </a:r>
            <a:r>
              <a:rPr lang="en-GB" sz="3500"/>
              <a:t> - What shape and form should the product be?</a:t>
            </a:r>
            <a:endParaRPr sz="3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accent5"/>
                </a:solidFill>
              </a:rPr>
              <a:t>Cost</a:t>
            </a:r>
            <a:r>
              <a:rPr lang="en-GB" sz="3500"/>
              <a:t> - What should the cost of the product be?</a:t>
            </a:r>
            <a:endParaRPr sz="3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accent5"/>
                </a:solidFill>
              </a:rPr>
              <a:t>Customer</a:t>
            </a:r>
            <a:r>
              <a:rPr lang="en-GB" sz="3500"/>
              <a:t> - Who is the target market?</a:t>
            </a:r>
            <a:endParaRPr sz="3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accent5"/>
                </a:solidFill>
              </a:rPr>
              <a:t>Environment</a:t>
            </a:r>
            <a:r>
              <a:rPr lang="en-GB" sz="3500"/>
              <a:t> - How will the product is environmentally friendly?</a:t>
            </a:r>
            <a:endParaRPr sz="3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accent5"/>
                </a:solidFill>
              </a:rPr>
              <a:t>Safety</a:t>
            </a:r>
            <a:r>
              <a:rPr lang="en-GB" sz="3500"/>
              <a:t> - What safety risk must be considered?</a:t>
            </a:r>
            <a:endParaRPr sz="3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accent5"/>
                </a:solidFill>
              </a:rPr>
              <a:t>Size</a:t>
            </a:r>
            <a:r>
              <a:rPr lang="en-GB" sz="3500"/>
              <a:t> - What will the size and weight be of the product?</a:t>
            </a:r>
            <a:endParaRPr sz="3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accent5"/>
                </a:solidFill>
              </a:rPr>
              <a:t>Function</a:t>
            </a:r>
            <a:r>
              <a:rPr lang="en-GB" sz="3500"/>
              <a:t> - What will the product be used for?</a:t>
            </a:r>
            <a:endParaRPr sz="3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accent5"/>
                </a:solidFill>
              </a:rPr>
              <a:t>Materials</a:t>
            </a:r>
            <a:r>
              <a:rPr lang="en-GB" sz="3500"/>
              <a:t> - What materials will be used the make the product?</a:t>
            </a:r>
            <a:endParaRPr sz="3500"/>
          </a:p>
        </p:txBody>
      </p:sp>
      <p:sp>
        <p:nvSpPr>
          <p:cNvPr id="220" name="Google Shape;220;p34"/>
          <p:cNvSpPr txBox="1"/>
          <p:nvPr/>
        </p:nvSpPr>
        <p:spPr>
          <a:xfrm>
            <a:off x="936800" y="9586650"/>
            <a:ext cx="6610800" cy="3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rgbClr val="00A099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221" name="Google Shape;221;p34"/>
          <p:cNvSpPr txBox="1"/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What is a design specification?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222" name="Google Shape;222;p34"/>
          <p:cNvSpPr txBox="1"/>
          <p:nvPr>
            <p:ph idx="1" type="body"/>
          </p:nvPr>
        </p:nvSpPr>
        <p:spPr>
          <a:xfrm>
            <a:off x="918000" y="1850600"/>
            <a:ext cx="14289600" cy="1007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There is an acronym that is commonly used to help us structure our </a:t>
            </a:r>
            <a:r>
              <a:rPr b="1" lang="en-GB" sz="3500">
                <a:solidFill>
                  <a:schemeClr val="accent5"/>
                </a:solidFill>
              </a:rPr>
              <a:t>design specification</a:t>
            </a:r>
            <a:r>
              <a:rPr lang="en-GB" sz="3500"/>
              <a:t>.  This acronym </a:t>
            </a:r>
            <a:r>
              <a:rPr lang="en-GB" sz="3500"/>
              <a:t>is ACCESS FM:</a:t>
            </a:r>
            <a:endParaRPr sz="3500"/>
          </a:p>
        </p:txBody>
      </p:sp>
      <p:sp>
        <p:nvSpPr>
          <p:cNvPr id="223" name="Google Shape;223;p34"/>
          <p:cNvSpPr txBox="1"/>
          <p:nvPr>
            <p:ph idx="12" type="sldNum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2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1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1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1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1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19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19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19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19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" name="Google Shape;228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995800" y="1851100"/>
            <a:ext cx="4367325" cy="7253702"/>
          </a:xfrm>
          <a:prstGeom prst="rect">
            <a:avLst/>
          </a:prstGeom>
          <a:noFill/>
          <a:ln>
            <a:noFill/>
          </a:ln>
        </p:spPr>
      </p:pic>
      <p:sp>
        <p:nvSpPr>
          <p:cNvPr id="229" name="Google Shape;229;p35"/>
          <p:cNvSpPr txBox="1"/>
          <p:nvPr/>
        </p:nvSpPr>
        <p:spPr>
          <a:xfrm>
            <a:off x="936800" y="9586650"/>
            <a:ext cx="6610800" cy="3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rgbClr val="00A099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230" name="Google Shape;230;p35"/>
          <p:cNvSpPr txBox="1"/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What is a design specification?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231" name="Google Shape;231;p35"/>
          <p:cNvSpPr txBox="1"/>
          <p:nvPr>
            <p:ph idx="12" type="sldNum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32" name="Google Shape;232;p35"/>
          <p:cNvSpPr txBox="1"/>
          <p:nvPr>
            <p:ph idx="1" type="body"/>
          </p:nvPr>
        </p:nvSpPr>
        <p:spPr>
          <a:xfrm>
            <a:off x="918000" y="1850600"/>
            <a:ext cx="12922200" cy="13449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Lets complete an example design specification together for the water bottle.</a:t>
            </a:r>
            <a:endParaRPr sz="3500"/>
          </a:p>
          <a:p>
            <a:pPr indent="0" lvl="0" marL="0" rtl="0" algn="l">
              <a:spcBef>
                <a:spcPts val="2000"/>
              </a:spcBef>
              <a:spcAft>
                <a:spcPts val="2000"/>
              </a:spcAft>
              <a:buNone/>
            </a:pPr>
            <a:r>
              <a:t/>
            </a:r>
            <a:endParaRPr sz="3500"/>
          </a:p>
        </p:txBody>
      </p:sp>
      <p:sp>
        <p:nvSpPr>
          <p:cNvPr id="233" name="Google Shape;233;p35"/>
          <p:cNvSpPr txBox="1"/>
          <p:nvPr>
            <p:ph idx="1" type="body"/>
          </p:nvPr>
        </p:nvSpPr>
        <p:spPr>
          <a:xfrm>
            <a:off x="918000" y="3402700"/>
            <a:ext cx="15157800" cy="5435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accent5"/>
                </a:solidFill>
              </a:rPr>
              <a:t>Aesthetics</a:t>
            </a:r>
            <a:r>
              <a:rPr lang="en-GB" sz="3500"/>
              <a:t> - a shape that can be easily held.</a:t>
            </a:r>
            <a:endParaRPr sz="3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accent5"/>
                </a:solidFill>
              </a:rPr>
              <a:t>Cost</a:t>
            </a:r>
            <a:r>
              <a:rPr lang="en-GB" sz="3500"/>
              <a:t> - should not cost any more than £15.</a:t>
            </a:r>
            <a:endParaRPr sz="3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accent5"/>
                </a:solidFill>
              </a:rPr>
              <a:t>Customer</a:t>
            </a:r>
            <a:r>
              <a:rPr lang="en-GB" sz="3500"/>
              <a:t> - To be used by children at school.</a:t>
            </a:r>
            <a:endParaRPr sz="3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accent5"/>
                </a:solidFill>
              </a:rPr>
              <a:t>Environment</a:t>
            </a:r>
            <a:r>
              <a:rPr lang="en-GB" sz="3500"/>
              <a:t> - the materials should be recyclable.</a:t>
            </a:r>
            <a:endParaRPr sz="3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accent5"/>
                </a:solidFill>
              </a:rPr>
              <a:t>Safety</a:t>
            </a:r>
            <a:r>
              <a:rPr lang="en-GB" sz="3500"/>
              <a:t> - must be safe to go in a dishwasher to be cleaned.</a:t>
            </a:r>
            <a:endParaRPr sz="3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accent5"/>
                </a:solidFill>
              </a:rPr>
              <a:t>Size</a:t>
            </a:r>
            <a:r>
              <a:rPr lang="en-GB" sz="3500"/>
              <a:t> - needs to hold 500ml of fluid.</a:t>
            </a:r>
            <a:endParaRPr sz="3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accent5"/>
                </a:solidFill>
              </a:rPr>
              <a:t>Function</a:t>
            </a:r>
            <a:r>
              <a:rPr lang="en-GB" sz="3500"/>
              <a:t> - to hold a fluid without leaking.</a:t>
            </a:r>
            <a:endParaRPr sz="3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accent5"/>
                </a:solidFill>
              </a:rPr>
              <a:t>Materials</a:t>
            </a:r>
            <a:r>
              <a:rPr lang="en-GB" sz="3500"/>
              <a:t> - aluminium will be used as it lightweight.</a:t>
            </a:r>
            <a:endParaRPr sz="35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3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33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33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33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33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33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33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33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A099"/>
        </a:solidFill>
      </p:bgPr>
    </p:bg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36"/>
          <p:cNvSpPr txBox="1"/>
          <p:nvPr/>
        </p:nvSpPr>
        <p:spPr>
          <a:xfrm>
            <a:off x="4500250" y="595750"/>
            <a:ext cx="9144000" cy="17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Arial"/>
              <a:buNone/>
            </a:pPr>
            <a:r>
              <a:rPr b="1" i="0" lang="en-GB" sz="5600" u="none" cap="none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Pause the video to complete your task</a:t>
            </a:r>
            <a:endParaRPr b="1" i="0" sz="5600" u="none" cap="none" strike="noStrik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39" name="Google Shape;239;p36"/>
          <p:cNvSpPr txBox="1"/>
          <p:nvPr/>
        </p:nvSpPr>
        <p:spPr>
          <a:xfrm>
            <a:off x="936800" y="9586650"/>
            <a:ext cx="6610800" cy="3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solidFill>
                <a:srgbClr val="FFFFFF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pic>
        <p:nvPicPr>
          <p:cNvPr descr="A picture containing table&#10;&#10;Description automatically generated" id="240" name="Google Shape;240;p36"/>
          <p:cNvPicPr preferRelativeResize="0"/>
          <p:nvPr/>
        </p:nvPicPr>
        <p:blipFill rotWithShape="1">
          <a:blip r:embed="rId3">
            <a:alphaModFix/>
          </a:blip>
          <a:srcRect b="-1926" l="0" r="0" t="0"/>
          <a:stretch/>
        </p:blipFill>
        <p:spPr>
          <a:xfrm>
            <a:off x="1102468" y="459562"/>
            <a:ext cx="1180290" cy="212824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drawing&#10;&#10;Description automatically generated" id="241" name="Google Shape;241;p3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656664" y="7807580"/>
            <a:ext cx="730992" cy="1245670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p36"/>
          <p:cNvSpPr txBox="1"/>
          <p:nvPr/>
        </p:nvSpPr>
        <p:spPr>
          <a:xfrm>
            <a:off x="5762574" y="7924525"/>
            <a:ext cx="8335800" cy="849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lang="en-GB" sz="40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Resume</a:t>
            </a:r>
            <a:r>
              <a:rPr b="1" i="0" lang="en-GB" sz="4000" u="none" cap="none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once you’</a:t>
            </a:r>
            <a:r>
              <a:rPr b="1" lang="en-GB" sz="40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</a:t>
            </a:r>
            <a:r>
              <a:rPr b="1" i="0" lang="en-GB" sz="4000" u="none" cap="none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b="1" lang="en-GB" sz="40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finished</a:t>
            </a:r>
            <a:endParaRPr b="1" i="0" sz="4000" u="none" cap="none" strike="noStrik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43" name="Google Shape;243;p36"/>
          <p:cNvSpPr/>
          <p:nvPr/>
        </p:nvSpPr>
        <p:spPr>
          <a:xfrm>
            <a:off x="4500258" y="2736698"/>
            <a:ext cx="9144000" cy="10464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00" lIns="182850" spcFirstLastPara="1" rIns="182850" wrap="square" tIns="914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Design specification</a:t>
            </a:r>
            <a:endParaRPr b="0" i="0" sz="3500" u="none" cap="none" strike="noStrik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4" name="Google Shape;244;p36"/>
          <p:cNvSpPr/>
          <p:nvPr/>
        </p:nvSpPr>
        <p:spPr>
          <a:xfrm>
            <a:off x="4500258" y="3907790"/>
            <a:ext cx="9144000" cy="3508800"/>
          </a:xfrm>
          <a:prstGeom prst="rect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00" lIns="182850" spcFirstLastPara="1" rIns="182850" wrap="square" tIns="914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Choose a product that you use daily at home. Write the design specification for that product using ACCESS FM. Explain your reasons for each point.</a:t>
            </a:r>
            <a:endParaRPr b="1" sz="35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accent3"/>
        </a:solidFill>
      </p:bgPr>
    </p:bg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37"/>
          <p:cNvSpPr txBox="1"/>
          <p:nvPr>
            <p:ph type="title"/>
          </p:nvPr>
        </p:nvSpPr>
        <p:spPr>
          <a:xfrm>
            <a:off x="917950" y="4476450"/>
            <a:ext cx="16616400" cy="1334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0" lang="en-GB"/>
              <a:t>What is a manufacturing specification?</a:t>
            </a:r>
            <a:endParaRPr i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8"/>
          <p:cNvSpPr txBox="1"/>
          <p:nvPr/>
        </p:nvSpPr>
        <p:spPr>
          <a:xfrm>
            <a:off x="936800" y="9586650"/>
            <a:ext cx="6610800" cy="3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rgbClr val="00A099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255" name="Google Shape;255;p38"/>
          <p:cNvSpPr txBox="1"/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What is a manufacturing specification?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256" name="Google Shape;256;p38"/>
          <p:cNvSpPr txBox="1"/>
          <p:nvPr>
            <p:ph idx="1" type="body"/>
          </p:nvPr>
        </p:nvSpPr>
        <p:spPr>
          <a:xfrm>
            <a:off x="917950" y="3028700"/>
            <a:ext cx="16452000" cy="2100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A </a:t>
            </a:r>
            <a:r>
              <a:rPr b="1" lang="en-GB" sz="3500">
                <a:solidFill>
                  <a:schemeClr val="accent5"/>
                </a:solidFill>
              </a:rPr>
              <a:t>manufacturing specification </a:t>
            </a:r>
            <a:r>
              <a:rPr lang="en-GB" sz="3500"/>
              <a:t>is different to a design specification as this will contain all of the information required to ensure that the product can be </a:t>
            </a:r>
            <a:r>
              <a:rPr b="1" lang="en-GB" sz="3500">
                <a:solidFill>
                  <a:schemeClr val="accent5"/>
                </a:solidFill>
              </a:rPr>
              <a:t>manufactured</a:t>
            </a:r>
            <a:r>
              <a:rPr lang="en-GB" sz="3500"/>
              <a:t> as required.</a:t>
            </a:r>
            <a:endParaRPr sz="3500"/>
          </a:p>
        </p:txBody>
      </p:sp>
      <p:sp>
        <p:nvSpPr>
          <p:cNvPr id="257" name="Google Shape;257;p38"/>
          <p:cNvSpPr txBox="1"/>
          <p:nvPr>
            <p:ph idx="12" type="sldNum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58" name="Google Shape;258;p38"/>
          <p:cNvSpPr txBox="1"/>
          <p:nvPr>
            <p:ph idx="1" type="body"/>
          </p:nvPr>
        </p:nvSpPr>
        <p:spPr>
          <a:xfrm>
            <a:off x="918000" y="5245150"/>
            <a:ext cx="16452000" cy="3011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Another reason for a </a:t>
            </a:r>
            <a:r>
              <a:rPr b="1" lang="en-GB" sz="3500">
                <a:solidFill>
                  <a:schemeClr val="accent5"/>
                </a:solidFill>
              </a:rPr>
              <a:t>manufacturing specification </a:t>
            </a:r>
            <a:r>
              <a:rPr lang="en-GB" sz="3500"/>
              <a:t>is that very often, the person manufacturing the product is different to the person who has designed the product. This way it can ensure all parties involved in the product </a:t>
            </a:r>
            <a:r>
              <a:rPr b="1" lang="en-GB" sz="3500">
                <a:solidFill>
                  <a:schemeClr val="accent5"/>
                </a:solidFill>
              </a:rPr>
              <a:t>do not </a:t>
            </a:r>
            <a:r>
              <a:rPr b="1" lang="en-GB" sz="3500">
                <a:solidFill>
                  <a:schemeClr val="accent5"/>
                </a:solidFill>
              </a:rPr>
              <a:t>misunderstand</a:t>
            </a:r>
            <a:r>
              <a:rPr lang="en-GB" sz="3500"/>
              <a:t> the information given.</a:t>
            </a:r>
            <a:endParaRPr sz="35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39"/>
          <p:cNvSpPr txBox="1"/>
          <p:nvPr>
            <p:ph idx="1" type="body"/>
          </p:nvPr>
        </p:nvSpPr>
        <p:spPr>
          <a:xfrm>
            <a:off x="918000" y="4164700"/>
            <a:ext cx="15157800" cy="4493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accent5"/>
                </a:solidFill>
              </a:rPr>
              <a:t>Quantity</a:t>
            </a:r>
            <a:r>
              <a:rPr lang="en-GB" sz="3500"/>
              <a:t> - how many are going to be made?</a:t>
            </a:r>
            <a:endParaRPr sz="3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accent5"/>
                </a:solidFill>
              </a:rPr>
              <a:t>Materials</a:t>
            </a:r>
            <a:r>
              <a:rPr lang="en-GB" sz="3500"/>
              <a:t> - what materials are going to be used the make the product?</a:t>
            </a:r>
            <a:endParaRPr sz="3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accent5"/>
                </a:solidFill>
              </a:rPr>
              <a:t>Measurements</a:t>
            </a:r>
            <a:r>
              <a:rPr lang="en-GB" sz="3500"/>
              <a:t> - what are the exact measurements of the product?</a:t>
            </a:r>
            <a:endParaRPr sz="3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accent5"/>
                </a:solidFill>
              </a:rPr>
              <a:t>Features</a:t>
            </a:r>
            <a:r>
              <a:rPr lang="en-GB" sz="3500"/>
              <a:t> - what features are to be built into the product?</a:t>
            </a:r>
            <a:endParaRPr sz="3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accent5"/>
                </a:solidFill>
              </a:rPr>
              <a:t>Testing</a:t>
            </a:r>
            <a:r>
              <a:rPr lang="en-GB" sz="3500"/>
              <a:t> - how will the product be tested to check quality?</a:t>
            </a:r>
            <a:endParaRPr sz="3500"/>
          </a:p>
        </p:txBody>
      </p:sp>
      <p:sp>
        <p:nvSpPr>
          <p:cNvPr id="264" name="Google Shape;264;p39"/>
          <p:cNvSpPr txBox="1"/>
          <p:nvPr/>
        </p:nvSpPr>
        <p:spPr>
          <a:xfrm>
            <a:off x="936800" y="9586650"/>
            <a:ext cx="6610800" cy="3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rgbClr val="00A099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265" name="Google Shape;265;p39"/>
          <p:cNvSpPr txBox="1"/>
          <p:nvPr>
            <p:ph type="title"/>
          </p:nvPr>
        </p:nvSpPr>
        <p:spPr>
          <a:xfrm>
            <a:off x="917950" y="890050"/>
            <a:ext cx="13201200" cy="960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What is a manufacturing specification?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266" name="Google Shape;266;p39"/>
          <p:cNvSpPr txBox="1"/>
          <p:nvPr>
            <p:ph idx="1" type="body"/>
          </p:nvPr>
        </p:nvSpPr>
        <p:spPr>
          <a:xfrm>
            <a:off x="918000" y="1850600"/>
            <a:ext cx="13695600" cy="13449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A </a:t>
            </a:r>
            <a:r>
              <a:rPr b="1" lang="en-GB" sz="3500">
                <a:solidFill>
                  <a:schemeClr val="accent5"/>
                </a:solidFill>
              </a:rPr>
              <a:t>manufacturing</a:t>
            </a:r>
            <a:r>
              <a:rPr b="1" lang="en-GB" sz="3500">
                <a:solidFill>
                  <a:schemeClr val="accent5"/>
                </a:solidFill>
              </a:rPr>
              <a:t> specification</a:t>
            </a:r>
            <a:r>
              <a:rPr lang="en-GB" sz="3500"/>
              <a:t> is usually written similar to the design </a:t>
            </a:r>
            <a:r>
              <a:rPr lang="en-GB" sz="3500"/>
              <a:t>specification</a:t>
            </a:r>
            <a:r>
              <a:rPr lang="en-GB" sz="3500"/>
              <a:t> but using different points on the construction of the product:</a:t>
            </a:r>
            <a:endParaRPr sz="3500"/>
          </a:p>
        </p:txBody>
      </p:sp>
      <p:sp>
        <p:nvSpPr>
          <p:cNvPr id="267" name="Google Shape;267;p39"/>
          <p:cNvSpPr txBox="1"/>
          <p:nvPr>
            <p:ph idx="12" type="sldNum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6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63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63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63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63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40"/>
          <p:cNvSpPr txBox="1"/>
          <p:nvPr>
            <p:ph idx="1" type="body"/>
          </p:nvPr>
        </p:nvSpPr>
        <p:spPr>
          <a:xfrm>
            <a:off x="918000" y="4164700"/>
            <a:ext cx="15157800" cy="4673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accent5"/>
                </a:solidFill>
              </a:rPr>
              <a:t>Quantity</a:t>
            </a:r>
            <a:r>
              <a:rPr lang="en-GB" sz="3500"/>
              <a:t> - mass produced. Meaning 1000+.</a:t>
            </a:r>
            <a:endParaRPr sz="3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accent5"/>
                </a:solidFill>
              </a:rPr>
              <a:t>Materials</a:t>
            </a:r>
            <a:r>
              <a:rPr lang="en-GB" sz="3500"/>
              <a:t> - body to be aluminium, cap to be plastic.</a:t>
            </a:r>
            <a:endParaRPr sz="3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accent5"/>
                </a:solidFill>
              </a:rPr>
              <a:t>Measurements</a:t>
            </a:r>
            <a:r>
              <a:rPr lang="en-GB" sz="3500"/>
              <a:t> - 25cm height x 7cm diameter.</a:t>
            </a:r>
            <a:endParaRPr sz="3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accent5"/>
                </a:solidFill>
              </a:rPr>
              <a:t>Features</a:t>
            </a:r>
            <a:r>
              <a:rPr lang="en-GB" sz="3500"/>
              <a:t> - clip to attach bottle to a backpack.</a:t>
            </a:r>
            <a:endParaRPr sz="3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accent5"/>
                </a:solidFill>
              </a:rPr>
              <a:t>Testing</a:t>
            </a:r>
            <a:r>
              <a:rPr lang="en-GB" sz="3500"/>
              <a:t> - the bottle will be dropped to check strength.</a:t>
            </a:r>
            <a:endParaRPr sz="3500"/>
          </a:p>
        </p:txBody>
      </p:sp>
      <p:sp>
        <p:nvSpPr>
          <p:cNvPr id="273" name="Google Shape;273;p40"/>
          <p:cNvSpPr txBox="1"/>
          <p:nvPr/>
        </p:nvSpPr>
        <p:spPr>
          <a:xfrm>
            <a:off x="936800" y="9586650"/>
            <a:ext cx="6610800" cy="3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rgbClr val="00A099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274" name="Google Shape;274;p40"/>
          <p:cNvSpPr txBox="1"/>
          <p:nvPr>
            <p:ph type="title"/>
          </p:nvPr>
        </p:nvSpPr>
        <p:spPr>
          <a:xfrm>
            <a:off x="917950" y="890050"/>
            <a:ext cx="13201200" cy="960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What is a manufacturing specification?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275" name="Google Shape;275;p40"/>
          <p:cNvSpPr txBox="1"/>
          <p:nvPr>
            <p:ph idx="1" type="body"/>
          </p:nvPr>
        </p:nvSpPr>
        <p:spPr>
          <a:xfrm>
            <a:off x="918000" y="1850600"/>
            <a:ext cx="11957100" cy="13449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Lets complete an example manufacturing specification together for the water bottle.</a:t>
            </a:r>
            <a:endParaRPr sz="3500"/>
          </a:p>
          <a:p>
            <a:pPr indent="0" lvl="0" marL="0" rtl="0" algn="l">
              <a:spcBef>
                <a:spcPts val="2000"/>
              </a:spcBef>
              <a:spcAft>
                <a:spcPts val="2000"/>
              </a:spcAft>
              <a:buNone/>
            </a:pPr>
            <a:r>
              <a:t/>
            </a:r>
            <a:endParaRPr sz="3500"/>
          </a:p>
        </p:txBody>
      </p:sp>
      <p:sp>
        <p:nvSpPr>
          <p:cNvPr id="276" name="Google Shape;276;p40"/>
          <p:cNvSpPr txBox="1"/>
          <p:nvPr>
            <p:ph idx="12" type="sldNum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277" name="Google Shape;277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995800" y="1851100"/>
            <a:ext cx="4367325" cy="72537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7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7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72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72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72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A099"/>
        </a:solidFill>
      </p:bgPr>
    </p:bg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41"/>
          <p:cNvSpPr txBox="1"/>
          <p:nvPr/>
        </p:nvSpPr>
        <p:spPr>
          <a:xfrm>
            <a:off x="4500250" y="595750"/>
            <a:ext cx="9144000" cy="17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Arial"/>
              <a:buNone/>
            </a:pPr>
            <a:r>
              <a:rPr b="1" i="0" lang="en-GB" sz="5600" u="none" cap="none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Pause the video to complete your task</a:t>
            </a:r>
            <a:endParaRPr b="1" i="0" sz="5600" u="none" cap="none" strike="noStrik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83" name="Google Shape;283;p41"/>
          <p:cNvSpPr txBox="1"/>
          <p:nvPr/>
        </p:nvSpPr>
        <p:spPr>
          <a:xfrm>
            <a:off x="936800" y="9586650"/>
            <a:ext cx="6610800" cy="3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solidFill>
                <a:srgbClr val="FFFFFF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pic>
        <p:nvPicPr>
          <p:cNvPr descr="A picture containing table&#10;&#10;Description automatically generated" id="284" name="Google Shape;284;p41"/>
          <p:cNvPicPr preferRelativeResize="0"/>
          <p:nvPr/>
        </p:nvPicPr>
        <p:blipFill rotWithShape="1">
          <a:blip r:embed="rId3">
            <a:alphaModFix/>
          </a:blip>
          <a:srcRect b="-1926" l="0" r="0" t="0"/>
          <a:stretch/>
        </p:blipFill>
        <p:spPr>
          <a:xfrm>
            <a:off x="1102468" y="459562"/>
            <a:ext cx="1180290" cy="212824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drawing&#10;&#10;Description automatically generated" id="285" name="Google Shape;285;p4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656664" y="7807580"/>
            <a:ext cx="730992" cy="1245670"/>
          </a:xfrm>
          <a:prstGeom prst="rect">
            <a:avLst/>
          </a:prstGeom>
          <a:noFill/>
          <a:ln>
            <a:noFill/>
          </a:ln>
        </p:spPr>
      </p:pic>
      <p:sp>
        <p:nvSpPr>
          <p:cNvPr id="286" name="Google Shape;286;p41"/>
          <p:cNvSpPr txBox="1"/>
          <p:nvPr/>
        </p:nvSpPr>
        <p:spPr>
          <a:xfrm>
            <a:off x="5762574" y="7924525"/>
            <a:ext cx="8335800" cy="849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lang="en-GB" sz="40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Resume</a:t>
            </a:r>
            <a:r>
              <a:rPr b="1" i="0" lang="en-GB" sz="4000" u="none" cap="none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once you’</a:t>
            </a:r>
            <a:r>
              <a:rPr b="1" lang="en-GB" sz="40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</a:t>
            </a:r>
            <a:r>
              <a:rPr b="1" i="0" lang="en-GB" sz="4000" u="none" cap="none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b="1" lang="en-GB" sz="40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finished</a:t>
            </a:r>
            <a:endParaRPr b="1" i="0" sz="4000" u="none" cap="none" strike="noStrik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87" name="Google Shape;287;p41"/>
          <p:cNvSpPr/>
          <p:nvPr/>
        </p:nvSpPr>
        <p:spPr>
          <a:xfrm>
            <a:off x="4500258" y="2736698"/>
            <a:ext cx="9144000" cy="10464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00" lIns="182850" spcFirstLastPara="1" rIns="182850" wrap="square" tIns="914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Manufacturing specification</a:t>
            </a:r>
            <a:endParaRPr b="0" i="0" sz="3500" u="none" cap="none" strike="noStrik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8" name="Google Shape;288;p41"/>
          <p:cNvSpPr/>
          <p:nvPr/>
        </p:nvSpPr>
        <p:spPr>
          <a:xfrm>
            <a:off x="4500258" y="3907790"/>
            <a:ext cx="9144000" cy="3508800"/>
          </a:xfrm>
          <a:prstGeom prst="rect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00" lIns="182850" spcFirstLastPara="1" rIns="182850" wrap="square" tIns="914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With the same product as you used for the design specification,</a:t>
            </a:r>
            <a:r>
              <a:rPr b="1" lang="en-GB" sz="35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you now need to write a manufacturing specification. Make sure you put detail in your answers to show your understanding.</a:t>
            </a:r>
            <a:endParaRPr b="1" sz="35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accent3"/>
        </a:solidFill>
      </p:bgPr>
    </p:bg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42"/>
          <p:cNvSpPr txBox="1"/>
          <p:nvPr>
            <p:ph type="title"/>
          </p:nvPr>
        </p:nvSpPr>
        <p:spPr>
          <a:xfrm>
            <a:off x="1226200" y="4465200"/>
            <a:ext cx="14961000" cy="1356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0" lang="en-GB"/>
              <a:t>Your specifications</a:t>
            </a:r>
            <a:endParaRPr i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43"/>
          <p:cNvSpPr txBox="1"/>
          <p:nvPr/>
        </p:nvSpPr>
        <p:spPr>
          <a:xfrm>
            <a:off x="936800" y="9586650"/>
            <a:ext cx="6610800" cy="3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rgbClr val="00A099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299" name="Google Shape;299;p43"/>
          <p:cNvSpPr txBox="1"/>
          <p:nvPr>
            <p:ph idx="1" type="body"/>
          </p:nvPr>
        </p:nvSpPr>
        <p:spPr>
          <a:xfrm>
            <a:off x="917950" y="3063650"/>
            <a:ext cx="16452000" cy="1463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Now we understand the different types of specification, we need to write the specification for </a:t>
            </a:r>
            <a:r>
              <a:rPr b="1" lang="en-GB" sz="3500">
                <a:solidFill>
                  <a:schemeClr val="accent5"/>
                </a:solidFill>
              </a:rPr>
              <a:t>our shelter</a:t>
            </a:r>
            <a:r>
              <a:rPr lang="en-GB" sz="3500"/>
              <a:t>.</a:t>
            </a:r>
            <a:endParaRPr sz="3500"/>
          </a:p>
        </p:txBody>
      </p:sp>
      <p:sp>
        <p:nvSpPr>
          <p:cNvPr id="300" name="Google Shape;300;p43"/>
          <p:cNvSpPr txBox="1"/>
          <p:nvPr>
            <p:ph idx="12" type="sldNum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301" name="Google Shape;301;p43"/>
          <p:cNvSpPr txBox="1"/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Your specifications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302" name="Google Shape;302;p43"/>
          <p:cNvSpPr txBox="1"/>
          <p:nvPr>
            <p:ph idx="1" type="body"/>
          </p:nvPr>
        </p:nvSpPr>
        <p:spPr>
          <a:xfrm>
            <a:off x="918000" y="4807275"/>
            <a:ext cx="16452000" cy="1311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It is important to remember all of the work that has been completed already to support the writing of the shelte</a:t>
            </a:r>
            <a:r>
              <a:rPr lang="en-GB" sz="3500"/>
              <a:t>r’s</a:t>
            </a:r>
            <a:r>
              <a:rPr lang="en-GB" sz="3500"/>
              <a:t> specification</a:t>
            </a:r>
            <a:endParaRPr sz="35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44"/>
          <p:cNvSpPr txBox="1"/>
          <p:nvPr/>
        </p:nvSpPr>
        <p:spPr>
          <a:xfrm>
            <a:off x="936800" y="9586650"/>
            <a:ext cx="6610800" cy="3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rgbClr val="00A099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308" name="Google Shape;308;p44"/>
          <p:cNvSpPr txBox="1"/>
          <p:nvPr>
            <p:ph idx="12" type="sldNum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309" name="Google Shape;309;p44"/>
          <p:cNvSpPr txBox="1"/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Your specifications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310" name="Google Shape;310;p44"/>
          <p:cNvSpPr txBox="1"/>
          <p:nvPr>
            <p:ph idx="1" type="subTitle"/>
          </p:nvPr>
        </p:nvSpPr>
        <p:spPr>
          <a:xfrm>
            <a:off x="917950" y="2876300"/>
            <a:ext cx="6256800" cy="906600"/>
          </a:xfrm>
          <a:prstGeom prst="rect">
            <a:avLst/>
          </a:prstGeom>
        </p:spPr>
        <p:txBody>
          <a:bodyPr anchorCtr="0" anchor="t" bIns="182850" lIns="182850" spcFirstLastPara="1" rIns="182850" wrap="square" tIns="1800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Your specification</a:t>
            </a:r>
            <a:endParaRPr/>
          </a:p>
        </p:txBody>
      </p:sp>
      <p:sp>
        <p:nvSpPr>
          <p:cNvPr id="311" name="Google Shape;311;p44"/>
          <p:cNvSpPr txBox="1"/>
          <p:nvPr>
            <p:ph idx="3" type="body"/>
          </p:nvPr>
        </p:nvSpPr>
        <p:spPr>
          <a:xfrm>
            <a:off x="917950" y="4140150"/>
            <a:ext cx="15043200" cy="13059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2000"/>
              </a:spcAft>
              <a:buNone/>
            </a:pPr>
            <a:r>
              <a:rPr lang="en-GB"/>
              <a:t>Using your exercise books or pieces of paper, you now need to write the specifications for your </a:t>
            </a:r>
            <a:r>
              <a:rPr lang="en-GB"/>
              <a:t>shelter</a:t>
            </a:r>
            <a:r>
              <a:rPr lang="en-GB"/>
              <a:t>.</a:t>
            </a:r>
            <a:endParaRPr/>
          </a:p>
        </p:txBody>
      </p:sp>
      <p:sp>
        <p:nvSpPr>
          <p:cNvPr id="312" name="Google Shape;312;p44"/>
          <p:cNvSpPr txBox="1"/>
          <p:nvPr>
            <p:ph idx="3" type="body"/>
          </p:nvPr>
        </p:nvSpPr>
        <p:spPr>
          <a:xfrm>
            <a:off x="917950" y="5446050"/>
            <a:ext cx="15043200" cy="13059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2000"/>
              </a:spcAft>
              <a:buNone/>
            </a:pPr>
            <a:r>
              <a:rPr lang="en-GB"/>
              <a:t>You must write both a </a:t>
            </a:r>
            <a:r>
              <a:rPr b="1" lang="en-GB">
                <a:solidFill>
                  <a:schemeClr val="accent5"/>
                </a:solidFill>
              </a:rPr>
              <a:t>design specification</a:t>
            </a:r>
            <a:r>
              <a:rPr lang="en-GB"/>
              <a:t> as well as a </a:t>
            </a:r>
            <a:r>
              <a:rPr b="1" lang="en-GB">
                <a:solidFill>
                  <a:schemeClr val="accent5"/>
                </a:solidFill>
              </a:rPr>
              <a:t>manufacturing specification</a:t>
            </a:r>
            <a:r>
              <a:rPr lang="en-GB"/>
              <a:t> for your shelter.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6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45"/>
          <p:cNvSpPr txBox="1"/>
          <p:nvPr/>
        </p:nvSpPr>
        <p:spPr>
          <a:xfrm>
            <a:off x="936800" y="9586650"/>
            <a:ext cx="6610800" cy="3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rgbClr val="00A099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318" name="Google Shape;318;p45"/>
          <p:cNvSpPr txBox="1"/>
          <p:nvPr>
            <p:ph type="title"/>
          </p:nvPr>
        </p:nvSpPr>
        <p:spPr>
          <a:xfrm>
            <a:off x="917950" y="890050"/>
            <a:ext cx="8942100" cy="93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Your specifications example - </a:t>
            </a:r>
            <a:r>
              <a:rPr lang="en-GB">
                <a:solidFill>
                  <a:schemeClr val="dk2"/>
                </a:solidFill>
              </a:rPr>
              <a:t>design specification?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319" name="Google Shape;319;p45"/>
          <p:cNvSpPr txBox="1"/>
          <p:nvPr>
            <p:ph idx="12" type="sldNum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320" name="Google Shape;320;p45"/>
          <p:cNvSpPr txBox="1"/>
          <p:nvPr>
            <p:ph idx="1" type="body"/>
          </p:nvPr>
        </p:nvSpPr>
        <p:spPr>
          <a:xfrm>
            <a:off x="918000" y="3097900"/>
            <a:ext cx="16065900" cy="5435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accent5"/>
                </a:solidFill>
              </a:rPr>
              <a:t>Aesthetics</a:t>
            </a:r>
            <a:r>
              <a:rPr lang="en-GB" sz="3500"/>
              <a:t> - the shape of my shelter will be hexagonal.</a:t>
            </a:r>
            <a:endParaRPr sz="3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accent5"/>
                </a:solidFill>
              </a:rPr>
              <a:t>Cost</a:t>
            </a:r>
            <a:r>
              <a:rPr lang="en-GB" sz="3500"/>
              <a:t> - the cost of the shelter will be no more than £500.</a:t>
            </a:r>
            <a:endParaRPr sz="3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accent5"/>
                </a:solidFill>
              </a:rPr>
              <a:t>Customer</a:t>
            </a:r>
            <a:r>
              <a:rPr lang="en-GB" sz="3500"/>
              <a:t> - for primary school children and teachers to sit under.</a:t>
            </a:r>
            <a:endParaRPr sz="3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accent5"/>
                </a:solidFill>
              </a:rPr>
              <a:t>Environment</a:t>
            </a:r>
            <a:r>
              <a:rPr lang="en-GB" sz="3500"/>
              <a:t> - the materials should be recyclable.</a:t>
            </a:r>
            <a:endParaRPr sz="3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accent5"/>
                </a:solidFill>
              </a:rPr>
              <a:t>Safety</a:t>
            </a:r>
            <a:r>
              <a:rPr lang="en-GB" sz="3500"/>
              <a:t> - the shelter will have no sharp edges to avoid injuries.</a:t>
            </a:r>
            <a:endParaRPr sz="3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accent5"/>
                </a:solidFill>
              </a:rPr>
              <a:t>Size</a:t>
            </a:r>
            <a:r>
              <a:rPr lang="en-GB" sz="3500"/>
              <a:t> - the shelter will need to be big enough the allow 2 tables under it.</a:t>
            </a:r>
            <a:endParaRPr sz="3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accent5"/>
                </a:solidFill>
              </a:rPr>
              <a:t>Function</a:t>
            </a:r>
            <a:r>
              <a:rPr lang="en-GB" sz="3500"/>
              <a:t> - it must protect people from different types of weather.</a:t>
            </a:r>
            <a:endParaRPr sz="3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accent5"/>
                </a:solidFill>
              </a:rPr>
              <a:t>Materials</a:t>
            </a:r>
            <a:r>
              <a:rPr lang="en-GB" sz="3500"/>
              <a:t> - aluminium for the supports and canvas for the cover.</a:t>
            </a:r>
            <a:endParaRPr sz="35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2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2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2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20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20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20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20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20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4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46"/>
          <p:cNvSpPr txBox="1"/>
          <p:nvPr>
            <p:ph idx="1" type="body"/>
          </p:nvPr>
        </p:nvSpPr>
        <p:spPr>
          <a:xfrm>
            <a:off x="918000" y="3478900"/>
            <a:ext cx="15157800" cy="4673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accent5"/>
                </a:solidFill>
              </a:rPr>
              <a:t>Quantity</a:t>
            </a:r>
            <a:r>
              <a:rPr lang="en-GB" sz="3500"/>
              <a:t> - a one of build for the primary school.</a:t>
            </a:r>
            <a:endParaRPr sz="3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accent5"/>
                </a:solidFill>
              </a:rPr>
              <a:t>Materials</a:t>
            </a:r>
            <a:r>
              <a:rPr lang="en-GB" sz="3500"/>
              <a:t> - body to be aluminium, the canopy will be canvas.</a:t>
            </a:r>
            <a:endParaRPr sz="3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accent5"/>
                </a:solidFill>
              </a:rPr>
              <a:t>Measurements</a:t>
            </a:r>
            <a:r>
              <a:rPr lang="en-GB" sz="3500"/>
              <a:t> - 2.5m height x  2m diameter.</a:t>
            </a:r>
            <a:endParaRPr sz="3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accent5"/>
                </a:solidFill>
              </a:rPr>
              <a:t>Features</a:t>
            </a:r>
            <a:r>
              <a:rPr lang="en-GB" sz="3500"/>
              <a:t> - lighting to be installed under the canopy.</a:t>
            </a:r>
            <a:endParaRPr sz="3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accent5"/>
                </a:solidFill>
              </a:rPr>
              <a:t>Testing</a:t>
            </a:r>
            <a:r>
              <a:rPr lang="en-GB" sz="3500"/>
              <a:t> - water will be poured on the the canopy to check its water resistance.</a:t>
            </a:r>
            <a:endParaRPr sz="3500"/>
          </a:p>
        </p:txBody>
      </p:sp>
      <p:sp>
        <p:nvSpPr>
          <p:cNvPr id="326" name="Google Shape;326;p46"/>
          <p:cNvSpPr txBox="1"/>
          <p:nvPr/>
        </p:nvSpPr>
        <p:spPr>
          <a:xfrm>
            <a:off x="936800" y="9586650"/>
            <a:ext cx="6610800" cy="3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rgbClr val="00A099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327" name="Google Shape;327;p46"/>
          <p:cNvSpPr txBox="1"/>
          <p:nvPr>
            <p:ph type="title"/>
          </p:nvPr>
        </p:nvSpPr>
        <p:spPr>
          <a:xfrm>
            <a:off x="917950" y="890050"/>
            <a:ext cx="12544200" cy="960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Your specifications example - </a:t>
            </a:r>
            <a:r>
              <a:rPr lang="en-GB">
                <a:solidFill>
                  <a:schemeClr val="dk2"/>
                </a:solidFill>
              </a:rPr>
              <a:t>manufacturing specification?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328" name="Google Shape;328;p46"/>
          <p:cNvSpPr txBox="1"/>
          <p:nvPr>
            <p:ph idx="12" type="sldNum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2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2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2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25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25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A099"/>
        </a:solidFill>
      </p:bgPr>
    </p:bg>
    <p:spTree>
      <p:nvGrpSpPr>
        <p:cNvPr id="332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47"/>
          <p:cNvSpPr txBox="1"/>
          <p:nvPr/>
        </p:nvSpPr>
        <p:spPr>
          <a:xfrm>
            <a:off x="4500250" y="595750"/>
            <a:ext cx="9144000" cy="17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Arial"/>
              <a:buNone/>
            </a:pPr>
            <a:r>
              <a:rPr b="1" i="0" lang="en-GB" sz="5600" u="none" cap="none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Pause the video to complete your task</a:t>
            </a:r>
            <a:endParaRPr b="1" i="0" sz="5600" u="none" cap="none" strike="noStrik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34" name="Google Shape;334;p47"/>
          <p:cNvSpPr txBox="1"/>
          <p:nvPr/>
        </p:nvSpPr>
        <p:spPr>
          <a:xfrm>
            <a:off x="936800" y="9586650"/>
            <a:ext cx="6610800" cy="3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solidFill>
                <a:srgbClr val="FFFFFF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pic>
        <p:nvPicPr>
          <p:cNvPr descr="A picture containing table&#10;&#10;Description automatically generated" id="335" name="Google Shape;335;p47"/>
          <p:cNvPicPr preferRelativeResize="0"/>
          <p:nvPr/>
        </p:nvPicPr>
        <p:blipFill rotWithShape="1">
          <a:blip r:embed="rId3">
            <a:alphaModFix/>
          </a:blip>
          <a:srcRect b="-1926" l="0" r="0" t="0"/>
          <a:stretch/>
        </p:blipFill>
        <p:spPr>
          <a:xfrm>
            <a:off x="1102468" y="459562"/>
            <a:ext cx="1180290" cy="212824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drawing&#10;&#10;Description automatically generated" id="336" name="Google Shape;336;p4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656664" y="7807580"/>
            <a:ext cx="730992" cy="1245670"/>
          </a:xfrm>
          <a:prstGeom prst="rect">
            <a:avLst/>
          </a:prstGeom>
          <a:noFill/>
          <a:ln>
            <a:noFill/>
          </a:ln>
        </p:spPr>
      </p:pic>
      <p:sp>
        <p:nvSpPr>
          <p:cNvPr id="337" name="Google Shape;337;p47"/>
          <p:cNvSpPr txBox="1"/>
          <p:nvPr/>
        </p:nvSpPr>
        <p:spPr>
          <a:xfrm>
            <a:off x="5762574" y="7924525"/>
            <a:ext cx="8335800" cy="849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lang="en-GB" sz="40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Resume</a:t>
            </a:r>
            <a:r>
              <a:rPr b="1" i="0" lang="en-GB" sz="4000" u="none" cap="none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once you’</a:t>
            </a:r>
            <a:r>
              <a:rPr b="1" lang="en-GB" sz="40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</a:t>
            </a:r>
            <a:r>
              <a:rPr b="1" i="0" lang="en-GB" sz="4000" u="none" cap="none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b="1" lang="en-GB" sz="40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finished</a:t>
            </a:r>
            <a:endParaRPr b="1" i="0" sz="4000" u="none" cap="none" strike="noStrik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38" name="Google Shape;338;p47"/>
          <p:cNvSpPr/>
          <p:nvPr/>
        </p:nvSpPr>
        <p:spPr>
          <a:xfrm>
            <a:off x="4500258" y="2736698"/>
            <a:ext cx="9144000" cy="10464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00" lIns="182850" spcFirstLastPara="1" rIns="182850" wrap="square" tIns="914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Your specifications</a:t>
            </a:r>
            <a:endParaRPr b="0" i="0" sz="3500" u="none" cap="none" strike="noStrik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9" name="Google Shape;339;p47"/>
          <p:cNvSpPr/>
          <p:nvPr/>
        </p:nvSpPr>
        <p:spPr>
          <a:xfrm>
            <a:off x="4500258" y="3907790"/>
            <a:ext cx="9144000" cy="3508800"/>
          </a:xfrm>
          <a:prstGeom prst="rect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00" lIns="182850" spcFirstLastPara="1" rIns="182850" wrap="square" tIns="914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You must write both a design specification as well as a manufacturing specification for your shelter.</a:t>
            </a:r>
            <a:endParaRPr b="1" sz="35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5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48"/>
          <p:cNvSpPr txBox="1"/>
          <p:nvPr>
            <p:ph type="title"/>
          </p:nvPr>
        </p:nvSpPr>
        <p:spPr>
          <a:xfrm>
            <a:off x="980500" y="1118650"/>
            <a:ext cx="16894500" cy="8192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6000">
              <a:solidFill>
                <a:srgbClr val="4B324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6000">
              <a:solidFill>
                <a:srgbClr val="4B324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6000">
                <a:solidFill>
                  <a:srgbClr val="4B3241"/>
                </a:solidFill>
                <a:latin typeface="Montserrat"/>
                <a:ea typeface="Montserrat"/>
                <a:cs typeface="Montserrat"/>
                <a:sym typeface="Montserrat"/>
              </a:rPr>
              <a:t>Share your work with Oak National</a:t>
            </a:r>
            <a:endParaRPr b="1" i="0" sz="6000">
              <a:solidFill>
                <a:srgbClr val="4B324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0" sz="3200">
              <a:solidFill>
                <a:srgbClr val="4B324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None/>
            </a:pPr>
            <a:r>
              <a:rPr i="0" lang="en-GB" sz="3500">
                <a:solidFill>
                  <a:srgbClr val="4B3241"/>
                </a:solidFill>
                <a:latin typeface="Montserrat"/>
                <a:ea typeface="Montserrat"/>
                <a:cs typeface="Montserrat"/>
                <a:sym typeface="Montserrat"/>
              </a:rPr>
              <a:t>If you'd like to, please ask your parent or carer to share your work on Twitter tagging </a:t>
            </a:r>
            <a:r>
              <a:rPr b="1" i="0" lang="en-GB" sz="3500">
                <a:solidFill>
                  <a:srgbClr val="4B3241"/>
                </a:solidFill>
                <a:latin typeface="Montserrat"/>
                <a:ea typeface="Montserrat"/>
                <a:cs typeface="Montserrat"/>
                <a:sym typeface="Montserrat"/>
              </a:rPr>
              <a:t>@OakNational</a:t>
            </a:r>
            <a:r>
              <a:rPr i="0" lang="en-GB" sz="3500">
                <a:solidFill>
                  <a:srgbClr val="4B3241"/>
                </a:solidFill>
                <a:latin typeface="Montserrat"/>
                <a:ea typeface="Montserrat"/>
                <a:cs typeface="Montserrat"/>
                <a:sym typeface="Montserrat"/>
              </a:rPr>
              <a:t> and </a:t>
            </a:r>
            <a:r>
              <a:rPr b="1" i="0" lang="en-GB" sz="3500">
                <a:solidFill>
                  <a:srgbClr val="4B3241"/>
                </a:solidFill>
                <a:latin typeface="Montserrat"/>
                <a:ea typeface="Montserrat"/>
                <a:cs typeface="Montserrat"/>
                <a:sym typeface="Montserrat"/>
              </a:rPr>
              <a:t>#LearnwithOak</a:t>
            </a:r>
            <a:endParaRPr b="1" i="0" sz="3500">
              <a:solidFill>
                <a:srgbClr val="4B324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20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345" name="Google Shape;345;p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080350" y="6142175"/>
            <a:ext cx="1289600" cy="128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008237"/>
      </a:accent1>
      <a:accent2>
        <a:srgbClr val="46C7E1"/>
      </a:accent2>
      <a:accent3>
        <a:srgbClr val="00468C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008237"/>
      </a:accent1>
      <a:accent2>
        <a:srgbClr val="46C7E1"/>
      </a:accent2>
      <a:accent3>
        <a:srgbClr val="00468C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