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504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3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371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511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316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352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387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661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504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554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750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A7C97-8C82-4841-B740-8187D1B22836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E016A-9445-4360-88AA-8612258E63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936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96" y="130630"/>
            <a:ext cx="9278887" cy="662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0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776" y="156754"/>
            <a:ext cx="9838338" cy="657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98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411" y="219210"/>
            <a:ext cx="9601200" cy="646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3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5743">
            <a:off x="1058777" y="195942"/>
            <a:ext cx="10227532" cy="656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7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109" y="316410"/>
            <a:ext cx="8862917" cy="6254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41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513" y="235131"/>
            <a:ext cx="9632631" cy="640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46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9744" y="261256"/>
            <a:ext cx="9351753" cy="634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58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555" y="169818"/>
            <a:ext cx="9705307" cy="6568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9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</dc:creator>
  <cp:lastModifiedBy>Katherine</cp:lastModifiedBy>
  <cp:revision>1</cp:revision>
  <dcterms:created xsi:type="dcterms:W3CDTF">2020-11-30T19:22:09Z</dcterms:created>
  <dcterms:modified xsi:type="dcterms:W3CDTF">2020-11-30T19:27:06Z</dcterms:modified>
</cp:coreProperties>
</file>