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44" d="100"/>
          <a:sy n="44" d="100"/>
        </p:scale>
        <p:origin x="54" y="7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1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55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49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121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374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653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74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01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333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38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752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F8576-AD1F-4BB2-A552-12BE5FCFA663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40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340780"/>
          </a:xfrm>
        </p:spPr>
        <p:txBody>
          <a:bodyPr>
            <a:normAutofit fontScale="90000"/>
          </a:bodyPr>
          <a:lstStyle/>
          <a:p>
            <a:pPr algn="l"/>
            <a:r>
              <a:rPr lang="en-GB" u="sng" dirty="0">
                <a:latin typeface="SassoonCRInfant" panose="02010503020300020003" pitchFamily="2" charset="0"/>
              </a:rPr>
              <a:t>Date</a:t>
            </a:r>
            <a:br>
              <a:rPr lang="en-GB" u="sng" dirty="0">
                <a:latin typeface="SassoonCRInfant" panose="02010503020300020003" pitchFamily="2" charset="0"/>
              </a:rPr>
            </a:br>
            <a:r>
              <a:rPr lang="en-GB" u="sng" dirty="0">
                <a:latin typeface="SassoonCRInfant" panose="02010503020300020003" pitchFamily="2" charset="0"/>
              </a:rPr>
              <a:t>LC: Can I explore Muslim beliefs as expressed in poetry?</a:t>
            </a:r>
            <a:br>
              <a:rPr lang="en-GB" u="sng" dirty="0">
                <a:latin typeface="SassoonCRInfant" panose="02010503020300020003" pitchFamily="2" charset="0"/>
              </a:rPr>
            </a:b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00"/>
            <a:ext cx="16764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8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All religions use art to express spiritual ideas.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85" y="1894908"/>
            <a:ext cx="10428515" cy="4963092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Here is some </a:t>
            </a:r>
            <a:r>
              <a:rPr lang="en-GB" sz="4000" dirty="0" smtClean="0">
                <a:latin typeface="SassoonCRInfant" panose="02010503020300020003" pitchFamily="2" charset="0"/>
              </a:rPr>
              <a:t>Islamic art.</a:t>
            </a:r>
            <a:endParaRPr lang="en-GB" sz="4000" dirty="0">
              <a:latin typeface="SassoonCRInfant" panose="02010503020300020003" pitchFamily="2" charset="0"/>
            </a:endParaRPr>
          </a:p>
          <a:p>
            <a:r>
              <a:rPr lang="en-GB" sz="4000" dirty="0">
                <a:latin typeface="SassoonCRInfant" panose="02010503020300020003" pitchFamily="2" charset="0"/>
              </a:rPr>
              <a:t>This shows the 99 names of Allah.</a:t>
            </a:r>
          </a:p>
          <a:p>
            <a:endParaRPr lang="en-GB" sz="4000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3974" y="2033020"/>
            <a:ext cx="2409825" cy="345757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</p:spTree>
    <p:extLst>
      <p:ext uri="{BB962C8B-B14F-4D97-AF65-F5344CB8AC3E}">
        <p14:creationId xmlns:p14="http://schemas.microsoft.com/office/powerpoint/2010/main" val="4151644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CRInfant" panose="02010503020300020003" pitchFamily="2" charset="0"/>
              </a:rPr>
              <a:t>This artistic writing is called calligraphy.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6910" y="2017939"/>
            <a:ext cx="7981950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946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4103914" cy="4351338"/>
          </a:xfrm>
        </p:spPr>
        <p:txBody>
          <a:bodyPr/>
          <a:lstStyle/>
          <a:p>
            <a:r>
              <a:rPr lang="en-GB" dirty="0" smtClean="0"/>
              <a:t>These tessellated tiles are found inside a mosque.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2677" y="1690688"/>
            <a:ext cx="5649323" cy="411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04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TTYP: Why do Muslim artists choose to use words or patterns and not pictures to express their faith?</a:t>
            </a:r>
            <a:br>
              <a:rPr lang="en-GB" b="1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Muslims </a:t>
            </a:r>
            <a:r>
              <a:rPr lang="en-GB" b="1" dirty="0"/>
              <a:t>use words or patterns, rather than pictures, to express their faith because _____ </a:t>
            </a:r>
          </a:p>
          <a:p>
            <a:r>
              <a:rPr lang="en-GB" b="1" dirty="0"/>
              <a:t>(they believe it is wrong/haram to draw pictures of Allah or the prophets)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998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497568"/>
            <a:ext cx="11789229" cy="4351338"/>
          </a:xfrm>
        </p:spPr>
        <p:txBody>
          <a:bodyPr/>
          <a:lstStyle/>
          <a:p>
            <a:r>
              <a:rPr lang="en-GB" dirty="0"/>
              <a:t>Today we will be looking at how Muslims use poetry to express their beliefs.</a:t>
            </a:r>
          </a:p>
          <a:p>
            <a:r>
              <a:rPr lang="en-GB" dirty="0"/>
              <a:t>In particular we will be looking at a poem by the famous Muslim poet and teacher Al </a:t>
            </a:r>
            <a:r>
              <a:rPr lang="en-GB" dirty="0" err="1"/>
              <a:t>Ghazali</a:t>
            </a:r>
            <a:r>
              <a:rPr lang="en-GB" dirty="0"/>
              <a:t>.</a:t>
            </a:r>
          </a:p>
          <a:p>
            <a:r>
              <a:rPr lang="en-GB" dirty="0"/>
              <a:t>He lived around 1000 years ago in what is now Iran (back then it was called Persia</a:t>
            </a:r>
            <a:r>
              <a:rPr lang="en-GB" dirty="0" smtClean="0"/>
              <a:t>). This was during what some call the Golden Age of Islam</a:t>
            </a:r>
            <a:endParaRPr lang="en-GB" dirty="0"/>
          </a:p>
          <a:p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787" y="2990170"/>
            <a:ext cx="5183244" cy="3519487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7859486" y="4354286"/>
            <a:ext cx="2569028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451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AL </a:t>
            </a:r>
            <a:r>
              <a:rPr lang="en-GB" b="1" u="sng" dirty="0" err="1" smtClean="0"/>
              <a:t>Ghazali</a:t>
            </a:r>
            <a:r>
              <a:rPr lang="en-GB" b="1" u="sng" dirty="0" smtClean="0"/>
              <a:t> ‘On God‘ (translated into English)</a:t>
            </a:r>
            <a:br>
              <a:rPr lang="en-GB" b="1" u="sng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“</a:t>
            </a:r>
            <a:r>
              <a:rPr lang="en-GB" dirty="0"/>
              <a:t>He in his essence is one, without any partner.</a:t>
            </a:r>
          </a:p>
          <a:p>
            <a:r>
              <a:rPr lang="en-GB" dirty="0"/>
              <a:t>Single without any similar</a:t>
            </a:r>
          </a:p>
          <a:p>
            <a:r>
              <a:rPr lang="en-GB" dirty="0"/>
              <a:t>Eternal without any opposite.</a:t>
            </a:r>
          </a:p>
          <a:p>
            <a:r>
              <a:rPr lang="en-GB" dirty="0"/>
              <a:t>Separate without any like</a:t>
            </a:r>
          </a:p>
          <a:p>
            <a:r>
              <a:rPr lang="en-GB" dirty="0"/>
              <a:t>He is one, prior with nothing before him</a:t>
            </a:r>
          </a:p>
          <a:p>
            <a:r>
              <a:rPr lang="en-GB" dirty="0"/>
              <a:t>From eternity without any beginning</a:t>
            </a:r>
          </a:p>
          <a:p>
            <a:r>
              <a:rPr lang="en-GB" dirty="0"/>
              <a:t>Abiding in existence without any after him</a:t>
            </a:r>
          </a:p>
          <a:p>
            <a:r>
              <a:rPr lang="en-GB" dirty="0"/>
              <a:t>To eternity without an end</a:t>
            </a:r>
          </a:p>
          <a:p>
            <a:r>
              <a:rPr lang="en-GB" dirty="0"/>
              <a:t>Subsisting without ending</a:t>
            </a:r>
          </a:p>
          <a:p>
            <a:r>
              <a:rPr lang="en-GB" dirty="0"/>
              <a:t>Abiding without termination</a:t>
            </a:r>
          </a:p>
          <a:p>
            <a:r>
              <a:rPr lang="en-GB" dirty="0"/>
              <a:t>Measure does not bind him</a:t>
            </a:r>
          </a:p>
          <a:p>
            <a:r>
              <a:rPr lang="en-GB" dirty="0"/>
              <a:t>Boundaries do not contain him.”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483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Look at the statements </a:t>
            </a:r>
            <a:r>
              <a:rPr lang="en-GB" b="1" dirty="0"/>
              <a:t>about Islamic teaching on Allah that are either true or false. </a:t>
            </a:r>
            <a:r>
              <a:rPr lang="en-GB" b="1" dirty="0" smtClean="0"/>
              <a:t>Explain </a:t>
            </a:r>
            <a:r>
              <a:rPr lang="en-GB" b="1" dirty="0"/>
              <a:t>whether they are true or false, using the poem to explain.</a:t>
            </a:r>
          </a:p>
          <a:p>
            <a:endParaRPr lang="en-GB" dirty="0"/>
          </a:p>
          <a:p>
            <a:r>
              <a:rPr lang="en-GB" b="1" dirty="0" smtClean="0"/>
              <a:t>EXTENSION: Think </a:t>
            </a:r>
            <a:r>
              <a:rPr lang="en-GB" b="1" dirty="0"/>
              <a:t>of extra lines that </a:t>
            </a:r>
            <a:r>
              <a:rPr lang="en-GB" b="1" dirty="0" smtClean="0"/>
              <a:t>you could </a:t>
            </a:r>
            <a:r>
              <a:rPr lang="en-GB" b="1" dirty="0"/>
              <a:t>add to the poem, using the five pillars of Islam as inspiration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27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Read </a:t>
            </a:r>
            <a:r>
              <a:rPr lang="en-GB" dirty="0"/>
              <a:t>these statements and decide if they are a true or false regarding what Muslims believe about Allah.</a:t>
            </a:r>
          </a:p>
          <a:p>
            <a:r>
              <a:rPr lang="en-GB" dirty="0"/>
              <a:t>In your book explain why they are true or false, using evidence from the poem to support your answer. E.G. ‘</a:t>
            </a:r>
            <a:r>
              <a:rPr lang="en-GB" i="1" dirty="0"/>
              <a:t>This is true because it matches the line _________from the poem.’</a:t>
            </a:r>
            <a:endParaRPr lang="en-GB" dirty="0"/>
          </a:p>
          <a:p>
            <a:r>
              <a:rPr lang="en-GB" dirty="0"/>
              <a:t> </a:t>
            </a:r>
          </a:p>
          <a:p>
            <a:r>
              <a:rPr lang="en-GB" b="1" dirty="0"/>
              <a:t>True or False Statements?</a:t>
            </a:r>
            <a:endParaRPr lang="en-GB" dirty="0"/>
          </a:p>
          <a:p>
            <a:r>
              <a:rPr lang="en-GB" dirty="0"/>
              <a:t>1) Allah has always existed and was not created.</a:t>
            </a:r>
          </a:p>
          <a:p>
            <a:r>
              <a:rPr lang="en-GB" dirty="0"/>
              <a:t>2) Allah made other gods for humans to worship too.</a:t>
            </a:r>
          </a:p>
          <a:p>
            <a:r>
              <a:rPr lang="en-GB" dirty="0"/>
              <a:t>3) Allah is immortal and cannot die.</a:t>
            </a:r>
          </a:p>
          <a:p>
            <a:r>
              <a:rPr lang="en-GB" dirty="0"/>
              <a:t>4) Allah has a height and weight.</a:t>
            </a:r>
          </a:p>
          <a:p>
            <a:r>
              <a:rPr lang="en-GB" dirty="0"/>
              <a:t>5) Allah is omnipotent (all-powerful)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60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EXTENSION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When you finish, add your own lines to the poem to describe what else Muslims believe.  You may want to use the five pillars of Islam to help you.</a:t>
            </a:r>
          </a:p>
          <a:p>
            <a:r>
              <a:rPr lang="en-GB" dirty="0"/>
              <a:t>Profession of Faith (</a:t>
            </a:r>
            <a:r>
              <a:rPr lang="en-GB" dirty="0" err="1"/>
              <a:t>shahada</a:t>
            </a:r>
            <a:r>
              <a:rPr lang="en-GB" dirty="0"/>
              <a:t>). The belief that "There is no god but God, and Muhammad is the Messenger of God" is central to Islam. </a:t>
            </a:r>
          </a:p>
          <a:p>
            <a:r>
              <a:rPr lang="en-GB" dirty="0"/>
              <a:t>Prayer (</a:t>
            </a:r>
            <a:r>
              <a:rPr lang="en-GB" dirty="0" err="1"/>
              <a:t>salat</a:t>
            </a:r>
            <a:r>
              <a:rPr lang="en-GB" dirty="0"/>
              <a:t>). Muslims pray facing Mecca five times a day</a:t>
            </a:r>
          </a:p>
          <a:p>
            <a:r>
              <a:rPr lang="en-GB" dirty="0"/>
              <a:t>Giving to charity (zakat). </a:t>
            </a:r>
          </a:p>
          <a:p>
            <a:r>
              <a:rPr lang="en-GB" dirty="0"/>
              <a:t>Fasting (</a:t>
            </a:r>
            <a:r>
              <a:rPr lang="en-GB" dirty="0" err="1"/>
              <a:t>sawm</a:t>
            </a:r>
            <a:r>
              <a:rPr lang="en-GB" dirty="0"/>
              <a:t>). During the daylight hours of Ramadan, all healthy adult Muslims are required to abstain from food and drink. </a:t>
            </a:r>
          </a:p>
          <a:p>
            <a:r>
              <a:rPr lang="en-GB" dirty="0"/>
              <a:t>Pilgrimage (hajj). Every Muslim whose health and finances permit it must make at least one visit to the holy city of Mecca, in present-day Saudi Arabia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40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550</Words>
  <Application>Microsoft Office PowerPoint</Application>
  <PresentationFormat>Widescreen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SassoonCRInfant</vt:lpstr>
      <vt:lpstr>Office Theme</vt:lpstr>
      <vt:lpstr>Date LC: Can I explore Muslim beliefs as expressed in poetry? </vt:lpstr>
      <vt:lpstr>All religions use art to express spiritual ideas. </vt:lpstr>
      <vt:lpstr>This artistic writing is called calligraphy.</vt:lpstr>
      <vt:lpstr>PowerPoint Presentation</vt:lpstr>
      <vt:lpstr>TTYP: Why do Muslim artists choose to use words or patterns and not pictures to express their faith? </vt:lpstr>
      <vt:lpstr>PowerPoint Presentation</vt:lpstr>
      <vt:lpstr>AL Ghazali ‘On God‘ (translated into English) </vt:lpstr>
      <vt:lpstr>PowerPoint Presentation</vt:lpstr>
      <vt:lpstr>Activity</vt:lpstr>
      <vt:lpstr>EXTENSION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Date LC: Can I explore Muslim beliefs as expressed in poetry? </dc:title>
  <dc:creator>ST-Partington-J</dc:creator>
  <cp:lastModifiedBy>ST-Partington-J</cp:lastModifiedBy>
  <cp:revision>2</cp:revision>
  <dcterms:created xsi:type="dcterms:W3CDTF">2021-05-11T15:19:06Z</dcterms:created>
  <dcterms:modified xsi:type="dcterms:W3CDTF">2021-05-11T15:19:28Z</dcterms:modified>
</cp:coreProperties>
</file>