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A92B4-A2B7-474D-8619-DD59BA3808DE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D58B2-E5CF-4167-97AD-EEB93DDF4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82865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A92B4-A2B7-474D-8619-DD59BA3808DE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D58B2-E5CF-4167-97AD-EEB93DDF4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55408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A92B4-A2B7-474D-8619-DD59BA3808DE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D58B2-E5CF-4167-97AD-EEB93DDF4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13135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A92B4-A2B7-474D-8619-DD59BA3808DE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D58B2-E5CF-4167-97AD-EEB93DDF4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74092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A92B4-A2B7-474D-8619-DD59BA3808DE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D58B2-E5CF-4167-97AD-EEB93DDF4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5024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A92B4-A2B7-474D-8619-DD59BA3808DE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D58B2-E5CF-4167-97AD-EEB93DDF4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38206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A92B4-A2B7-474D-8619-DD59BA3808DE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D58B2-E5CF-4167-97AD-EEB93DDF4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18191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A92B4-A2B7-474D-8619-DD59BA3808DE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D58B2-E5CF-4167-97AD-EEB93DDF4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76885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A92B4-A2B7-474D-8619-DD59BA3808DE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D58B2-E5CF-4167-97AD-EEB93DDF4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08533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A92B4-A2B7-474D-8619-DD59BA3808DE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D58B2-E5CF-4167-97AD-EEB93DDF4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9683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A92B4-A2B7-474D-8619-DD59BA3808DE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D58B2-E5CF-4167-97AD-EEB93DDF4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1707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2A92B4-A2B7-474D-8619-DD59BA3808DE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9D58B2-E5CF-4167-97AD-EEB93DDF4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30120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00063" y="328612"/>
            <a:ext cx="11029950" cy="6086475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286125" y="500063"/>
            <a:ext cx="4886325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smtClean="0">
                <a:latin typeface="Comic Sans MS" panose="030F0702030302020204" pitchFamily="66" charset="0"/>
              </a:rPr>
              <a:t>Year 4 Spellings </a:t>
            </a:r>
            <a:endParaRPr lang="en-GB" sz="2800" b="1" u="sng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u="sng" dirty="0" smtClean="0">
                <a:latin typeface="Comic Sans MS" panose="030F0702030302020204" pitchFamily="66" charset="0"/>
              </a:rPr>
              <a:t>Week 3</a:t>
            </a:r>
          </a:p>
          <a:p>
            <a:pPr algn="just"/>
            <a:endParaRPr lang="en-GB" sz="2800" u="sng" dirty="0" smtClean="0">
              <a:latin typeface="Comic Sans MS" panose="030F0702030302020204" pitchFamily="66" charset="0"/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en-GB" sz="2800" dirty="0">
                <a:latin typeface="Comic Sans MS" panose="030F0702030302020204" pitchFamily="66" charset="0"/>
              </a:rPr>
              <a:t>a</a:t>
            </a:r>
            <a:r>
              <a:rPr lang="en-GB" sz="2800" dirty="0" smtClean="0">
                <a:latin typeface="Comic Sans MS" panose="030F0702030302020204" pitchFamily="66" charset="0"/>
              </a:rPr>
              <a:t>nxious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GB" sz="2800" dirty="0">
                <a:latin typeface="Comic Sans MS" panose="030F0702030302020204" pitchFamily="66" charset="0"/>
              </a:rPr>
              <a:t>c</a:t>
            </a:r>
            <a:r>
              <a:rPr lang="en-GB" sz="2800" dirty="0" smtClean="0">
                <a:latin typeface="Comic Sans MS" panose="030F0702030302020204" pitchFamily="66" charset="0"/>
              </a:rPr>
              <a:t>ourageous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GB" sz="2800" dirty="0">
                <a:latin typeface="Comic Sans MS" panose="030F0702030302020204" pitchFamily="66" charset="0"/>
              </a:rPr>
              <a:t>c</a:t>
            </a:r>
            <a:r>
              <a:rPr lang="en-GB" sz="2800" dirty="0" smtClean="0">
                <a:latin typeface="Comic Sans MS" panose="030F0702030302020204" pitchFamily="66" charset="0"/>
              </a:rPr>
              <a:t>urious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GB" sz="2800" dirty="0">
                <a:latin typeface="Comic Sans MS" panose="030F0702030302020204" pitchFamily="66" charset="0"/>
              </a:rPr>
              <a:t>d</a:t>
            </a:r>
            <a:r>
              <a:rPr lang="en-GB" sz="2800" dirty="0" smtClean="0">
                <a:latin typeface="Comic Sans MS" panose="030F0702030302020204" pitchFamily="66" charset="0"/>
              </a:rPr>
              <a:t>angerous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GB" sz="2800" dirty="0">
                <a:latin typeface="Comic Sans MS" panose="030F0702030302020204" pitchFamily="66" charset="0"/>
              </a:rPr>
              <a:t>e</a:t>
            </a:r>
            <a:r>
              <a:rPr lang="en-GB" sz="2800" dirty="0" smtClean="0">
                <a:latin typeface="Comic Sans MS" panose="030F0702030302020204" pitchFamily="66" charset="0"/>
              </a:rPr>
              <a:t>normous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GB" sz="2800" dirty="0">
                <a:latin typeface="Comic Sans MS" panose="030F0702030302020204" pitchFamily="66" charset="0"/>
              </a:rPr>
              <a:t>g</a:t>
            </a:r>
            <a:r>
              <a:rPr lang="en-GB" sz="2800" dirty="0" smtClean="0">
                <a:latin typeface="Comic Sans MS" panose="030F0702030302020204" pitchFamily="66" charset="0"/>
              </a:rPr>
              <a:t>lamorous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GB" sz="2800" dirty="0">
                <a:latin typeface="Comic Sans MS" panose="030F0702030302020204" pitchFamily="66" charset="0"/>
              </a:rPr>
              <a:t>h</a:t>
            </a:r>
            <a:r>
              <a:rPr lang="en-GB" sz="2800" dirty="0" smtClean="0">
                <a:latin typeface="Comic Sans MS" panose="030F0702030302020204" pitchFamily="66" charset="0"/>
              </a:rPr>
              <a:t>ideous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9063" y="3776662"/>
            <a:ext cx="1809750" cy="28479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300210" y="328612"/>
            <a:ext cx="2089887" cy="1673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44507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12</Words>
  <Application>Microsoft Office PowerPoint</Application>
  <PresentationFormat>Widescreen</PresentationFormat>
  <Paragraphs>10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Company>RM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 Thomson</dc:creator>
  <cp:lastModifiedBy>ST-Kalra-N2</cp:lastModifiedBy>
  <cp:revision>4</cp:revision>
  <dcterms:created xsi:type="dcterms:W3CDTF">2020-04-06T10:00:19Z</dcterms:created>
  <dcterms:modified xsi:type="dcterms:W3CDTF">2020-04-28T13:16:03Z</dcterms:modified>
</cp:coreProperties>
</file>