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  <p:embeddedFont>
      <p:font typeface="Sassoon Infant Rg" panose="02000503030000020003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F90"/>
    <a:srgbClr val="006057"/>
    <a:srgbClr val="00E6D0"/>
    <a:srgbClr val="DD2B3E"/>
    <a:srgbClr val="ECD995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53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front)</a:t>
              </a: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64714" y="1664898"/>
            <a:ext cx="3139536" cy="2324697"/>
            <a:chOff x="5464714" y="1664898"/>
            <a:chExt cx="3139536" cy="2324697"/>
          </a:xfrm>
        </p:grpSpPr>
        <p:sp>
          <p:nvSpPr>
            <p:cNvPr id="16" name="Oval 15"/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to write about your holiday.</a:t>
              </a:r>
            </a:p>
          </p:txBody>
        </p:sp>
        <p:cxnSp>
          <p:nvCxnSpPr>
            <p:cNvPr id="22" name="Straight Arrow Connector 21"/>
            <p:cNvCxnSpPr>
              <a:stCxn id="12" idx="3"/>
            </p:cNvCxnSpPr>
            <p:nvPr/>
          </p:nvCxnSpPr>
          <p:spPr>
            <a:xfrm flipV="1">
              <a:off x="5464714" y="3237690"/>
              <a:ext cx="1250351" cy="751905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458186" y="4077299"/>
            <a:ext cx="3146064" cy="2231426"/>
            <a:chOff x="5458186" y="4077299"/>
            <a:chExt cx="3146064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doing on your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925417"/>
            <a:ext cx="8064500" cy="500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39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a postcard?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Maybe what you have done so far and what you are going to do?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b="1" dirty="0">
                <a:solidFill>
                  <a:srgbClr val="006057"/>
                </a:solidFill>
              </a:rPr>
              <a:t>Yesterday we went to the beach.      Tomorrow we will go on a boat trip.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37" y="2311878"/>
            <a:ext cx="2377725" cy="26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40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Tom,</a:t>
            </a:r>
          </a:p>
          <a:p>
            <a:endParaRPr lang="en-GB" dirty="0"/>
          </a:p>
          <a:p>
            <a:r>
              <a:rPr lang="en-GB" dirty="0"/>
              <a:t>We are having lots of fun on holiday. Yesterday, we went to the beach. I made a huge sandcastle and ate lots of ice cream.</a:t>
            </a:r>
          </a:p>
          <a:p>
            <a:r>
              <a:rPr lang="en-GB" dirty="0"/>
              <a:t>Today we went to a theme park. We went on lots of scary rides but it was lots of fun!</a:t>
            </a:r>
          </a:p>
          <a:p>
            <a:r>
              <a:rPr lang="en-GB" dirty="0"/>
              <a:t>Tomorrow we are going to go on a boat trip. I hope we see dolphins!</a:t>
            </a:r>
          </a:p>
          <a:p>
            <a:endParaRPr lang="en-GB" dirty="0"/>
          </a:p>
          <a:p>
            <a:r>
              <a:rPr lang="en-GB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7806" y="279142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47806" y="318663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7806" y="3599101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47806" y="4002937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HT13 4TW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 about your holiday – what you have done and what you will be doing.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611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49" y="549275"/>
            <a:ext cx="5506867" cy="34191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2427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Dear Tom,</a:t>
            </a:r>
          </a:p>
          <a:p>
            <a:endParaRPr lang="en-GB" sz="1100" dirty="0"/>
          </a:p>
          <a:p>
            <a:r>
              <a:rPr lang="en-GB" sz="1100" dirty="0"/>
              <a:t>We are having lots of fun on holiday. Yesterday, we went to the beach. I made a huge sandcastle and ate lots of ice cream.</a:t>
            </a:r>
          </a:p>
          <a:p>
            <a:r>
              <a:rPr lang="en-GB" sz="1100" dirty="0"/>
              <a:t>Today we went to a theme park. We went on lots of scary rides but it was lots of fun!</a:t>
            </a:r>
          </a:p>
          <a:p>
            <a:r>
              <a:rPr lang="en-GB" sz="1100" dirty="0"/>
              <a:t>Tomorrow we are going to go on a boat trip. I hope we see dolphins!</a:t>
            </a:r>
          </a:p>
          <a:p>
            <a:endParaRPr lang="en-GB" sz="1100" dirty="0"/>
          </a:p>
          <a:p>
            <a:r>
              <a:rPr lang="en-GB" sz="1100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58954" y="2075749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8954" y="2358820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58954" y="2616001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58954" y="2907693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HT13 4TW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4"/>
          <a:stretch/>
        </p:blipFill>
        <p:spPr>
          <a:xfrm>
            <a:off x="3097384" y="2889567"/>
            <a:ext cx="5506866" cy="341915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grpSp>
        <p:nvGrpSpPr>
          <p:cNvPr id="18" name="Group 17"/>
          <p:cNvGrpSpPr/>
          <p:nvPr/>
        </p:nvGrpSpPr>
        <p:grpSpPr>
          <a:xfrm>
            <a:off x="6164173" y="549275"/>
            <a:ext cx="2440077" cy="2242860"/>
            <a:chOff x="6164173" y="549275"/>
            <a:chExt cx="2440077" cy="2242860"/>
          </a:xfrm>
        </p:grpSpPr>
        <p:sp>
          <p:nvSpPr>
            <p:cNvPr id="23" name="Rounded Rectangle 22"/>
            <p:cNvSpPr/>
            <p:nvPr/>
          </p:nvSpPr>
          <p:spPr>
            <a:xfrm>
              <a:off x="6164173" y="549275"/>
              <a:ext cx="2440077" cy="16504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picture on the front of your postcard showing where you are on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7384211" y="2300996"/>
              <a:ext cx="0" cy="4911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627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Plenary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are the six things that need to go on a postcard?</a:t>
            </a: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r>
              <a:rPr lang="en-GB" dirty="0"/>
              <a:t>Give two suggestions of what you might write about in a post card.</a:t>
            </a:r>
            <a:endParaRPr lang="en-GB" b="1" dirty="0">
              <a:solidFill>
                <a:srgbClr val="006057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36" y="2469950"/>
            <a:ext cx="2915728" cy="283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655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</TotalTime>
  <Words>362</Words>
  <Application>Microsoft Office PowerPoint</Application>
  <PresentationFormat>On-screen Show (4:3)</PresentationFormat>
  <Paragraphs>62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Twinkl</vt:lpstr>
      <vt:lpstr>Twinkl SemiBold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Devon Homar</dc:creator>
  <cp:lastModifiedBy>Katherine</cp:lastModifiedBy>
  <cp:revision>36</cp:revision>
  <dcterms:created xsi:type="dcterms:W3CDTF">2018-11-03T09:34:37Z</dcterms:created>
  <dcterms:modified xsi:type="dcterms:W3CDTF">2020-10-27T12:55:27Z</dcterms:modified>
</cp:coreProperties>
</file>