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8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540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313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40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502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820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19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8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853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8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70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92B4-A2B7-474D-8619-DD59BA3808DE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D58B2-E5CF-4167-97AD-EEB93DDF4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01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00063" y="328612"/>
            <a:ext cx="11029950" cy="608647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86125" y="500063"/>
            <a:ext cx="48863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Spellings </a:t>
            </a:r>
          </a:p>
          <a:p>
            <a:pPr algn="ctr"/>
            <a:r>
              <a:rPr lang="en-GB" sz="2800" b="1" u="sng" dirty="0" smtClean="0">
                <a:latin typeface="Comic Sans MS" panose="030F0702030302020204" pitchFamily="66" charset="0"/>
              </a:rPr>
              <a:t>Week 4</a:t>
            </a:r>
          </a:p>
          <a:p>
            <a:pPr algn="ctr"/>
            <a:endParaRPr lang="en-GB" sz="2800" b="1" u="sng" dirty="0">
              <a:latin typeface="Comic Sans MS" panose="030F0702030302020204" pitchFamily="66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h</a:t>
            </a:r>
            <a:r>
              <a:rPr lang="en-GB" sz="2800" b="1" dirty="0" smtClean="0">
                <a:latin typeface="Comic Sans MS" panose="030F0702030302020204" pitchFamily="66" charset="0"/>
              </a:rPr>
              <a:t>umorous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m</a:t>
            </a:r>
            <a:r>
              <a:rPr lang="en-GB" sz="2800" b="1" dirty="0" smtClean="0">
                <a:latin typeface="Comic Sans MS" panose="030F0702030302020204" pitchFamily="66" charset="0"/>
              </a:rPr>
              <a:t>ountainous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o</a:t>
            </a:r>
            <a:r>
              <a:rPr lang="en-GB" sz="2800" b="1" dirty="0" smtClean="0">
                <a:latin typeface="Comic Sans MS" panose="030F0702030302020204" pitchFamily="66" charset="0"/>
              </a:rPr>
              <a:t>bvious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o</a:t>
            </a:r>
            <a:r>
              <a:rPr lang="en-GB" sz="2800" b="1" dirty="0" smtClean="0">
                <a:latin typeface="Comic Sans MS" panose="030F0702030302020204" pitchFamily="66" charset="0"/>
              </a:rPr>
              <a:t>utrageous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p</a:t>
            </a:r>
            <a:r>
              <a:rPr lang="en-GB" sz="2800" b="1" dirty="0" smtClean="0">
                <a:latin typeface="Comic Sans MS" panose="030F0702030302020204" pitchFamily="66" charset="0"/>
              </a:rPr>
              <a:t>oisonous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>
                <a:latin typeface="Comic Sans MS" panose="030F0702030302020204" pitchFamily="66" charset="0"/>
              </a:rPr>
              <a:t>s</a:t>
            </a:r>
            <a:r>
              <a:rPr lang="en-GB" sz="2800" b="1" dirty="0" smtClean="0">
                <a:latin typeface="Comic Sans MS" panose="030F0702030302020204" pitchFamily="66" charset="0"/>
              </a:rPr>
              <a:t>erious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 smtClean="0">
                <a:latin typeface="Comic Sans MS" panose="030F0702030302020204" pitchFamily="66" charset="0"/>
              </a:rPr>
              <a:t>tremendous</a:t>
            </a:r>
          </a:p>
          <a:p>
            <a:pPr algn="ctr"/>
            <a:endParaRPr lang="en-GB" sz="2800" b="1" u="sng" dirty="0" smtClean="0">
              <a:latin typeface="Comic Sans MS" panose="030F0702030302020204" pitchFamily="66" charset="0"/>
            </a:endParaRPr>
          </a:p>
          <a:p>
            <a:pPr marL="514350" indent="-514350" algn="ctr">
              <a:buFont typeface="+mj-lt"/>
              <a:buAutoNum type="arabicPeriod"/>
            </a:pPr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063" y="3776662"/>
            <a:ext cx="1809750" cy="2847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00210" y="328612"/>
            <a:ext cx="2089887" cy="167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08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Thomson</dc:creator>
  <cp:lastModifiedBy>ST-Kalra-N2</cp:lastModifiedBy>
  <cp:revision>4</cp:revision>
  <dcterms:created xsi:type="dcterms:W3CDTF">2020-04-06T10:00:19Z</dcterms:created>
  <dcterms:modified xsi:type="dcterms:W3CDTF">2020-05-04T13:54:40Z</dcterms:modified>
</cp:coreProperties>
</file>