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A92B4-A2B7-474D-8619-DD59BA3808DE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D58B2-E5CF-4167-97AD-EEB93DDF4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82865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A92B4-A2B7-474D-8619-DD59BA3808DE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D58B2-E5CF-4167-97AD-EEB93DDF4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55408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A92B4-A2B7-474D-8619-DD59BA3808DE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D58B2-E5CF-4167-97AD-EEB93DDF4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13135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A92B4-A2B7-474D-8619-DD59BA3808DE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D58B2-E5CF-4167-97AD-EEB93DDF4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4092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A92B4-A2B7-474D-8619-DD59BA3808DE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D58B2-E5CF-4167-97AD-EEB93DDF4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5024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A92B4-A2B7-474D-8619-DD59BA3808DE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D58B2-E5CF-4167-97AD-EEB93DDF4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38206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A92B4-A2B7-474D-8619-DD59BA3808DE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D58B2-E5CF-4167-97AD-EEB93DDF4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18191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A92B4-A2B7-474D-8619-DD59BA3808DE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D58B2-E5CF-4167-97AD-EEB93DDF4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76885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A92B4-A2B7-474D-8619-DD59BA3808DE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D58B2-E5CF-4167-97AD-EEB93DDF4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08533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A92B4-A2B7-474D-8619-DD59BA3808DE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D58B2-E5CF-4167-97AD-EEB93DDF4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9683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A92B4-A2B7-474D-8619-DD59BA3808DE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D58B2-E5CF-4167-97AD-EEB93DDF4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1707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2A92B4-A2B7-474D-8619-DD59BA3808DE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9D58B2-E5CF-4167-97AD-EEB93DDF4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30120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00063" y="328612"/>
            <a:ext cx="11029950" cy="6086475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286125" y="500063"/>
            <a:ext cx="4886325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 smtClean="0">
                <a:latin typeface="Comic Sans MS" panose="030F0702030302020204" pitchFamily="66" charset="0"/>
              </a:rPr>
              <a:t>Spellings </a:t>
            </a:r>
          </a:p>
          <a:p>
            <a:pPr algn="ctr"/>
            <a:r>
              <a:rPr lang="en-GB" sz="2800" b="1" u="sng" dirty="0" smtClean="0">
                <a:latin typeface="Comic Sans MS" panose="030F0702030302020204" pitchFamily="66" charset="0"/>
              </a:rPr>
              <a:t>Week 1</a:t>
            </a:r>
          </a:p>
          <a:p>
            <a:pPr algn="ctr"/>
            <a:endParaRPr lang="en-GB" sz="2800" b="1" u="sng" dirty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1.where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2.were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3.who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4.why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5.what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6.went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7.with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8.which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9.because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10.they </a:t>
            </a:r>
            <a:endParaRPr lang="en-GB" sz="2800" b="1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9063" y="3776662"/>
            <a:ext cx="1809750" cy="28479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300210" y="328612"/>
            <a:ext cx="2089887" cy="1673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0355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00063" y="328612"/>
            <a:ext cx="11029950" cy="6086475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286125" y="500063"/>
            <a:ext cx="4886325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 smtClean="0">
                <a:latin typeface="Comic Sans MS" panose="030F0702030302020204" pitchFamily="66" charset="0"/>
              </a:rPr>
              <a:t>Spellings </a:t>
            </a:r>
          </a:p>
          <a:p>
            <a:pPr algn="ctr"/>
            <a:r>
              <a:rPr lang="en-GB" sz="2800" b="1" u="sng" dirty="0" smtClean="0">
                <a:latin typeface="Comic Sans MS" panose="030F0702030302020204" pitchFamily="66" charset="0"/>
              </a:rPr>
              <a:t>Week 2</a:t>
            </a:r>
          </a:p>
          <a:p>
            <a:pPr algn="ctr"/>
            <a:endParaRPr lang="en-GB" sz="2800" b="1" u="sng" dirty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1.there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2.their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3.should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4.could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5.would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6.are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7.some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8.come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9.accident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10. actually</a:t>
            </a:r>
            <a:endParaRPr lang="en-GB" sz="2800" b="1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9063" y="3776662"/>
            <a:ext cx="1809750" cy="28479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300210" y="328612"/>
            <a:ext cx="2089887" cy="1673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0494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00063" y="328612"/>
            <a:ext cx="11029950" cy="6086475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286125" y="500063"/>
            <a:ext cx="4886325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 smtClean="0">
                <a:latin typeface="Comic Sans MS" panose="030F0702030302020204" pitchFamily="66" charset="0"/>
              </a:rPr>
              <a:t>Spellings </a:t>
            </a:r>
          </a:p>
          <a:p>
            <a:pPr algn="ctr"/>
            <a:r>
              <a:rPr lang="en-GB" sz="2800" b="1" u="sng" dirty="0" smtClean="0">
                <a:latin typeface="Comic Sans MS" panose="030F0702030302020204" pitchFamily="66" charset="0"/>
              </a:rPr>
              <a:t>Week 3</a:t>
            </a:r>
          </a:p>
          <a:p>
            <a:pPr algn="ctr"/>
            <a:endParaRPr lang="en-GB" sz="2800" b="1" u="sng" dirty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1.address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2.answer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3.appear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4.arrive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5.believe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6.bicycle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7.breath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8.breathe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9.build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10.busy </a:t>
            </a:r>
            <a:endParaRPr lang="en-GB" sz="2800" b="1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9063" y="3776662"/>
            <a:ext cx="1809750" cy="28479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300210" y="328612"/>
            <a:ext cx="2089887" cy="1673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4507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00063" y="328612"/>
            <a:ext cx="11029950" cy="6086475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286125" y="500063"/>
            <a:ext cx="4886325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 smtClean="0">
                <a:latin typeface="Comic Sans MS" panose="030F0702030302020204" pitchFamily="66" charset="0"/>
              </a:rPr>
              <a:t>Spellings </a:t>
            </a:r>
          </a:p>
          <a:p>
            <a:pPr algn="ctr"/>
            <a:r>
              <a:rPr lang="en-GB" sz="2800" b="1" u="sng" dirty="0" smtClean="0">
                <a:latin typeface="Comic Sans MS" panose="030F0702030302020204" pitchFamily="66" charset="0"/>
              </a:rPr>
              <a:t>Week 4</a:t>
            </a:r>
          </a:p>
          <a:p>
            <a:pPr algn="ctr"/>
            <a:endParaRPr lang="en-GB" sz="2800" b="1" u="sng" dirty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1. calendar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2. caught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3. centre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4. century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5. certain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6. circle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7. complete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8. consider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9. continue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10. decide </a:t>
            </a:r>
            <a:endParaRPr lang="en-GB" sz="2800" b="1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9063" y="3776662"/>
            <a:ext cx="1809750" cy="28479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300210" y="328612"/>
            <a:ext cx="2089887" cy="1673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9088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00063" y="328612"/>
            <a:ext cx="11029950" cy="6086475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286125" y="500063"/>
            <a:ext cx="4886325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 smtClean="0">
                <a:latin typeface="Comic Sans MS" panose="030F0702030302020204" pitchFamily="66" charset="0"/>
              </a:rPr>
              <a:t>Spellings </a:t>
            </a:r>
          </a:p>
          <a:p>
            <a:pPr algn="ctr"/>
            <a:r>
              <a:rPr lang="en-GB" sz="2800" b="1" u="sng" dirty="0" smtClean="0">
                <a:latin typeface="Comic Sans MS" panose="030F0702030302020204" pitchFamily="66" charset="0"/>
              </a:rPr>
              <a:t>Week 5</a:t>
            </a:r>
          </a:p>
          <a:p>
            <a:pPr algn="ctr"/>
            <a:endParaRPr lang="en-GB" sz="2800" b="1" u="sng" dirty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1. describe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2. different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3. difficult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4. disappear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5. early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6. earth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7. eight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8. eighth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9. enough 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10. </a:t>
            </a:r>
            <a:r>
              <a:rPr lang="en-GB" sz="2800" b="1" smtClean="0">
                <a:latin typeface="Comic Sans MS" panose="030F0702030302020204" pitchFamily="66" charset="0"/>
              </a:rPr>
              <a:t>exercise </a:t>
            </a:r>
            <a:endParaRPr lang="en-GB" sz="2800" b="1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9063" y="3776662"/>
            <a:ext cx="1809750" cy="28479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300210" y="328612"/>
            <a:ext cx="2089887" cy="1673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4321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00063" y="328612"/>
            <a:ext cx="11029950" cy="6086475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286125" y="500063"/>
            <a:ext cx="4886325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 smtClean="0">
                <a:latin typeface="Comic Sans MS" panose="030F0702030302020204" pitchFamily="66" charset="0"/>
              </a:rPr>
              <a:t>Spellings </a:t>
            </a:r>
          </a:p>
          <a:p>
            <a:pPr algn="ctr"/>
            <a:r>
              <a:rPr lang="en-GB" sz="2800" b="1" u="sng" dirty="0" smtClean="0">
                <a:latin typeface="Comic Sans MS" panose="030F0702030302020204" pitchFamily="66" charset="0"/>
              </a:rPr>
              <a:t>Week 6</a:t>
            </a:r>
          </a:p>
          <a:p>
            <a:pPr algn="ctr"/>
            <a:endParaRPr lang="en-GB" sz="2800" b="1" u="sng" dirty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1. experience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2. experiment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3. extreme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4. famous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5. favourite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6. February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7. forward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8. fruit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9. grammar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10. group </a:t>
            </a:r>
            <a:endParaRPr lang="en-GB" sz="2800" b="1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9063" y="3776662"/>
            <a:ext cx="1809750" cy="28479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300210" y="328612"/>
            <a:ext cx="2089887" cy="1673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4628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00063" y="328612"/>
            <a:ext cx="11029950" cy="6086475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286125" y="500063"/>
            <a:ext cx="4886325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 smtClean="0">
                <a:latin typeface="Comic Sans MS" panose="030F0702030302020204" pitchFamily="66" charset="0"/>
              </a:rPr>
              <a:t>Spellings </a:t>
            </a:r>
          </a:p>
          <a:p>
            <a:pPr algn="ctr"/>
            <a:r>
              <a:rPr lang="en-GB" sz="2800" b="1" u="sng" dirty="0" smtClean="0">
                <a:latin typeface="Comic Sans MS" panose="030F0702030302020204" pitchFamily="66" charset="0"/>
              </a:rPr>
              <a:t>Week 7</a:t>
            </a:r>
          </a:p>
          <a:p>
            <a:pPr algn="ctr"/>
            <a:endParaRPr lang="en-GB" sz="2800" b="1" u="sng" dirty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1. guard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2. guide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3. heard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4. heart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5. height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6. history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7. imagine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8. increase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9. important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10. interest</a:t>
            </a:r>
            <a:endParaRPr lang="en-GB" sz="2800" b="1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9063" y="3776662"/>
            <a:ext cx="1809750" cy="28479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300210" y="328612"/>
            <a:ext cx="2089887" cy="1673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9503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00063" y="328612"/>
            <a:ext cx="11029950" cy="6086475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286125" y="500063"/>
            <a:ext cx="4886325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 smtClean="0">
                <a:latin typeface="Comic Sans MS" panose="030F0702030302020204" pitchFamily="66" charset="0"/>
              </a:rPr>
              <a:t>Spellings </a:t>
            </a:r>
          </a:p>
          <a:p>
            <a:pPr algn="ctr"/>
            <a:r>
              <a:rPr lang="en-GB" sz="2800" b="1" u="sng" dirty="0" smtClean="0">
                <a:latin typeface="Comic Sans MS" panose="030F0702030302020204" pitchFamily="66" charset="0"/>
              </a:rPr>
              <a:t>Week 8</a:t>
            </a:r>
          </a:p>
          <a:p>
            <a:pPr algn="ctr"/>
            <a:endParaRPr lang="en-GB" sz="2800" b="1" u="sng" dirty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1. island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2. knowledge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3. learn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4. length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5. library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6. material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7. medicine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8. mention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9. minute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10. </a:t>
            </a:r>
            <a:r>
              <a:rPr lang="en-GB" sz="2800" b="1" smtClean="0">
                <a:latin typeface="Comic Sans MS" panose="030F0702030302020204" pitchFamily="66" charset="0"/>
              </a:rPr>
              <a:t>natural </a:t>
            </a:r>
            <a:endParaRPr lang="en-GB" sz="2800" b="1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9063" y="3776662"/>
            <a:ext cx="1809750" cy="28479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300210" y="328612"/>
            <a:ext cx="2089887" cy="1673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1583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00063" y="328612"/>
            <a:ext cx="11029950" cy="6086475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286125" y="500063"/>
            <a:ext cx="4886325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 smtClean="0">
                <a:latin typeface="Comic Sans MS" panose="030F0702030302020204" pitchFamily="66" charset="0"/>
              </a:rPr>
              <a:t>Spellings </a:t>
            </a:r>
          </a:p>
          <a:p>
            <a:pPr algn="ctr"/>
            <a:r>
              <a:rPr lang="en-GB" sz="2800" b="1" u="sng" dirty="0" smtClean="0">
                <a:latin typeface="Comic Sans MS" panose="030F0702030302020204" pitchFamily="66" charset="0"/>
              </a:rPr>
              <a:t>Week 9</a:t>
            </a:r>
          </a:p>
          <a:p>
            <a:pPr algn="ctr"/>
            <a:endParaRPr lang="en-GB" sz="2800" b="1" u="sng" dirty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1. naughty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2. notice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3. occasion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4. often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5. opposite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6. ordinary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7. particular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8. peculiar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9. perhaps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10. popular </a:t>
            </a:r>
            <a:endParaRPr lang="en-GB" sz="2800" b="1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9063" y="3776662"/>
            <a:ext cx="1809750" cy="28479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300210" y="328612"/>
            <a:ext cx="2089887" cy="1673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6000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00063" y="328612"/>
            <a:ext cx="11029950" cy="6086475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286125" y="500063"/>
            <a:ext cx="4886325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 smtClean="0">
                <a:latin typeface="Comic Sans MS" panose="030F0702030302020204" pitchFamily="66" charset="0"/>
              </a:rPr>
              <a:t>Spellings </a:t>
            </a:r>
          </a:p>
          <a:p>
            <a:pPr algn="ctr"/>
            <a:r>
              <a:rPr lang="en-GB" sz="2800" b="1" u="sng" dirty="0" smtClean="0">
                <a:latin typeface="Comic Sans MS" panose="030F0702030302020204" pitchFamily="66" charset="0"/>
              </a:rPr>
              <a:t>Week 10</a:t>
            </a:r>
          </a:p>
          <a:p>
            <a:pPr algn="ctr"/>
            <a:endParaRPr lang="en-GB" sz="2800" b="1" u="sng" dirty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1. position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2. possess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3. possible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4. potatoes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5. pressure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6. probably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7. promise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8. purpose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9. quarter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10. question </a:t>
            </a:r>
            <a:endParaRPr lang="en-GB" sz="2800" b="1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9063" y="3776662"/>
            <a:ext cx="1809750" cy="28479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300210" y="328612"/>
            <a:ext cx="2089887" cy="1673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4862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00063" y="328612"/>
            <a:ext cx="11029950" cy="6086475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286125" y="500063"/>
            <a:ext cx="4886325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 smtClean="0">
                <a:latin typeface="Comic Sans MS" panose="030F0702030302020204" pitchFamily="66" charset="0"/>
              </a:rPr>
              <a:t>Spellings </a:t>
            </a:r>
          </a:p>
          <a:p>
            <a:pPr algn="ctr"/>
            <a:r>
              <a:rPr lang="en-GB" sz="2800" b="1" u="sng" dirty="0" smtClean="0">
                <a:latin typeface="Comic Sans MS" panose="030F0702030302020204" pitchFamily="66" charset="0"/>
              </a:rPr>
              <a:t>Week 11</a:t>
            </a:r>
          </a:p>
          <a:p>
            <a:pPr algn="ctr"/>
            <a:endParaRPr lang="en-GB" sz="2800" b="1" u="sng" dirty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1. recent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2. regular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3. reign</a:t>
            </a:r>
            <a:endParaRPr lang="en-GB" sz="2800" b="1" dirty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4. remember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5. sentence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6. separate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7. special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8. straight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9. strange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10. strength </a:t>
            </a:r>
            <a:endParaRPr lang="en-GB" sz="2800" b="1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9063" y="3776662"/>
            <a:ext cx="1809750" cy="28479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300210" y="328612"/>
            <a:ext cx="2089887" cy="1673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75326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00063" y="328612"/>
            <a:ext cx="11029950" cy="6086475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286125" y="500063"/>
            <a:ext cx="4886325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 smtClean="0">
                <a:latin typeface="Comic Sans MS" panose="030F0702030302020204" pitchFamily="66" charset="0"/>
              </a:rPr>
              <a:t>Spellings </a:t>
            </a:r>
          </a:p>
          <a:p>
            <a:pPr algn="ctr"/>
            <a:r>
              <a:rPr lang="en-GB" sz="2800" b="1" u="sng" dirty="0" smtClean="0">
                <a:latin typeface="Comic Sans MS" panose="030F0702030302020204" pitchFamily="66" charset="0"/>
              </a:rPr>
              <a:t>Week 12</a:t>
            </a:r>
          </a:p>
          <a:p>
            <a:pPr algn="ctr"/>
            <a:endParaRPr lang="en-GB" sz="2800" b="1" u="sng" dirty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1. suppose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2. surprise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3. therefore</a:t>
            </a:r>
            <a:endParaRPr lang="en-GB" sz="2800" b="1" dirty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4. though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5. although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6. thought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7. through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8. various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9. weight</a:t>
            </a:r>
          </a:p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10. Woman women </a:t>
            </a:r>
            <a:endParaRPr lang="en-GB" sz="2800" b="1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9063" y="3776662"/>
            <a:ext cx="1809750" cy="28479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300210" y="328612"/>
            <a:ext cx="2089887" cy="1673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9606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339</Words>
  <Application>Microsoft Office PowerPoint</Application>
  <PresentationFormat>Widescreen</PresentationFormat>
  <Paragraphs>156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 Thomson</dc:creator>
  <cp:lastModifiedBy>ST-Kudhail-J</cp:lastModifiedBy>
  <cp:revision>8</cp:revision>
  <dcterms:created xsi:type="dcterms:W3CDTF">2020-04-06T10:00:19Z</dcterms:created>
  <dcterms:modified xsi:type="dcterms:W3CDTF">2020-09-25T07:35:57Z</dcterms:modified>
</cp:coreProperties>
</file>