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50" r:id="rId5"/>
    <p:sldMasterId id="2147483652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40">
          <p15:clr>
            <a:srgbClr val="000000"/>
          </p15:clr>
        </p15:guide>
        <p15:guide id="4" orient="horz" pos="3158">
          <p15:clr>
            <a:srgbClr val="000000"/>
          </p15:clr>
        </p15:guide>
        <p15:guide id="5" pos="5420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82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2" roundtripDataSignature="AMtx7mh+OFPXzBGKnCvh9ZDVwWV/eStN0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158" orient="horz"/>
        <p:guide pos="5420"/>
        <p:guide pos="346" orient="horz"/>
        <p:guide pos="476"/>
        <p:guide pos="482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2" Type="http://customschemas.google.com/relationships/presentationmetadata" Target="metadata"/><Relationship Id="rId9" Type="http://schemas.openxmlformats.org/officeDocument/2006/relationships/slide" Target="slides/slide2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" name="Google Shape;31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1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p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9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3.jp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4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6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6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8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18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18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20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p20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"/>
          <p:cNvSpPr/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b="1" i="0" lang="en-US" sz="3600" u="none">
                <a:solidFill>
                  <a:srgbClr val="BF0928"/>
                </a:solidFill>
                <a:latin typeface="Arial"/>
                <a:ea typeface="Arial"/>
                <a:cs typeface="Arial"/>
                <a:sym typeface="Arial"/>
              </a:rPr>
              <a:t>Vocabulary Victor </a:t>
            </a: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Do?</a:t>
            </a:r>
            <a:endParaRPr/>
          </a:p>
        </p:txBody>
      </p:sp>
      <p:sp>
        <p:nvSpPr>
          <p:cNvPr id="34" name="Google Shape;34;p2"/>
          <p:cNvSpPr txBox="1"/>
          <p:nvPr/>
        </p:nvSpPr>
        <p:spPr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Vocabulary Victor helps with content domain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2a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</p:txBody>
      </p:sp>
      <p:sp>
        <p:nvSpPr>
          <p:cNvPr id="35" name="Google Shape;35;p2"/>
          <p:cNvSpPr txBox="1"/>
          <p:nvPr/>
        </p:nvSpPr>
        <p:spPr>
          <a:xfrm>
            <a:off x="755650" y="1997075"/>
            <a:ext cx="7691437" cy="511175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BF0928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Give/explain the meaning of words in context.</a:t>
            </a:r>
            <a:endParaRPr/>
          </a:p>
        </p:txBody>
      </p:sp>
      <p:sp>
        <p:nvSpPr>
          <p:cNvPr id="36" name="Google Shape;36;p2"/>
          <p:cNvSpPr txBox="1"/>
          <p:nvPr/>
        </p:nvSpPr>
        <p:spPr>
          <a:xfrm>
            <a:off x="755650" y="2681287"/>
            <a:ext cx="7632700" cy="700087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means that he is there to help you to work out the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meaning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of words you don’t know. </a:t>
            </a:r>
            <a:endParaRPr/>
          </a:p>
        </p:txBody>
      </p:sp>
      <p:sp>
        <p:nvSpPr>
          <p:cNvPr id="37" name="Google Shape;37;p2"/>
          <p:cNvSpPr txBox="1"/>
          <p:nvPr/>
        </p:nvSpPr>
        <p:spPr>
          <a:xfrm>
            <a:off x="755650" y="3443287"/>
            <a:ext cx="7632700" cy="125412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 helps you to do this by looking at the words or phrases you’re unsure of in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context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This means using the story so far, the sentences around them and what you already know about the plot to figure out what the word must mean.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4"/>
          <p:cNvSpPr/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Summing Up </a:t>
            </a:r>
            <a:r>
              <a:rPr b="1" i="0" lang="en-US" sz="3600" u="none">
                <a:solidFill>
                  <a:srgbClr val="BF0928"/>
                </a:solidFill>
                <a:latin typeface="Arial"/>
                <a:ea typeface="Arial"/>
                <a:cs typeface="Arial"/>
                <a:sym typeface="Arial"/>
              </a:rPr>
              <a:t>Vocabulary Victor</a:t>
            </a:r>
            <a:endParaRPr/>
          </a:p>
        </p:txBody>
      </p:sp>
      <p:sp>
        <p:nvSpPr>
          <p:cNvPr id="43" name="Google Shape;43;p14"/>
          <p:cNvSpPr txBox="1"/>
          <p:nvPr/>
        </p:nvSpPr>
        <p:spPr>
          <a:xfrm>
            <a:off x="755650" y="1514475"/>
            <a:ext cx="7632700" cy="700087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Prove your understanding of what Vocabulary Victor does by answering the following questions:</a:t>
            </a:r>
            <a:endParaRPr/>
          </a:p>
        </p:txBody>
      </p:sp>
      <p:sp>
        <p:nvSpPr>
          <p:cNvPr id="44" name="Google Shape;44;p14"/>
          <p:cNvSpPr txBox="1"/>
          <p:nvPr/>
        </p:nvSpPr>
        <p:spPr>
          <a:xfrm>
            <a:off x="1057275" y="2379662"/>
            <a:ext cx="70199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does Vocabulary Victor help you to do?</a:t>
            </a:r>
            <a:endParaRPr/>
          </a:p>
        </p:txBody>
      </p:sp>
      <p:sp>
        <p:nvSpPr>
          <p:cNvPr id="45" name="Google Shape;45;p14"/>
          <p:cNvSpPr txBox="1"/>
          <p:nvPr/>
        </p:nvSpPr>
        <p:spPr>
          <a:xfrm>
            <a:off x="1057275" y="2833687"/>
            <a:ext cx="7019925" cy="452437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sort of question might Vocabulary Victor ask?</a:t>
            </a:r>
            <a:endParaRPr/>
          </a:p>
        </p:txBody>
      </p:sp>
      <p:sp>
        <p:nvSpPr>
          <p:cNvPr id="46" name="Google Shape;46;p14"/>
          <p:cNvSpPr txBox="1"/>
          <p:nvPr/>
        </p:nvSpPr>
        <p:spPr>
          <a:xfrm>
            <a:off x="1057275" y="3359150"/>
            <a:ext cx="7019925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can you make sure you get full marks on Vocabulary Victor questions?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5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2018-04-16T12:22:52Z</dcterms:created>
  <dc:creator>Lauren Rasberry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