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658140-53DC-4A30-9BFF-3686E3EE55D2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207B25-FDE7-4539-AC44-B14D81D6DE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270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207B25-FDE7-4539-AC44-B14D81D6DEC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03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62160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1855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495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1212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374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1653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745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016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333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838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1F8576-AD1F-4BB2-A552-12BE5FCFA66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752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F8576-AD1F-4BB2-A552-12BE5FCFA663}" type="datetimeFigureOut">
              <a:rPr lang="en-GB" smtClean="0"/>
              <a:t>21/06/2021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07FC12-85F6-4A32-8B37-84D063D433F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94018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1209" y="277748"/>
            <a:ext cx="11923986" cy="5839247"/>
          </a:xfrm>
        </p:spPr>
        <p:txBody>
          <a:bodyPr>
            <a:normAutofit fontScale="90000"/>
          </a:bodyPr>
          <a:lstStyle/>
          <a:p>
            <a:pPr algn="l"/>
            <a:r>
              <a:rPr lang="en-GB" u="sng" dirty="0" smtClean="0">
                <a:latin typeface="SassoonCRInfant" panose="02010503020300020003" pitchFamily="2" charset="0"/>
              </a:rPr>
              <a:t>Monday 21</a:t>
            </a:r>
            <a:r>
              <a:rPr lang="en-GB" u="sng" baseline="30000" dirty="0" smtClean="0">
                <a:latin typeface="SassoonCRInfant" panose="02010503020300020003" pitchFamily="2" charset="0"/>
              </a:rPr>
              <a:t>st</a:t>
            </a:r>
            <a:r>
              <a:rPr lang="en-GB" u="sng" dirty="0" smtClean="0">
                <a:latin typeface="SassoonCRInfant" panose="02010503020300020003" pitchFamily="2" charset="0"/>
              </a:rPr>
              <a:t> June</a:t>
            </a:r>
            <a:br>
              <a:rPr lang="en-GB" u="sng" dirty="0" smtClean="0">
                <a:latin typeface="SassoonCRInfant" panose="02010503020300020003" pitchFamily="2" charset="0"/>
              </a:rPr>
            </a:br>
            <a:r>
              <a:rPr lang="en-GB" b="1" u="sng" dirty="0"/>
              <a:t>LC: Can I create a piece of art to express my spirituality?</a:t>
            </a:r>
            <a:br>
              <a:rPr lang="en-GB" b="1" u="sng" dirty="0"/>
            </a:br>
            <a:r>
              <a:rPr lang="en-GB" b="1" u="sng" dirty="0" smtClean="0">
                <a:latin typeface="SassoonCRInfant" panose="02010503020300020003" pitchFamily="2" charset="0"/>
              </a:rPr>
              <a:t/>
            </a:r>
            <a:br>
              <a:rPr lang="en-GB" b="1" u="sng" dirty="0" smtClean="0">
                <a:latin typeface="SassoonCRInfant" panose="02010503020300020003" pitchFamily="2" charset="0"/>
              </a:rPr>
            </a:br>
            <a:r>
              <a:rPr lang="en-GB" b="1" u="sng" dirty="0" smtClean="0">
                <a:solidFill>
                  <a:srgbClr val="000000"/>
                </a:solidFill>
                <a:latin typeface="SassoonCRInfant" panose="02010503020300020003" pitchFamily="2" charset="0"/>
              </a:rPr>
              <a:t/>
            </a:r>
            <a:br>
              <a:rPr lang="en-GB" b="1" u="sng" dirty="0" smtClean="0">
                <a:solidFill>
                  <a:srgbClr val="000000"/>
                </a:solidFill>
                <a:latin typeface="SassoonCRInfant" panose="02010503020300020003" pitchFamily="2" charset="0"/>
              </a:rPr>
            </a:br>
            <a:r>
              <a:rPr lang="en-GB" u="sng" dirty="0" smtClean="0">
                <a:latin typeface="SassoonCRInfant" panose="02010503020300020003" pitchFamily="2" charset="0"/>
              </a:rPr>
              <a:t/>
            </a:r>
            <a:br>
              <a:rPr lang="en-GB" u="sng" dirty="0" smtClean="0">
                <a:latin typeface="SassoonCRInfant" panose="02010503020300020003" pitchFamily="2" charset="0"/>
              </a:rPr>
            </a:br>
            <a:endParaRPr lang="en-GB" dirty="0">
              <a:latin typeface="SassoonCRInfant" panose="02010503020300020003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414" y="3870763"/>
            <a:ext cx="4794004" cy="282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88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TTYP What do we mean by spirituality</a:t>
            </a:r>
            <a:r>
              <a:rPr lang="en-GB" b="1" dirty="0" smtClean="0"/>
              <a:t>?</a:t>
            </a:r>
          </a:p>
          <a:p>
            <a:endParaRPr lang="en-GB" b="1" dirty="0"/>
          </a:p>
          <a:p>
            <a:r>
              <a:rPr lang="en-GB" b="1" dirty="0"/>
              <a:t>By spirituality, we mean _______ </a:t>
            </a:r>
          </a:p>
          <a:p>
            <a:r>
              <a:rPr lang="en-GB" b="1" dirty="0"/>
              <a:t>Someone's beliefs and feelings about religion, the soul and things that we cannot see)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325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On the next few slides we are going to look at some work created by other children who were expressing their spirituality through art.</a:t>
            </a:r>
          </a:p>
          <a:p>
            <a:endParaRPr lang="en-GB" dirty="0"/>
          </a:p>
          <a:p>
            <a:r>
              <a:rPr lang="en-GB" b="1" dirty="0"/>
              <a:t>For each one, decide what you can tell about the artist’s beliefs by looking at their picture.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6958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20490" y="1825625"/>
            <a:ext cx="6033310" cy="4351338"/>
          </a:xfrm>
        </p:spPr>
        <p:txBody>
          <a:bodyPr/>
          <a:lstStyle/>
          <a:p>
            <a:r>
              <a:rPr lang="en-GB" b="1" dirty="0"/>
              <a:t>From looking at this picture, I can tell that the artist ___________________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5320491" cy="7062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823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20490" y="1825625"/>
            <a:ext cx="6033310" cy="4351338"/>
          </a:xfrm>
        </p:spPr>
        <p:txBody>
          <a:bodyPr/>
          <a:lstStyle/>
          <a:p>
            <a:r>
              <a:rPr lang="en-GB" b="1" dirty="0"/>
              <a:t>From looking at this picture, I can tell that the artist ___________________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4540469" cy="6892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6342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20490" y="1825625"/>
            <a:ext cx="6033310" cy="4351338"/>
          </a:xfrm>
        </p:spPr>
        <p:txBody>
          <a:bodyPr/>
          <a:lstStyle/>
          <a:p>
            <a:r>
              <a:rPr lang="en-GB" b="1" dirty="0"/>
              <a:t>From looking at this picture, I can tell that the artist ___________________</a:t>
            </a:r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4335517" cy="6910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6885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024461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Think in your heads about what is spiritual for you. It doesn’t matter if you don’t follow a religion; you can still include things that are important and reflect the values that you hold (e.g. fairness, happiness, achievement)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4442" y="4997668"/>
            <a:ext cx="3626069" cy="914401"/>
          </a:xfrm>
        </p:spPr>
        <p:txBody>
          <a:bodyPr/>
          <a:lstStyle/>
          <a:p>
            <a:r>
              <a:rPr lang="en-GB" b="1" dirty="0" smtClean="0"/>
              <a:t>My spirituality</a:t>
            </a:r>
            <a:endParaRPr lang="en-GB" b="1" dirty="0"/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6526924" y="4067503"/>
            <a:ext cx="1828800" cy="75674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 flipV="1">
            <a:off x="2490952" y="4445875"/>
            <a:ext cx="1513490" cy="5517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 flipV="1">
            <a:off x="6526924" y="5612524"/>
            <a:ext cx="1655379" cy="10089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0326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Create a picture/collage to express your spirituality. You can include:</a:t>
            </a:r>
            <a:br>
              <a:rPr lang="en-GB" b="1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.</a:t>
            </a:r>
            <a:r>
              <a:rPr lang="en-GB" b="1" dirty="0"/>
              <a:t>Pictures of religious buildings</a:t>
            </a:r>
          </a:p>
          <a:p>
            <a:r>
              <a:rPr lang="en-GB" dirty="0"/>
              <a:t>.</a:t>
            </a:r>
            <a:r>
              <a:rPr lang="en-GB" b="1" dirty="0"/>
              <a:t>Calligraphy of inspirational quotes or religious sayings</a:t>
            </a:r>
          </a:p>
          <a:p>
            <a:r>
              <a:rPr lang="en-GB" dirty="0"/>
              <a:t>.</a:t>
            </a:r>
            <a:r>
              <a:rPr lang="en-GB" b="1" dirty="0"/>
              <a:t>Pictures of local people and the community</a:t>
            </a:r>
          </a:p>
          <a:p>
            <a:r>
              <a:rPr lang="en-GB" dirty="0"/>
              <a:t>.</a:t>
            </a:r>
            <a:r>
              <a:rPr lang="en-GB" b="1" dirty="0"/>
              <a:t>Patterns</a:t>
            </a:r>
          </a:p>
          <a:p>
            <a:r>
              <a:rPr lang="en-GB" dirty="0"/>
              <a:t>.</a:t>
            </a:r>
            <a:r>
              <a:rPr lang="en-GB" b="1" dirty="0"/>
              <a:t>Pictures from nature.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4266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225</Words>
  <Application>Microsoft Office PowerPoint</Application>
  <PresentationFormat>Widescreen</PresentationFormat>
  <Paragraphs>20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SassoonCRInfant</vt:lpstr>
      <vt:lpstr>Office Theme</vt:lpstr>
      <vt:lpstr>Monday 21st June LC: Can I create a piece of art to express my spirituality?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Think in your heads about what is spiritual for you. It doesn’t matter if you don’t follow a religion; you can still include things that are important and reflect the values that you hold (e.g. fairness, happiness, achievement) </vt:lpstr>
      <vt:lpstr>Create a picture/collage to express your spirituality. You can include: </vt:lpstr>
    </vt:vector>
  </TitlesOfParts>
  <Company>RM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Date LC: Can I explore Muslim beliefs as expressed in poetry?</dc:title>
  <dc:creator>ST-Partington-J</dc:creator>
  <cp:lastModifiedBy>ST-Partington-J</cp:lastModifiedBy>
  <cp:revision>19</cp:revision>
  <dcterms:created xsi:type="dcterms:W3CDTF">2021-05-11T15:19:06Z</dcterms:created>
  <dcterms:modified xsi:type="dcterms:W3CDTF">2021-06-21T06:48:11Z</dcterms:modified>
</cp:coreProperties>
</file>