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8FFB3-E88B-41D0-8CB3-E5FE9937D5F9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B927F-DF0A-44C2-8302-2E06138905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504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43ED1-B77E-403A-AD01-E61D5869B3A9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D3B5F-5495-42A8-B9B4-8FB2A15B3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648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635B7-699B-4F35-BC7F-B18107A79D41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33039-0FE2-4FDF-929E-6D5A0C5996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672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C5AF7-EAE5-4BC7-93CE-A967190590BF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7C3D5-9FEB-4D52-B342-BE00304EEF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E77B1-6CCC-461A-B200-A06CCB2EBDB7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B5FFD-0168-436E-828B-41A2585BF5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256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45EC8-A0E5-4C06-84A1-E2EFD9E280A4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E260E-C186-4515-9253-914954DE4D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775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7E545-C443-4BAF-A645-9C56D0BB6B4D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8140B-11F1-45BD-8938-F6FDBB6AA0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5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00649-A754-45A3-A3C3-DF188097EBC5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40CD5-9540-4E86-8733-8BC16283D9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318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964C9-BFA8-4944-8FD1-E068EF616D4C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9FC29-36A4-43D6-A1AB-FEDC047730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503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0BB0D-39E4-4ACB-B52F-65BB4681E300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BD22A-A724-44D0-AD6A-966355000B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165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272BA-1E7F-4B80-B7AC-6C3A88473FD4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24B55-FD84-4CD9-BFF0-1712E4981A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576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77102AF-563E-40E8-B2D0-B6339E52B925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D67E4B-E25D-4B54-BB0F-724587A43B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993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"/>
          <p:cNvGrpSpPr>
            <a:grpSpLocks/>
          </p:cNvGrpSpPr>
          <p:nvPr/>
        </p:nvGrpSpPr>
        <p:grpSpPr bwMode="auto">
          <a:xfrm>
            <a:off x="1858963" y="311151"/>
            <a:ext cx="8564562" cy="6227763"/>
            <a:chOff x="335310" y="311123"/>
            <a:chExt cx="8564603" cy="6227374"/>
          </a:xfrm>
        </p:grpSpPr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6347201" y="311123"/>
              <a:ext cx="2544775" cy="62273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102" name="Text Box 12"/>
            <p:cNvSpPr txBox="1">
              <a:spLocks noChangeArrowheads="1"/>
            </p:cNvSpPr>
            <p:nvPr/>
          </p:nvSpPr>
          <p:spPr bwMode="auto">
            <a:xfrm>
              <a:off x="6537325" y="4910138"/>
              <a:ext cx="184150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800">
                <a:solidFill>
                  <a:prstClr val="black"/>
                </a:solidFill>
              </a:endParaRPr>
            </a:p>
          </p:txBody>
        </p:sp>
        <p:pic>
          <p:nvPicPr>
            <p:cNvPr id="4103" name="Picture 27" descr="fancesco.jpg                                                   006BB3A6Macintosh HD                   7C268687: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8755"/>
            <a:stretch>
              <a:fillRect/>
            </a:stretch>
          </p:blipFill>
          <p:spPr bwMode="auto">
            <a:xfrm>
              <a:off x="335310" y="319503"/>
              <a:ext cx="6036890" cy="6218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25" name="Text Box 29"/>
            <p:cNvSpPr txBox="1">
              <a:spLocks noChangeArrowheads="1"/>
            </p:cNvSpPr>
            <p:nvPr/>
          </p:nvSpPr>
          <p:spPr bwMode="auto">
            <a:xfrm>
              <a:off x="6378951" y="674638"/>
              <a:ext cx="2520962" cy="550828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sz="1600" u="sng" dirty="0">
                  <a:solidFill>
                    <a:srgbClr val="7030A0"/>
                  </a:solidFill>
                  <a:latin typeface="Sassoon Infant Md" panose="02000603050000020003" pitchFamily="50" charset="0"/>
                </a:rPr>
                <a:t>Describe a Setting</a:t>
              </a:r>
              <a:br>
                <a:rPr lang="en-GB" altLang="en-US" sz="1600" u="sng" dirty="0">
                  <a:solidFill>
                    <a:srgbClr val="7030A0"/>
                  </a:solidFill>
                  <a:latin typeface="Sassoon Infant Md" panose="02000603050000020003" pitchFamily="50" charset="0"/>
                </a:rPr>
              </a:br>
              <a:endParaRPr lang="en-GB" altLang="en-US" sz="1600" u="sng" dirty="0">
                <a:solidFill>
                  <a:srgbClr val="7030A0"/>
                </a:solidFill>
                <a:latin typeface="Sassoon Infant Md" panose="02000603050000020003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sz="1600" dirty="0">
                  <a:solidFill>
                    <a:srgbClr val="CC00CC"/>
                  </a:solidFill>
                  <a:latin typeface="Sassoon Infant Md" panose="02000603050000020003" pitchFamily="50" charset="0"/>
                </a:rPr>
                <a:t>Write 5 sentences about:</a:t>
              </a: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/>
              </a:r>
              <a:b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</a:br>
              <a:endParaRPr lang="en-GB" altLang="en-US" sz="1600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  <a:p>
              <a:pPr marL="342900" indent="-342900" eaLnBrk="0" fontAlgn="base" hangingPunct="0"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What you can feel under your feet</a:t>
              </a:r>
            </a:p>
            <a:p>
              <a:pPr marL="342900" indent="-342900" eaLnBrk="0" fontAlgn="base" hangingPunct="0"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What you can see</a:t>
              </a:r>
            </a:p>
            <a:p>
              <a:pPr marL="342900" indent="-342900" eaLnBrk="0" fontAlgn="base" hangingPunct="0"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What you can hear</a:t>
              </a:r>
            </a:p>
            <a:p>
              <a:pPr marL="342900" indent="-342900" eaLnBrk="0" fontAlgn="base" hangingPunct="0"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What the weather is like</a:t>
              </a:r>
            </a:p>
            <a:p>
              <a:pPr marL="342900" indent="-342900" eaLnBrk="0" fontAlgn="base" hangingPunct="0"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Your footprints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altLang="en-US" sz="1600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altLang="en-US" sz="1600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sz="1600" u="sng" dirty="0">
                  <a:solidFill>
                    <a:srgbClr val="7030A0"/>
                  </a:solidFill>
                  <a:latin typeface="Sassoon Infant Md" panose="02000603050000020003" pitchFamily="50" charset="0"/>
                </a:rPr>
                <a:t>Challenge:</a:t>
              </a:r>
              <a:br>
                <a:rPr lang="en-GB" altLang="en-US" sz="1600" u="sng" dirty="0">
                  <a:solidFill>
                    <a:srgbClr val="7030A0"/>
                  </a:solidFill>
                  <a:latin typeface="Sassoon Infant Md" panose="02000603050000020003" pitchFamily="50" charset="0"/>
                </a:rPr>
              </a:br>
              <a:endParaRPr lang="en-GB" altLang="en-US" sz="1600" u="sng" dirty="0">
                <a:solidFill>
                  <a:srgbClr val="7030A0"/>
                </a:solidFill>
                <a:latin typeface="Sassoon Infant Md" panose="02000603050000020003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Imagine the penguin comes to life. Describe the moment when it realises it can move. Describe it moving gently and carefully at first. Describe what it decides to do.</a:t>
              </a:r>
              <a:endParaRPr lang="en-GB" altLang="en-US" sz="1600" u="sng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</p:txBody>
        </p:sp>
      </p:grpSp>
      <p:sp>
        <p:nvSpPr>
          <p:cNvPr id="4099" name="Rectangle 12"/>
          <p:cNvSpPr>
            <a:spLocks noChangeArrowheads="1"/>
          </p:cNvSpPr>
          <p:nvPr/>
        </p:nvSpPr>
        <p:spPr bwMode="auto">
          <a:xfrm>
            <a:off x="4224338" y="6376988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500">
                <a:solidFill>
                  <a:prstClr val="white"/>
                </a:solidFill>
                <a:latin typeface="Arial" panose="020B0604020202020204" pitchFamily="34" charset="0"/>
              </a:rPr>
              <a:t>Photo courtesy of Francesco @flickr.com) - granted under creative commons licence - attribution</a:t>
            </a:r>
            <a:endParaRPr lang="en-GB" altLang="en-US" sz="500">
              <a:solidFill>
                <a:prstClr val="white"/>
              </a:solidFill>
            </a:endParaRPr>
          </a:p>
        </p:txBody>
      </p:sp>
      <p:pic>
        <p:nvPicPr>
          <p:cNvPr id="4100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988" y="6113463"/>
            <a:ext cx="468312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360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 Infant Md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Smith</dc:creator>
  <cp:lastModifiedBy>Laura Smith</cp:lastModifiedBy>
  <cp:revision>1</cp:revision>
  <dcterms:created xsi:type="dcterms:W3CDTF">2020-04-21T17:08:29Z</dcterms:created>
  <dcterms:modified xsi:type="dcterms:W3CDTF">2020-04-21T17:08:59Z</dcterms:modified>
</cp:coreProperties>
</file>