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86" r:id="rId2"/>
    <p:sldMasterId id="2147483702" r:id="rId3"/>
    <p:sldMasterId id="2147483733" r:id="rId4"/>
  </p:sldMasterIdLst>
  <p:notesMasterIdLst>
    <p:notesMasterId r:id="rId38"/>
  </p:notesMasterIdLst>
  <p:handoutMasterIdLst>
    <p:handoutMasterId r:id="rId39"/>
  </p:handoutMasterIdLst>
  <p:sldIdLst>
    <p:sldId id="256" r:id="rId5"/>
    <p:sldId id="1126" r:id="rId6"/>
    <p:sldId id="1193" r:id="rId7"/>
    <p:sldId id="1192" r:id="rId8"/>
    <p:sldId id="1061" r:id="rId9"/>
    <p:sldId id="714" r:id="rId10"/>
    <p:sldId id="1149" r:id="rId11"/>
    <p:sldId id="258" r:id="rId12"/>
    <p:sldId id="1104" r:id="rId13"/>
    <p:sldId id="1186" r:id="rId14"/>
    <p:sldId id="1155" r:id="rId15"/>
    <p:sldId id="1166" r:id="rId16"/>
    <p:sldId id="1185" r:id="rId17"/>
    <p:sldId id="1171" r:id="rId18"/>
    <p:sldId id="1176" r:id="rId19"/>
    <p:sldId id="1172" r:id="rId20"/>
    <p:sldId id="1170" r:id="rId21"/>
    <p:sldId id="1187" r:id="rId22"/>
    <p:sldId id="1173" r:id="rId23"/>
    <p:sldId id="1175" r:id="rId24"/>
    <p:sldId id="1174" r:id="rId25"/>
    <p:sldId id="1184" r:id="rId26"/>
    <p:sldId id="1189" r:id="rId27"/>
    <p:sldId id="1178" r:id="rId28"/>
    <p:sldId id="1182" r:id="rId29"/>
    <p:sldId id="1181" r:id="rId30"/>
    <p:sldId id="1179" r:id="rId31"/>
    <p:sldId id="1183" r:id="rId32"/>
    <p:sldId id="1188" r:id="rId33"/>
    <p:sldId id="272" r:id="rId34"/>
    <p:sldId id="1190" r:id="rId35"/>
    <p:sldId id="264" r:id="rId36"/>
    <p:sldId id="733" r:id="rId37"/>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A0F2"/>
    <a:srgbClr val="EF3340"/>
    <a:srgbClr val="E5E500"/>
    <a:srgbClr val="F4F7FC"/>
    <a:srgbClr val="DF6068"/>
    <a:srgbClr val="ACC1F7"/>
    <a:srgbClr val="6088EF"/>
    <a:srgbClr val="FFD3D6"/>
    <a:srgbClr val="4C4B52"/>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61D8E3-8CED-4CE2-80CF-3C83685D329B}" v="25" dt="2020-04-16T09:42:56.564"/>
    <p1510:client id="{C9B59B10-AD51-41AA-9B5A-D4CA95E13B9A}" v="5994" dt="2020-04-15T10:52:05.6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09" autoAdjust="0"/>
    <p:restoredTop sz="83536" autoAdjust="0"/>
  </p:normalViewPr>
  <p:slideViewPr>
    <p:cSldViewPr snapToGrid="0">
      <p:cViewPr varScale="1">
        <p:scale>
          <a:sx n="56" d="100"/>
          <a:sy n="56" d="100"/>
        </p:scale>
        <p:origin x="1624" y="28"/>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Bull" userId="a7bc5d54dae8c407" providerId="LiveId" clId="{C9B59B10-AD51-41AA-9B5A-D4CA95E13B9A}"/>
    <pc:docChg chg="undo custSel addSld delSld modSld sldOrd">
      <pc:chgData name="Amy Bull" userId="a7bc5d54dae8c407" providerId="LiveId" clId="{C9B59B10-AD51-41AA-9B5A-D4CA95E13B9A}" dt="2020-04-15T10:54:12.169" v="13414" actId="20577"/>
      <pc:docMkLst>
        <pc:docMk/>
      </pc:docMkLst>
      <pc:sldChg chg="addSp delSp modSp mod">
        <pc:chgData name="Amy Bull" userId="a7bc5d54dae8c407" providerId="LiveId" clId="{C9B59B10-AD51-41AA-9B5A-D4CA95E13B9A}" dt="2020-04-14T14:23:05.730" v="8194" actId="20577"/>
        <pc:sldMkLst>
          <pc:docMk/>
          <pc:sldMk cId="27422900" sldId="258"/>
        </pc:sldMkLst>
        <pc:spChg chg="mod">
          <ac:chgData name="Amy Bull" userId="a7bc5d54dae8c407" providerId="LiveId" clId="{C9B59B10-AD51-41AA-9B5A-D4CA95E13B9A}" dt="2020-04-14T13:49:07.528" v="6563" actId="1036"/>
          <ac:spMkLst>
            <pc:docMk/>
            <pc:sldMk cId="27422900" sldId="258"/>
            <ac:spMk id="4" creationId="{F3FB5820-814D-4D54-BDEF-81649822D553}"/>
          </ac:spMkLst>
        </pc:spChg>
        <pc:spChg chg="mod">
          <ac:chgData name="Amy Bull" userId="a7bc5d54dae8c407" providerId="LiveId" clId="{C9B59B10-AD51-41AA-9B5A-D4CA95E13B9A}" dt="2020-04-13T08:21:29.422" v="68" actId="1076"/>
          <ac:spMkLst>
            <pc:docMk/>
            <pc:sldMk cId="27422900" sldId="258"/>
            <ac:spMk id="6" creationId="{FD2B9F97-E99F-4B06-8575-7CE12615A3A0}"/>
          </ac:spMkLst>
        </pc:spChg>
        <pc:spChg chg="mod">
          <ac:chgData name="Amy Bull" userId="a7bc5d54dae8c407" providerId="LiveId" clId="{C9B59B10-AD51-41AA-9B5A-D4CA95E13B9A}" dt="2020-04-14T14:23:05.730" v="8194" actId="20577"/>
          <ac:spMkLst>
            <pc:docMk/>
            <pc:sldMk cId="27422900" sldId="258"/>
            <ac:spMk id="24" creationId="{1FD4CA48-E045-41C4-9C63-82C141DE65A9}"/>
          </ac:spMkLst>
        </pc:spChg>
        <pc:picChg chg="mod">
          <ac:chgData name="Amy Bull" userId="a7bc5d54dae8c407" providerId="LiveId" clId="{C9B59B10-AD51-41AA-9B5A-D4CA95E13B9A}" dt="2020-04-14T13:49:07.528" v="6563" actId="1036"/>
          <ac:picMkLst>
            <pc:docMk/>
            <pc:sldMk cId="27422900" sldId="258"/>
            <ac:picMk id="11" creationId="{3F389E0A-A0A2-4EF7-B0F5-7B2C4FDB146B}"/>
          </ac:picMkLst>
        </pc:picChg>
        <pc:picChg chg="add mod">
          <ac:chgData name="Amy Bull" userId="a7bc5d54dae8c407" providerId="LiveId" clId="{C9B59B10-AD51-41AA-9B5A-D4CA95E13B9A}" dt="2020-04-14T13:47:32.435" v="6537" actId="688"/>
          <ac:picMkLst>
            <pc:docMk/>
            <pc:sldMk cId="27422900" sldId="258"/>
            <ac:picMk id="13" creationId="{70F0FF67-3857-4E06-9CF6-08DFB5309505}"/>
          </ac:picMkLst>
        </pc:picChg>
        <pc:picChg chg="add mod">
          <ac:chgData name="Amy Bull" userId="a7bc5d54dae8c407" providerId="LiveId" clId="{C9B59B10-AD51-41AA-9B5A-D4CA95E13B9A}" dt="2020-04-14T13:49:02.465" v="6557" actId="1076"/>
          <ac:picMkLst>
            <pc:docMk/>
            <pc:sldMk cId="27422900" sldId="258"/>
            <ac:picMk id="14" creationId="{D442F7B1-EA63-4EF8-9E02-54E7629C1B79}"/>
          </ac:picMkLst>
        </pc:picChg>
        <pc:picChg chg="add mod">
          <ac:chgData name="Amy Bull" userId="a7bc5d54dae8c407" providerId="LiveId" clId="{C9B59B10-AD51-41AA-9B5A-D4CA95E13B9A}" dt="2020-04-14T13:48:37.093" v="6550" actId="1076"/>
          <ac:picMkLst>
            <pc:docMk/>
            <pc:sldMk cId="27422900" sldId="258"/>
            <ac:picMk id="15" creationId="{021713EE-1E55-4131-B296-F6EE5D030994}"/>
          </ac:picMkLst>
        </pc:picChg>
        <pc:picChg chg="add del mod modCrop">
          <ac:chgData name="Amy Bull" userId="a7bc5d54dae8c407" providerId="LiveId" clId="{C9B59B10-AD51-41AA-9B5A-D4CA95E13B9A}" dt="2020-04-14T13:48:38.639" v="6551" actId="478"/>
          <ac:picMkLst>
            <pc:docMk/>
            <pc:sldMk cId="27422900" sldId="258"/>
            <ac:picMk id="16" creationId="{F6DF8DBD-58B2-4457-96CC-A7CCC0255848}"/>
          </ac:picMkLst>
        </pc:picChg>
        <pc:picChg chg="add mod">
          <ac:chgData name="Amy Bull" userId="a7bc5d54dae8c407" providerId="LiveId" clId="{C9B59B10-AD51-41AA-9B5A-D4CA95E13B9A}" dt="2020-04-14T13:48:54.931" v="6555" actId="1076"/>
          <ac:picMkLst>
            <pc:docMk/>
            <pc:sldMk cId="27422900" sldId="258"/>
            <ac:picMk id="17" creationId="{FDE0A9BC-C0B2-4F51-9098-870349F03B2E}"/>
          </ac:picMkLst>
        </pc:picChg>
      </pc:sldChg>
      <pc:sldChg chg="addSp delSp modSp mod modAnim modNotesTx">
        <pc:chgData name="Amy Bull" userId="a7bc5d54dae8c407" providerId="LiveId" clId="{C9B59B10-AD51-41AA-9B5A-D4CA95E13B9A}" dt="2020-04-15T10:54:12.169" v="13414" actId="20577"/>
        <pc:sldMkLst>
          <pc:docMk/>
          <pc:sldMk cId="2469666323" sldId="264"/>
        </pc:sldMkLst>
        <pc:spChg chg="mod">
          <ac:chgData name="Amy Bull" userId="a7bc5d54dae8c407" providerId="LiveId" clId="{C9B59B10-AD51-41AA-9B5A-D4CA95E13B9A}" dt="2020-04-15T10:17:23.397" v="11163" actId="20577"/>
          <ac:spMkLst>
            <pc:docMk/>
            <pc:sldMk cId="2469666323" sldId="264"/>
            <ac:spMk id="3" creationId="{BB22C464-566A-4CE6-A3E5-87A86B14892E}"/>
          </ac:spMkLst>
        </pc:spChg>
        <pc:spChg chg="del">
          <ac:chgData name="Amy Bull" userId="a7bc5d54dae8c407" providerId="LiveId" clId="{C9B59B10-AD51-41AA-9B5A-D4CA95E13B9A}" dt="2020-04-14T14:01:34.834" v="7135" actId="478"/>
          <ac:spMkLst>
            <pc:docMk/>
            <pc:sldMk cId="2469666323" sldId="264"/>
            <ac:spMk id="8" creationId="{7033C7B4-C916-4E17-A4EA-5A97A48D2994}"/>
          </ac:spMkLst>
        </pc:spChg>
        <pc:spChg chg="del">
          <ac:chgData name="Amy Bull" userId="a7bc5d54dae8c407" providerId="LiveId" clId="{C9B59B10-AD51-41AA-9B5A-D4CA95E13B9A}" dt="2020-04-14T14:01:33.091" v="7134" actId="478"/>
          <ac:spMkLst>
            <pc:docMk/>
            <pc:sldMk cId="2469666323" sldId="264"/>
            <ac:spMk id="9" creationId="{533FAD10-E081-48FA-9420-957E51751E05}"/>
          </ac:spMkLst>
        </pc:spChg>
        <pc:spChg chg="add mod">
          <ac:chgData name="Amy Bull" userId="a7bc5d54dae8c407" providerId="LiveId" clId="{C9B59B10-AD51-41AA-9B5A-D4CA95E13B9A}" dt="2020-04-14T14:22:23.072" v="8125" actId="14100"/>
          <ac:spMkLst>
            <pc:docMk/>
            <pc:sldMk cId="2469666323" sldId="264"/>
            <ac:spMk id="10" creationId="{3775C88A-DC2C-45E6-B289-74B725F95699}"/>
          </ac:spMkLst>
        </pc:spChg>
        <pc:spChg chg="add mod">
          <ac:chgData name="Amy Bull" userId="a7bc5d54dae8c407" providerId="LiveId" clId="{C9B59B10-AD51-41AA-9B5A-D4CA95E13B9A}" dt="2020-04-15T10:20:20.257" v="11179" actId="1037"/>
          <ac:spMkLst>
            <pc:docMk/>
            <pc:sldMk cId="2469666323" sldId="264"/>
            <ac:spMk id="12" creationId="{4A206B33-B4A6-4125-B7D5-935E78B0F7D6}"/>
          </ac:spMkLst>
        </pc:spChg>
        <pc:spChg chg="add mod">
          <ac:chgData name="Amy Bull" userId="a7bc5d54dae8c407" providerId="LiveId" clId="{C9B59B10-AD51-41AA-9B5A-D4CA95E13B9A}" dt="2020-04-14T14:21:55.316" v="8117" actId="14100"/>
          <ac:spMkLst>
            <pc:docMk/>
            <pc:sldMk cId="2469666323" sldId="264"/>
            <ac:spMk id="13" creationId="{19A5F40F-DF69-4CFB-868F-0C11FA4AD226}"/>
          </ac:spMkLst>
        </pc:spChg>
        <pc:spChg chg="add mod">
          <ac:chgData name="Amy Bull" userId="a7bc5d54dae8c407" providerId="LiveId" clId="{C9B59B10-AD51-41AA-9B5A-D4CA95E13B9A}" dt="2020-04-14T14:22:16.837" v="8124" actId="1076"/>
          <ac:spMkLst>
            <pc:docMk/>
            <pc:sldMk cId="2469666323" sldId="264"/>
            <ac:spMk id="14" creationId="{C888070A-095B-4EF4-B067-6FFB3069C405}"/>
          </ac:spMkLst>
        </pc:spChg>
        <pc:spChg chg="mod">
          <ac:chgData name="Amy Bull" userId="a7bc5d54dae8c407" providerId="LiveId" clId="{C9B59B10-AD51-41AA-9B5A-D4CA95E13B9A}" dt="2020-04-14T14:12:43.543" v="7553" actId="20577"/>
          <ac:spMkLst>
            <pc:docMk/>
            <pc:sldMk cId="2469666323" sldId="264"/>
            <ac:spMk id="15" creationId="{F91E99B0-47B9-4125-A369-B1D782BD68BA}"/>
          </ac:spMkLst>
        </pc:spChg>
        <pc:spChg chg="add mod">
          <ac:chgData name="Amy Bull" userId="a7bc5d54dae8c407" providerId="LiveId" clId="{C9B59B10-AD51-41AA-9B5A-D4CA95E13B9A}" dt="2020-04-14T14:21:44.311" v="8114" actId="14100"/>
          <ac:spMkLst>
            <pc:docMk/>
            <pc:sldMk cId="2469666323" sldId="264"/>
            <ac:spMk id="16" creationId="{BEC3439F-E14E-4D37-B252-C4B682D1A5C5}"/>
          </ac:spMkLst>
        </pc:spChg>
        <pc:spChg chg="add mod">
          <ac:chgData name="Amy Bull" userId="a7bc5d54dae8c407" providerId="LiveId" clId="{C9B59B10-AD51-41AA-9B5A-D4CA95E13B9A}" dt="2020-04-14T14:21:37.134" v="8111" actId="1037"/>
          <ac:spMkLst>
            <pc:docMk/>
            <pc:sldMk cId="2469666323" sldId="264"/>
            <ac:spMk id="17" creationId="{64226BDD-BAD3-410A-B0D3-D958D3259220}"/>
          </ac:spMkLst>
        </pc:spChg>
        <pc:spChg chg="add mod">
          <ac:chgData name="Amy Bull" userId="a7bc5d54dae8c407" providerId="LiveId" clId="{C9B59B10-AD51-41AA-9B5A-D4CA95E13B9A}" dt="2020-04-14T14:22:01.131" v="8119" actId="14100"/>
          <ac:spMkLst>
            <pc:docMk/>
            <pc:sldMk cId="2469666323" sldId="264"/>
            <ac:spMk id="18" creationId="{36B039EC-A680-49CE-945F-B732156A4A57}"/>
          </ac:spMkLst>
        </pc:spChg>
        <pc:spChg chg="del">
          <ac:chgData name="Amy Bull" userId="a7bc5d54dae8c407" providerId="LiveId" clId="{C9B59B10-AD51-41AA-9B5A-D4CA95E13B9A}" dt="2020-04-14T14:02:05.860" v="7243" actId="478"/>
          <ac:spMkLst>
            <pc:docMk/>
            <pc:sldMk cId="2469666323" sldId="264"/>
            <ac:spMk id="21" creationId="{70780C0B-ABE1-4C6E-AA83-E60F332C07A7}"/>
          </ac:spMkLst>
        </pc:spChg>
        <pc:picChg chg="del">
          <ac:chgData name="Amy Bull" userId="a7bc5d54dae8c407" providerId="LiveId" clId="{C9B59B10-AD51-41AA-9B5A-D4CA95E13B9A}" dt="2020-04-14T14:01:30.409" v="7133" actId="478"/>
          <ac:picMkLst>
            <pc:docMk/>
            <pc:sldMk cId="2469666323" sldId="264"/>
            <ac:picMk id="4" creationId="{98811487-045D-4C4B-97F3-F0BE67DAB3C8}"/>
          </ac:picMkLst>
        </pc:picChg>
        <pc:picChg chg="add mod ord">
          <ac:chgData name="Amy Bull" userId="a7bc5d54dae8c407" providerId="LiveId" clId="{C9B59B10-AD51-41AA-9B5A-D4CA95E13B9A}" dt="2020-04-15T09:25:18.872" v="10211" actId="1038"/>
          <ac:picMkLst>
            <pc:docMk/>
            <pc:sldMk cId="2469666323" sldId="264"/>
            <ac:picMk id="5" creationId="{8DFD2E08-6E71-44D4-B31C-3E8222D2FB54}"/>
          </ac:picMkLst>
        </pc:picChg>
        <pc:picChg chg="add mod">
          <ac:chgData name="Amy Bull" userId="a7bc5d54dae8c407" providerId="LiveId" clId="{C9B59B10-AD51-41AA-9B5A-D4CA95E13B9A}" dt="2020-04-14T14:22:13.440" v="8123" actId="1076"/>
          <ac:picMkLst>
            <pc:docMk/>
            <pc:sldMk cId="2469666323" sldId="264"/>
            <ac:picMk id="7" creationId="{8AC619E4-00C2-4600-A307-D06C5C49091F}"/>
          </ac:picMkLst>
        </pc:picChg>
        <pc:picChg chg="add mod">
          <ac:chgData name="Amy Bull" userId="a7bc5d54dae8c407" providerId="LiveId" clId="{C9B59B10-AD51-41AA-9B5A-D4CA95E13B9A}" dt="2020-04-14T14:22:03.572" v="8120" actId="1076"/>
          <ac:picMkLst>
            <pc:docMk/>
            <pc:sldMk cId="2469666323" sldId="264"/>
            <ac:picMk id="19" creationId="{065DDA9A-F73E-4333-8BE2-25AB05BDBBDE}"/>
          </ac:picMkLst>
        </pc:picChg>
        <pc:picChg chg="add mod">
          <ac:chgData name="Amy Bull" userId="a7bc5d54dae8c407" providerId="LiveId" clId="{C9B59B10-AD51-41AA-9B5A-D4CA95E13B9A}" dt="2020-04-14T14:21:50.424" v="8115" actId="1076"/>
          <ac:picMkLst>
            <pc:docMk/>
            <pc:sldMk cId="2469666323" sldId="264"/>
            <ac:picMk id="22" creationId="{14385CAF-625F-4BB3-A318-0F4447D4A71C}"/>
          </ac:picMkLst>
        </pc:picChg>
        <pc:picChg chg="add mod">
          <ac:chgData name="Amy Bull" userId="a7bc5d54dae8c407" providerId="LiveId" clId="{C9B59B10-AD51-41AA-9B5A-D4CA95E13B9A}" dt="2020-04-14T14:21:31.388" v="8100" actId="1076"/>
          <ac:picMkLst>
            <pc:docMk/>
            <pc:sldMk cId="2469666323" sldId="264"/>
            <ac:picMk id="24" creationId="{21040060-B533-4800-A90A-A3C61E170D40}"/>
          </ac:picMkLst>
        </pc:picChg>
        <pc:picChg chg="add mod">
          <ac:chgData name="Amy Bull" userId="a7bc5d54dae8c407" providerId="LiveId" clId="{C9B59B10-AD51-41AA-9B5A-D4CA95E13B9A}" dt="2020-04-14T14:21:25.602" v="8098" actId="1076"/>
          <ac:picMkLst>
            <pc:docMk/>
            <pc:sldMk cId="2469666323" sldId="264"/>
            <ac:picMk id="26" creationId="{E09A7EB7-778E-4C71-8E4E-8388ABA16A40}"/>
          </ac:picMkLst>
        </pc:picChg>
      </pc:sldChg>
      <pc:sldChg chg="modSp mod">
        <pc:chgData name="Amy Bull" userId="a7bc5d54dae8c407" providerId="LiveId" clId="{C9B59B10-AD51-41AA-9B5A-D4CA95E13B9A}" dt="2020-04-14T13:46:52.229" v="6530" actId="404"/>
        <pc:sldMkLst>
          <pc:docMk/>
          <pc:sldMk cId="3662068749" sldId="272"/>
        </pc:sldMkLst>
        <pc:spChg chg="mod">
          <ac:chgData name="Amy Bull" userId="a7bc5d54dae8c407" providerId="LiveId" clId="{C9B59B10-AD51-41AA-9B5A-D4CA95E13B9A}" dt="2020-04-14T13:46:52.229" v="6530" actId="404"/>
          <ac:spMkLst>
            <pc:docMk/>
            <pc:sldMk cId="3662068749" sldId="272"/>
            <ac:spMk id="2" creationId="{3E54312F-1A47-4CD0-BAFF-0BB69FA1E93B}"/>
          </ac:spMkLst>
        </pc:spChg>
        <pc:spChg chg="mod">
          <ac:chgData name="Amy Bull" userId="a7bc5d54dae8c407" providerId="LiveId" clId="{C9B59B10-AD51-41AA-9B5A-D4CA95E13B9A}" dt="2020-04-14T13:46:52.229" v="6530" actId="404"/>
          <ac:spMkLst>
            <pc:docMk/>
            <pc:sldMk cId="3662068749" sldId="272"/>
            <ac:spMk id="4" creationId="{4D361542-55D9-4B24-A70F-7FB050D15896}"/>
          </ac:spMkLst>
        </pc:spChg>
      </pc:sldChg>
      <pc:sldChg chg="modAnim modNotesTx">
        <pc:chgData name="Amy Bull" userId="a7bc5d54dae8c407" providerId="LiveId" clId="{C9B59B10-AD51-41AA-9B5A-D4CA95E13B9A}" dt="2020-04-15T10:40:42.358" v="11593" actId="20577"/>
        <pc:sldMkLst>
          <pc:docMk/>
          <pc:sldMk cId="2329558516" sldId="714"/>
        </pc:sldMkLst>
      </pc:sldChg>
      <pc:sldChg chg="addSp delSp modSp mod modNotesTx">
        <pc:chgData name="Amy Bull" userId="a7bc5d54dae8c407" providerId="LiveId" clId="{C9B59B10-AD51-41AA-9B5A-D4CA95E13B9A}" dt="2020-04-15T09:48:34.917" v="11061" actId="20577"/>
        <pc:sldMkLst>
          <pc:docMk/>
          <pc:sldMk cId="2478052926" sldId="1061"/>
        </pc:sldMkLst>
        <pc:spChg chg="mod">
          <ac:chgData name="Amy Bull" userId="a7bc5d54dae8c407" providerId="LiveId" clId="{C9B59B10-AD51-41AA-9B5A-D4CA95E13B9A}" dt="2020-04-15T09:48:21.043" v="11060" actId="113"/>
          <ac:spMkLst>
            <pc:docMk/>
            <pc:sldMk cId="2478052926" sldId="1061"/>
            <ac:spMk id="27" creationId="{C8BA539C-D229-45CF-ABBC-76021EE52280}"/>
          </ac:spMkLst>
        </pc:spChg>
        <pc:spChg chg="mod">
          <ac:chgData name="Amy Bull" userId="a7bc5d54dae8c407" providerId="LiveId" clId="{C9B59B10-AD51-41AA-9B5A-D4CA95E13B9A}" dt="2020-04-15T09:36:27.592" v="10396" actId="113"/>
          <ac:spMkLst>
            <pc:docMk/>
            <pc:sldMk cId="2478052926" sldId="1061"/>
            <ac:spMk id="29" creationId="{FE4BA25E-2037-4D1C-91B0-4CA1EA2B5535}"/>
          </ac:spMkLst>
        </pc:spChg>
        <pc:spChg chg="mod">
          <ac:chgData name="Amy Bull" userId="a7bc5d54dae8c407" providerId="LiveId" clId="{C9B59B10-AD51-41AA-9B5A-D4CA95E13B9A}" dt="2020-04-15T09:39:12.478" v="10593" actId="113"/>
          <ac:spMkLst>
            <pc:docMk/>
            <pc:sldMk cId="2478052926" sldId="1061"/>
            <ac:spMk id="30" creationId="{739CDC25-1F89-4177-A912-615F46DB54EC}"/>
          </ac:spMkLst>
        </pc:spChg>
        <pc:spChg chg="mod">
          <ac:chgData name="Amy Bull" userId="a7bc5d54dae8c407" providerId="LiveId" clId="{C9B59B10-AD51-41AA-9B5A-D4CA95E13B9A}" dt="2020-04-15T09:47:41.419" v="11057" actId="113"/>
          <ac:spMkLst>
            <pc:docMk/>
            <pc:sldMk cId="2478052926" sldId="1061"/>
            <ac:spMk id="31" creationId="{54BBF75F-5E7D-4CF0-A9E9-23CFE037747C}"/>
          </ac:spMkLst>
        </pc:spChg>
        <pc:spChg chg="mod">
          <ac:chgData name="Amy Bull" userId="a7bc5d54dae8c407" providerId="LiveId" clId="{C9B59B10-AD51-41AA-9B5A-D4CA95E13B9A}" dt="2020-04-15T09:37:26.842" v="10429" actId="20577"/>
          <ac:spMkLst>
            <pc:docMk/>
            <pc:sldMk cId="2478052926" sldId="1061"/>
            <ac:spMk id="33" creationId="{377EDE8C-460C-4402-9073-EF795D2099DA}"/>
          </ac:spMkLst>
        </pc:spChg>
        <pc:spChg chg="mod">
          <ac:chgData name="Amy Bull" userId="a7bc5d54dae8c407" providerId="LiveId" clId="{C9B59B10-AD51-41AA-9B5A-D4CA95E13B9A}" dt="2020-04-15T09:37:18.120" v="10400" actId="14100"/>
          <ac:spMkLst>
            <pc:docMk/>
            <pc:sldMk cId="2478052926" sldId="1061"/>
            <ac:spMk id="34" creationId="{ECEC2C74-C83D-4B03-9D45-E3DF31288DB1}"/>
          </ac:spMkLst>
        </pc:spChg>
        <pc:spChg chg="mod">
          <ac:chgData name="Amy Bull" userId="a7bc5d54dae8c407" providerId="LiveId" clId="{C9B59B10-AD51-41AA-9B5A-D4CA95E13B9A}" dt="2020-04-15T09:44:26.629" v="10836" actId="20577"/>
          <ac:spMkLst>
            <pc:docMk/>
            <pc:sldMk cId="2478052926" sldId="1061"/>
            <ac:spMk id="35" creationId="{A36DD5D3-FF97-493D-B2D6-5B5B57337BFB}"/>
          </ac:spMkLst>
        </pc:spChg>
        <pc:spChg chg="mod">
          <ac:chgData name="Amy Bull" userId="a7bc5d54dae8c407" providerId="LiveId" clId="{C9B59B10-AD51-41AA-9B5A-D4CA95E13B9A}" dt="2020-04-15T09:45:50.385" v="10876" actId="20577"/>
          <ac:spMkLst>
            <pc:docMk/>
            <pc:sldMk cId="2478052926" sldId="1061"/>
            <ac:spMk id="36" creationId="{F7530879-1B63-44C5-9356-21F813144E6B}"/>
          </ac:spMkLst>
        </pc:spChg>
        <pc:picChg chg="add mod">
          <ac:chgData name="Amy Bull" userId="a7bc5d54dae8c407" providerId="LiveId" clId="{C9B59B10-AD51-41AA-9B5A-D4CA95E13B9A}" dt="2020-04-15T09:38:46.024" v="10588" actId="167"/>
          <ac:picMkLst>
            <pc:docMk/>
            <pc:sldMk cId="2478052926" sldId="1061"/>
            <ac:picMk id="1026" creationId="{00B86FC8-3092-4289-8D2E-526C8D594492}"/>
          </ac:picMkLst>
        </pc:picChg>
        <pc:picChg chg="add mod">
          <ac:chgData name="Amy Bull" userId="a7bc5d54dae8c407" providerId="LiveId" clId="{C9B59B10-AD51-41AA-9B5A-D4CA95E13B9A}" dt="2020-04-15T09:41:19.008" v="10603" actId="167"/>
          <ac:picMkLst>
            <pc:docMk/>
            <pc:sldMk cId="2478052926" sldId="1061"/>
            <ac:picMk id="1028" creationId="{F77BB47A-774D-4321-B5F5-9060ABB5E913}"/>
          </ac:picMkLst>
        </pc:picChg>
        <pc:picChg chg="add mod">
          <ac:chgData name="Amy Bull" userId="a7bc5d54dae8c407" providerId="LiveId" clId="{C9B59B10-AD51-41AA-9B5A-D4CA95E13B9A}" dt="2020-04-15T09:45:05.635" v="10844" actId="167"/>
          <ac:picMkLst>
            <pc:docMk/>
            <pc:sldMk cId="2478052926" sldId="1061"/>
            <ac:picMk id="1030" creationId="{96C0BF26-0A63-43EA-8979-A8FD1AA1F848}"/>
          </ac:picMkLst>
        </pc:picChg>
        <pc:picChg chg="add mod">
          <ac:chgData name="Amy Bull" userId="a7bc5d54dae8c407" providerId="LiveId" clId="{C9B59B10-AD51-41AA-9B5A-D4CA95E13B9A}" dt="2020-04-15T09:46:24.584" v="10886" actId="167"/>
          <ac:picMkLst>
            <pc:docMk/>
            <pc:sldMk cId="2478052926" sldId="1061"/>
            <ac:picMk id="1032" creationId="{D10F2466-627C-4A8D-A0AA-E7908BC352A5}"/>
          </ac:picMkLst>
        </pc:picChg>
        <pc:picChg chg="del mod">
          <ac:chgData name="Amy Bull" userId="a7bc5d54dae8c407" providerId="LiveId" clId="{C9B59B10-AD51-41AA-9B5A-D4CA95E13B9A}" dt="2020-04-15T09:41:20.774" v="10604" actId="478"/>
          <ac:picMkLst>
            <pc:docMk/>
            <pc:sldMk cId="2478052926" sldId="1061"/>
            <ac:picMk id="12290" creationId="{EE7A3C43-B2BB-49CA-90FD-2EBE6C92860D}"/>
          </ac:picMkLst>
        </pc:picChg>
        <pc:picChg chg="del mod">
          <ac:chgData name="Amy Bull" userId="a7bc5d54dae8c407" providerId="LiveId" clId="{C9B59B10-AD51-41AA-9B5A-D4CA95E13B9A}" dt="2020-04-15T09:38:47.674" v="10589" actId="478"/>
          <ac:picMkLst>
            <pc:docMk/>
            <pc:sldMk cId="2478052926" sldId="1061"/>
            <ac:picMk id="12292" creationId="{9D435947-E46D-4008-8AC5-FD00E0AA6E01}"/>
          </ac:picMkLst>
        </pc:picChg>
        <pc:picChg chg="del mod">
          <ac:chgData name="Amy Bull" userId="a7bc5d54dae8c407" providerId="LiveId" clId="{C9B59B10-AD51-41AA-9B5A-D4CA95E13B9A}" dt="2020-04-15T09:45:07.273" v="10845" actId="478"/>
          <ac:picMkLst>
            <pc:docMk/>
            <pc:sldMk cId="2478052926" sldId="1061"/>
            <ac:picMk id="12294" creationId="{ABEAB1B7-6725-486C-A904-E0C9BD18755D}"/>
          </ac:picMkLst>
        </pc:picChg>
        <pc:picChg chg="del mod">
          <ac:chgData name="Amy Bull" userId="a7bc5d54dae8c407" providerId="LiveId" clId="{C9B59B10-AD51-41AA-9B5A-D4CA95E13B9A}" dt="2020-04-15T09:46:26.137" v="10887" actId="478"/>
          <ac:picMkLst>
            <pc:docMk/>
            <pc:sldMk cId="2478052926" sldId="1061"/>
            <ac:picMk id="12296" creationId="{4EE9BA61-D543-49FB-B084-EC7A24D406F8}"/>
          </ac:picMkLst>
        </pc:picChg>
      </pc:sldChg>
      <pc:sldChg chg="modAnim modNotesTx">
        <pc:chgData name="Amy Bull" userId="a7bc5d54dae8c407" providerId="LiveId" clId="{C9B59B10-AD51-41AA-9B5A-D4CA95E13B9A}" dt="2020-04-15T10:45:07.822" v="11774" actId="20577"/>
        <pc:sldMkLst>
          <pc:docMk/>
          <pc:sldMk cId="1367636635" sldId="1104"/>
        </pc:sldMkLst>
      </pc:sldChg>
      <pc:sldChg chg="addSp delSp modSp del mod">
        <pc:chgData name="Amy Bull" userId="a7bc5d54dae8c407" providerId="LiveId" clId="{C9B59B10-AD51-41AA-9B5A-D4CA95E13B9A}" dt="2020-04-15T09:15:59.980" v="10082" actId="47"/>
        <pc:sldMkLst>
          <pc:docMk/>
          <pc:sldMk cId="637298210" sldId="1138"/>
        </pc:sldMkLst>
        <pc:spChg chg="mod">
          <ac:chgData name="Amy Bull" userId="a7bc5d54dae8c407" providerId="LiveId" clId="{C9B59B10-AD51-41AA-9B5A-D4CA95E13B9A}" dt="2020-04-14T14:28:12.116" v="8267" actId="313"/>
          <ac:spMkLst>
            <pc:docMk/>
            <pc:sldMk cId="637298210" sldId="1138"/>
            <ac:spMk id="4" creationId="{94301298-96D5-483E-9EB6-E7B44377ABCF}"/>
          </ac:spMkLst>
        </pc:spChg>
        <pc:spChg chg="mod">
          <ac:chgData name="Amy Bull" userId="a7bc5d54dae8c407" providerId="LiveId" clId="{C9B59B10-AD51-41AA-9B5A-D4CA95E13B9A}" dt="2020-04-14T15:06:01.291" v="9012" actId="1076"/>
          <ac:spMkLst>
            <pc:docMk/>
            <pc:sldMk cId="637298210" sldId="1138"/>
            <ac:spMk id="6" creationId="{499F04A5-BEDA-4AB4-B2F8-9DA51F908DF1}"/>
          </ac:spMkLst>
        </pc:spChg>
        <pc:spChg chg="mod">
          <ac:chgData name="Amy Bull" userId="a7bc5d54dae8c407" providerId="LiveId" clId="{C9B59B10-AD51-41AA-9B5A-D4CA95E13B9A}" dt="2020-04-14T15:06:04.775" v="9013" actId="1076"/>
          <ac:spMkLst>
            <pc:docMk/>
            <pc:sldMk cId="637298210" sldId="1138"/>
            <ac:spMk id="7" creationId="{67E18E18-9899-4921-AFAD-BE22544FE436}"/>
          </ac:spMkLst>
        </pc:spChg>
        <pc:spChg chg="del mod">
          <ac:chgData name="Amy Bull" userId="a7bc5d54dae8c407" providerId="LiveId" clId="{C9B59B10-AD51-41AA-9B5A-D4CA95E13B9A}" dt="2020-04-14T14:44:38.917" v="8491" actId="478"/>
          <ac:spMkLst>
            <pc:docMk/>
            <pc:sldMk cId="637298210" sldId="1138"/>
            <ac:spMk id="11" creationId="{1D13C364-2B82-471B-A6FC-E276731B8EF2}"/>
          </ac:spMkLst>
        </pc:spChg>
        <pc:spChg chg="del mod">
          <ac:chgData name="Amy Bull" userId="a7bc5d54dae8c407" providerId="LiveId" clId="{C9B59B10-AD51-41AA-9B5A-D4CA95E13B9A}" dt="2020-04-14T14:44:38.917" v="8491" actId="478"/>
          <ac:spMkLst>
            <pc:docMk/>
            <pc:sldMk cId="637298210" sldId="1138"/>
            <ac:spMk id="13" creationId="{48591552-BB91-49CF-85CC-A1C8A42DB4C2}"/>
          </ac:spMkLst>
        </pc:spChg>
        <pc:spChg chg="del">
          <ac:chgData name="Amy Bull" userId="a7bc5d54dae8c407" providerId="LiveId" clId="{C9B59B10-AD51-41AA-9B5A-D4CA95E13B9A}" dt="2020-04-14T14:31:27.539" v="8368" actId="478"/>
          <ac:spMkLst>
            <pc:docMk/>
            <pc:sldMk cId="637298210" sldId="1138"/>
            <ac:spMk id="18" creationId="{063CFA41-9369-4847-BE4A-DF6DC987E7DB}"/>
          </ac:spMkLst>
        </pc:spChg>
        <pc:spChg chg="mod">
          <ac:chgData name="Amy Bull" userId="a7bc5d54dae8c407" providerId="LiveId" clId="{C9B59B10-AD51-41AA-9B5A-D4CA95E13B9A}" dt="2020-04-14T14:32:45.023" v="8401" actId="1076"/>
          <ac:spMkLst>
            <pc:docMk/>
            <pc:sldMk cId="637298210" sldId="1138"/>
            <ac:spMk id="21" creationId="{B49A4250-39A4-463E-8C66-5F41891AEAEA}"/>
          </ac:spMkLst>
        </pc:spChg>
        <pc:spChg chg="del mod">
          <ac:chgData name="Amy Bull" userId="a7bc5d54dae8c407" providerId="LiveId" clId="{C9B59B10-AD51-41AA-9B5A-D4CA95E13B9A}" dt="2020-04-14T14:44:38.917" v="8491" actId="478"/>
          <ac:spMkLst>
            <pc:docMk/>
            <pc:sldMk cId="637298210" sldId="1138"/>
            <ac:spMk id="23" creationId="{B49FDAF3-EC42-4DA4-98E2-87AD21C3796F}"/>
          </ac:spMkLst>
        </pc:spChg>
        <pc:spChg chg="add del mod">
          <ac:chgData name="Amy Bull" userId="a7bc5d54dae8c407" providerId="LiveId" clId="{C9B59B10-AD51-41AA-9B5A-D4CA95E13B9A}" dt="2020-04-15T08:59:23.734" v="9141" actId="21"/>
          <ac:spMkLst>
            <pc:docMk/>
            <pc:sldMk cId="637298210" sldId="1138"/>
            <ac:spMk id="29" creationId="{E50907AB-A666-4026-87E5-02BFC8633058}"/>
          </ac:spMkLst>
        </pc:spChg>
        <pc:spChg chg="add del mod">
          <ac:chgData name="Amy Bull" userId="a7bc5d54dae8c407" providerId="LiveId" clId="{C9B59B10-AD51-41AA-9B5A-D4CA95E13B9A}" dt="2020-04-15T08:59:23.734" v="9141" actId="21"/>
          <ac:spMkLst>
            <pc:docMk/>
            <pc:sldMk cId="637298210" sldId="1138"/>
            <ac:spMk id="30" creationId="{ED37AC1B-2470-44B6-9409-02D0D1837E44}"/>
          </ac:spMkLst>
        </pc:spChg>
        <pc:spChg chg="del mod">
          <ac:chgData name="Amy Bull" userId="a7bc5d54dae8c407" providerId="LiveId" clId="{C9B59B10-AD51-41AA-9B5A-D4CA95E13B9A}" dt="2020-04-14T14:46:03.834" v="8775" actId="478"/>
          <ac:spMkLst>
            <pc:docMk/>
            <pc:sldMk cId="637298210" sldId="1138"/>
            <ac:spMk id="31" creationId="{A5866801-0C97-4624-A5EA-43DB82698EC0}"/>
          </ac:spMkLst>
        </pc:spChg>
        <pc:spChg chg="del mod">
          <ac:chgData name="Amy Bull" userId="a7bc5d54dae8c407" providerId="LiveId" clId="{C9B59B10-AD51-41AA-9B5A-D4CA95E13B9A}" dt="2020-04-14T14:46:03.834" v="8775" actId="478"/>
          <ac:spMkLst>
            <pc:docMk/>
            <pc:sldMk cId="637298210" sldId="1138"/>
            <ac:spMk id="32" creationId="{F90D234A-8682-4B78-8E16-E2D1C0E389ED}"/>
          </ac:spMkLst>
        </pc:spChg>
        <pc:picChg chg="mod">
          <ac:chgData name="Amy Bull" userId="a7bc5d54dae8c407" providerId="LiveId" clId="{C9B59B10-AD51-41AA-9B5A-D4CA95E13B9A}" dt="2020-04-14T15:06:01.291" v="9012" actId="1076"/>
          <ac:picMkLst>
            <pc:docMk/>
            <pc:sldMk cId="637298210" sldId="1138"/>
            <ac:picMk id="8" creationId="{5B75E83F-4CA5-4B7A-A56D-87CDE9371D40}"/>
          </ac:picMkLst>
        </pc:picChg>
        <pc:picChg chg="mod">
          <ac:chgData name="Amy Bull" userId="a7bc5d54dae8c407" providerId="LiveId" clId="{C9B59B10-AD51-41AA-9B5A-D4CA95E13B9A}" dt="2020-04-14T15:06:04.775" v="9013" actId="1076"/>
          <ac:picMkLst>
            <pc:docMk/>
            <pc:sldMk cId="637298210" sldId="1138"/>
            <ac:picMk id="9" creationId="{CFCB7AFC-A3BF-45E8-A12C-827A491E0D08}"/>
          </ac:picMkLst>
        </pc:picChg>
        <pc:picChg chg="mod">
          <ac:chgData name="Amy Bull" userId="a7bc5d54dae8c407" providerId="LiveId" clId="{C9B59B10-AD51-41AA-9B5A-D4CA95E13B9A}" dt="2020-04-14T15:05:57.847" v="9011" actId="1076"/>
          <ac:picMkLst>
            <pc:docMk/>
            <pc:sldMk cId="637298210" sldId="1138"/>
            <ac:picMk id="10" creationId="{58D766BF-12BE-4C58-8548-8A3F7057F4CE}"/>
          </ac:picMkLst>
        </pc:picChg>
        <pc:picChg chg="del">
          <ac:chgData name="Amy Bull" userId="a7bc5d54dae8c407" providerId="LiveId" clId="{C9B59B10-AD51-41AA-9B5A-D4CA95E13B9A}" dt="2020-04-14T14:31:26.287" v="8367" actId="478"/>
          <ac:picMkLst>
            <pc:docMk/>
            <pc:sldMk cId="637298210" sldId="1138"/>
            <ac:picMk id="24" creationId="{B8FCE370-3868-493D-845C-EBF05182F137}"/>
          </ac:picMkLst>
        </pc:picChg>
        <pc:picChg chg="del">
          <ac:chgData name="Amy Bull" userId="a7bc5d54dae8c407" providerId="LiveId" clId="{C9B59B10-AD51-41AA-9B5A-D4CA95E13B9A}" dt="2020-04-14T14:31:25.018" v="8366" actId="478"/>
          <ac:picMkLst>
            <pc:docMk/>
            <pc:sldMk cId="637298210" sldId="1138"/>
            <ac:picMk id="25" creationId="{88F311C8-2BF8-45ED-8416-7E2A1B2691FA}"/>
          </ac:picMkLst>
        </pc:picChg>
        <pc:picChg chg="del">
          <ac:chgData name="Amy Bull" userId="a7bc5d54dae8c407" providerId="LiveId" clId="{C9B59B10-AD51-41AA-9B5A-D4CA95E13B9A}" dt="2020-04-14T14:31:23.940" v="8365" actId="478"/>
          <ac:picMkLst>
            <pc:docMk/>
            <pc:sldMk cId="637298210" sldId="1138"/>
            <ac:picMk id="26" creationId="{72C90AC2-73D3-4626-B381-7B15517F38F3}"/>
          </ac:picMkLst>
        </pc:picChg>
        <pc:picChg chg="del">
          <ac:chgData name="Amy Bull" userId="a7bc5d54dae8c407" providerId="LiveId" clId="{C9B59B10-AD51-41AA-9B5A-D4CA95E13B9A}" dt="2020-04-14T14:31:30.361" v="8370" actId="478"/>
          <ac:picMkLst>
            <pc:docMk/>
            <pc:sldMk cId="637298210" sldId="1138"/>
            <ac:picMk id="27" creationId="{BED8DEE9-0837-4AC2-8FF2-179E37B2AE73}"/>
          </ac:picMkLst>
        </pc:picChg>
        <pc:picChg chg="del">
          <ac:chgData name="Amy Bull" userId="a7bc5d54dae8c407" providerId="LiveId" clId="{C9B59B10-AD51-41AA-9B5A-D4CA95E13B9A}" dt="2020-04-14T14:31:29.296" v="8369" actId="478"/>
          <ac:picMkLst>
            <pc:docMk/>
            <pc:sldMk cId="637298210" sldId="1138"/>
            <ac:picMk id="28" creationId="{4206242B-EE52-4D48-92D6-D5DAEE507DD7}"/>
          </ac:picMkLst>
        </pc:picChg>
        <pc:picChg chg="del">
          <ac:chgData name="Amy Bull" userId="a7bc5d54dae8c407" providerId="LiveId" clId="{C9B59B10-AD51-41AA-9B5A-D4CA95E13B9A}" dt="2020-04-14T14:31:34.021" v="8374" actId="478"/>
          <ac:picMkLst>
            <pc:docMk/>
            <pc:sldMk cId="637298210" sldId="1138"/>
            <ac:picMk id="2050" creationId="{3D01450C-0350-42B7-81AD-9104428A5977}"/>
          </ac:picMkLst>
        </pc:picChg>
        <pc:picChg chg="del">
          <ac:chgData name="Amy Bull" userId="a7bc5d54dae8c407" providerId="LiveId" clId="{C9B59B10-AD51-41AA-9B5A-D4CA95E13B9A}" dt="2020-04-14T14:31:21.807" v="8364" actId="478"/>
          <ac:picMkLst>
            <pc:docMk/>
            <pc:sldMk cId="637298210" sldId="1138"/>
            <ac:picMk id="2052" creationId="{268658EA-A3B0-4C28-8D6B-B4F60E8E1B2F}"/>
          </ac:picMkLst>
        </pc:picChg>
        <pc:picChg chg="del">
          <ac:chgData name="Amy Bull" userId="a7bc5d54dae8c407" providerId="LiveId" clId="{C9B59B10-AD51-41AA-9B5A-D4CA95E13B9A}" dt="2020-04-14T14:31:32.690" v="8373" actId="478"/>
          <ac:picMkLst>
            <pc:docMk/>
            <pc:sldMk cId="637298210" sldId="1138"/>
            <ac:picMk id="2054" creationId="{CE57B657-5344-4AD4-AB8F-E36308BFBD8F}"/>
          </ac:picMkLst>
        </pc:picChg>
        <pc:picChg chg="del mod">
          <ac:chgData name="Amy Bull" userId="a7bc5d54dae8c407" providerId="LiveId" clId="{C9B59B10-AD51-41AA-9B5A-D4CA95E13B9A}" dt="2020-04-14T14:31:31.479" v="8372" actId="478"/>
          <ac:picMkLst>
            <pc:docMk/>
            <pc:sldMk cId="637298210" sldId="1138"/>
            <ac:picMk id="2056" creationId="{243E89DE-1F23-44E1-B89C-1A85B36F4416}"/>
          </ac:picMkLst>
        </pc:picChg>
      </pc:sldChg>
      <pc:sldChg chg="addSp delSp modSp mod">
        <pc:chgData name="Amy Bull" userId="a7bc5d54dae8c407" providerId="LiveId" clId="{C9B59B10-AD51-41AA-9B5A-D4CA95E13B9A}" dt="2020-04-15T10:28:09.764" v="11203"/>
        <pc:sldMkLst>
          <pc:docMk/>
          <pc:sldMk cId="2704635399" sldId="1149"/>
        </pc:sldMkLst>
        <pc:picChg chg="del mod">
          <ac:chgData name="Amy Bull" userId="a7bc5d54dae8c407" providerId="LiveId" clId="{C9B59B10-AD51-41AA-9B5A-D4CA95E13B9A}" dt="2020-04-15T10:27:25.096" v="11194" actId="478"/>
          <ac:picMkLst>
            <pc:docMk/>
            <pc:sldMk cId="2704635399" sldId="1149"/>
            <ac:picMk id="4" creationId="{46AA9F16-F099-4E58-8A04-199106CB969B}"/>
          </ac:picMkLst>
        </pc:picChg>
        <pc:picChg chg="add mod">
          <ac:chgData name="Amy Bull" userId="a7bc5d54dae8c407" providerId="LiveId" clId="{C9B59B10-AD51-41AA-9B5A-D4CA95E13B9A}" dt="2020-04-15T10:28:09.764" v="11203"/>
          <ac:picMkLst>
            <pc:docMk/>
            <pc:sldMk cId="2704635399" sldId="1149"/>
            <ac:picMk id="5" creationId="{2CB3060E-27DF-4D14-9F78-DF1D02E21BD9}"/>
          </ac:picMkLst>
        </pc:picChg>
      </pc:sldChg>
      <pc:sldChg chg="addSp delSp modSp mod modAnim modNotesTx">
        <pc:chgData name="Amy Bull" userId="a7bc5d54dae8c407" providerId="LiveId" clId="{C9B59B10-AD51-41AA-9B5A-D4CA95E13B9A}" dt="2020-04-15T10:46:28.449" v="11989" actId="20577"/>
        <pc:sldMkLst>
          <pc:docMk/>
          <pc:sldMk cId="832485461" sldId="1155"/>
        </pc:sldMkLst>
        <pc:spChg chg="add mod ord">
          <ac:chgData name="Amy Bull" userId="a7bc5d54dae8c407" providerId="LiveId" clId="{C9B59B10-AD51-41AA-9B5A-D4CA95E13B9A}" dt="2020-04-13T08:15:04.460" v="22" actId="167"/>
          <ac:spMkLst>
            <pc:docMk/>
            <pc:sldMk cId="832485461" sldId="1155"/>
            <ac:spMk id="3" creationId="{ED11DBA0-7617-477C-BC2A-52C1F8A2658A}"/>
          </ac:spMkLst>
        </pc:spChg>
        <pc:spChg chg="mod">
          <ac:chgData name="Amy Bull" userId="a7bc5d54dae8c407" providerId="LiveId" clId="{C9B59B10-AD51-41AA-9B5A-D4CA95E13B9A}" dt="2020-04-15T10:25:16.248" v="11193" actId="20577"/>
          <ac:spMkLst>
            <pc:docMk/>
            <pc:sldMk cId="832485461" sldId="1155"/>
            <ac:spMk id="4" creationId="{26471790-62F3-4EE1-B21F-60D87D451C9E}"/>
          </ac:spMkLst>
        </pc:spChg>
        <pc:spChg chg="mod">
          <ac:chgData name="Amy Bull" userId="a7bc5d54dae8c407" providerId="LiveId" clId="{C9B59B10-AD51-41AA-9B5A-D4CA95E13B9A}" dt="2020-04-14T09:01:19.462" v="968" actId="20577"/>
          <ac:spMkLst>
            <pc:docMk/>
            <pc:sldMk cId="832485461" sldId="1155"/>
            <ac:spMk id="5" creationId="{3339EDA4-0792-45CF-9376-9516CE076847}"/>
          </ac:spMkLst>
        </pc:spChg>
        <pc:spChg chg="mod">
          <ac:chgData name="Amy Bull" userId="a7bc5d54dae8c407" providerId="LiveId" clId="{C9B59B10-AD51-41AA-9B5A-D4CA95E13B9A}" dt="2020-04-13T08:15:27.557" v="26" actId="208"/>
          <ac:spMkLst>
            <pc:docMk/>
            <pc:sldMk cId="832485461" sldId="1155"/>
            <ac:spMk id="13" creationId="{869FC12D-EF22-461A-8295-5CBB7A677DC3}"/>
          </ac:spMkLst>
        </pc:spChg>
        <pc:spChg chg="add mod ord">
          <ac:chgData name="Amy Bull" userId="a7bc5d54dae8c407" providerId="LiveId" clId="{C9B59B10-AD51-41AA-9B5A-D4CA95E13B9A}" dt="2020-04-13T08:15:52.619" v="33" actId="1037"/>
          <ac:spMkLst>
            <pc:docMk/>
            <pc:sldMk cId="832485461" sldId="1155"/>
            <ac:spMk id="15" creationId="{BD1236F5-1863-4125-928C-EAB4EC8CEFC5}"/>
          </ac:spMkLst>
        </pc:spChg>
        <pc:picChg chg="del">
          <ac:chgData name="Amy Bull" userId="a7bc5d54dae8c407" providerId="LiveId" clId="{C9B59B10-AD51-41AA-9B5A-D4CA95E13B9A}" dt="2020-04-14T13:54:30.823" v="6579" actId="478"/>
          <ac:picMkLst>
            <pc:docMk/>
            <pc:sldMk cId="832485461" sldId="1155"/>
            <ac:picMk id="2" creationId="{7616AEA6-6835-4C08-B82D-392080A7C4AA}"/>
          </ac:picMkLst>
        </pc:picChg>
        <pc:picChg chg="add mod">
          <ac:chgData name="Amy Bull" userId="a7bc5d54dae8c407" providerId="LiveId" clId="{C9B59B10-AD51-41AA-9B5A-D4CA95E13B9A}" dt="2020-04-14T13:54:34.853" v="6580" actId="1076"/>
          <ac:picMkLst>
            <pc:docMk/>
            <pc:sldMk cId="832485461" sldId="1155"/>
            <ac:picMk id="8" creationId="{70DB9139-4A15-4436-9564-135078B784D9}"/>
          </ac:picMkLst>
        </pc:picChg>
        <pc:picChg chg="add del">
          <ac:chgData name="Amy Bull" userId="a7bc5d54dae8c407" providerId="LiveId" clId="{C9B59B10-AD51-41AA-9B5A-D4CA95E13B9A}" dt="2020-04-13T08:16:51.179" v="43"/>
          <ac:picMkLst>
            <pc:docMk/>
            <pc:sldMk cId="832485461" sldId="1155"/>
            <ac:picMk id="16" creationId="{AAD27ED0-F866-47AD-8793-08038F793BEE}"/>
          </ac:picMkLst>
        </pc:picChg>
        <pc:picChg chg="add mod">
          <ac:chgData name="Amy Bull" userId="a7bc5d54dae8c407" providerId="LiveId" clId="{C9B59B10-AD51-41AA-9B5A-D4CA95E13B9A}" dt="2020-04-13T08:16:58.268" v="45" actId="1035"/>
          <ac:picMkLst>
            <pc:docMk/>
            <pc:sldMk cId="832485461" sldId="1155"/>
            <ac:picMk id="18" creationId="{D882B76A-D1FB-4F0C-9146-17273C175DCE}"/>
          </ac:picMkLst>
        </pc:picChg>
      </pc:sldChg>
      <pc:sldChg chg="addSp delSp modSp mod modAnim">
        <pc:chgData name="Amy Bull" userId="a7bc5d54dae8c407" providerId="LiveId" clId="{C9B59B10-AD51-41AA-9B5A-D4CA95E13B9A}" dt="2020-04-15T10:17:54.114" v="11164"/>
        <pc:sldMkLst>
          <pc:docMk/>
          <pc:sldMk cId="417758802" sldId="1166"/>
        </pc:sldMkLst>
        <pc:spChg chg="add ord">
          <ac:chgData name="Amy Bull" userId="a7bc5d54dae8c407" providerId="LiveId" clId="{C9B59B10-AD51-41AA-9B5A-D4CA95E13B9A}" dt="2020-04-13T08:15:36.689" v="28" actId="167"/>
          <ac:spMkLst>
            <pc:docMk/>
            <pc:sldMk cId="417758802" sldId="1166"/>
            <ac:spMk id="11" creationId="{1D77B7EE-4F14-49B3-9DFB-5CB6752974E0}"/>
          </ac:spMkLst>
        </pc:spChg>
        <pc:spChg chg="add mod ord">
          <ac:chgData name="Amy Bull" userId="a7bc5d54dae8c407" providerId="LiveId" clId="{C9B59B10-AD51-41AA-9B5A-D4CA95E13B9A}" dt="2020-04-13T08:15:49.874" v="32" actId="1037"/>
          <ac:spMkLst>
            <pc:docMk/>
            <pc:sldMk cId="417758802" sldId="1166"/>
            <ac:spMk id="20" creationId="{76BF749D-C915-44CC-A2C6-2C235934B2EA}"/>
          </ac:spMkLst>
        </pc:spChg>
        <pc:picChg chg="del">
          <ac:chgData name="Amy Bull" userId="a7bc5d54dae8c407" providerId="LiveId" clId="{C9B59B10-AD51-41AA-9B5A-D4CA95E13B9A}" dt="2020-04-14T13:54:38.939" v="6581" actId="478"/>
          <ac:picMkLst>
            <pc:docMk/>
            <pc:sldMk cId="417758802" sldId="1166"/>
            <ac:picMk id="14" creationId="{99B648A9-D0E5-410D-869E-F818AE318BE2}"/>
          </ac:picMkLst>
        </pc:picChg>
        <pc:picChg chg="add">
          <ac:chgData name="Amy Bull" userId="a7bc5d54dae8c407" providerId="LiveId" clId="{C9B59B10-AD51-41AA-9B5A-D4CA95E13B9A}" dt="2020-04-14T13:54:39.993" v="6582"/>
          <ac:picMkLst>
            <pc:docMk/>
            <pc:sldMk cId="417758802" sldId="1166"/>
            <ac:picMk id="21" creationId="{7A7F64A1-2C6B-4306-A2F9-1C0EDF7F2C94}"/>
          </ac:picMkLst>
        </pc:picChg>
      </pc:sldChg>
      <pc:sldChg chg="addSp delSp modSp mod ord modAnim">
        <pc:chgData name="Amy Bull" userId="a7bc5d54dae8c407" providerId="LiveId" clId="{C9B59B10-AD51-41AA-9B5A-D4CA95E13B9A}" dt="2020-04-15T10:18:10.856" v="11169"/>
        <pc:sldMkLst>
          <pc:docMk/>
          <pc:sldMk cId="1980816850" sldId="1170"/>
        </pc:sldMkLst>
        <pc:spChg chg="add ord">
          <ac:chgData name="Amy Bull" userId="a7bc5d54dae8c407" providerId="LiveId" clId="{C9B59B10-AD51-41AA-9B5A-D4CA95E13B9A}" dt="2020-04-13T08:15:58.099" v="35" actId="167"/>
          <ac:spMkLst>
            <pc:docMk/>
            <pc:sldMk cId="1980816850" sldId="1170"/>
            <ac:spMk id="11" creationId="{D5F5CE4B-DE6A-4586-8827-0BD11FA388A6}"/>
          </ac:spMkLst>
        </pc:spChg>
        <pc:spChg chg="add mod ord">
          <ac:chgData name="Amy Bull" userId="a7bc5d54dae8c407" providerId="LiveId" clId="{C9B59B10-AD51-41AA-9B5A-D4CA95E13B9A}" dt="2020-04-13T08:16:00.393" v="36" actId="1037"/>
          <ac:spMkLst>
            <pc:docMk/>
            <pc:sldMk cId="1980816850" sldId="1170"/>
            <ac:spMk id="20" creationId="{31C68891-AD00-491A-9A2B-240AEC4ADE0B}"/>
          </ac:spMkLst>
        </pc:spChg>
        <pc:picChg chg="del">
          <ac:chgData name="Amy Bull" userId="a7bc5d54dae8c407" providerId="LiveId" clId="{C9B59B10-AD51-41AA-9B5A-D4CA95E13B9A}" dt="2020-04-14T13:54:42.016" v="6583" actId="478"/>
          <ac:picMkLst>
            <pc:docMk/>
            <pc:sldMk cId="1980816850" sldId="1170"/>
            <ac:picMk id="14" creationId="{99B648A9-D0E5-410D-869E-F818AE318BE2}"/>
          </ac:picMkLst>
        </pc:picChg>
        <pc:picChg chg="add">
          <ac:chgData name="Amy Bull" userId="a7bc5d54dae8c407" providerId="LiveId" clId="{C9B59B10-AD51-41AA-9B5A-D4CA95E13B9A}" dt="2020-04-13T08:17:06.974" v="46"/>
          <ac:picMkLst>
            <pc:docMk/>
            <pc:sldMk cId="1980816850" sldId="1170"/>
            <ac:picMk id="21" creationId="{1ABE4BA1-A4D4-47AC-B30E-C636F6D301D1}"/>
          </ac:picMkLst>
        </pc:picChg>
        <pc:picChg chg="add">
          <ac:chgData name="Amy Bull" userId="a7bc5d54dae8c407" providerId="LiveId" clId="{C9B59B10-AD51-41AA-9B5A-D4CA95E13B9A}" dt="2020-04-14T13:54:42.089" v="6584"/>
          <ac:picMkLst>
            <pc:docMk/>
            <pc:sldMk cId="1980816850" sldId="1170"/>
            <ac:picMk id="22" creationId="{27AD731B-E423-4C4F-8200-9F5D972672E4}"/>
          </ac:picMkLst>
        </pc:picChg>
      </pc:sldChg>
      <pc:sldChg chg="addSp delSp modSp mod modAnim">
        <pc:chgData name="Amy Bull" userId="a7bc5d54dae8c407" providerId="LiveId" clId="{C9B59B10-AD51-41AA-9B5A-D4CA95E13B9A}" dt="2020-04-15T10:18:01.449" v="11166"/>
        <pc:sldMkLst>
          <pc:docMk/>
          <pc:sldMk cId="4029183046" sldId="1171"/>
        </pc:sldMkLst>
        <pc:spChg chg="add ord">
          <ac:chgData name="Amy Bull" userId="a7bc5d54dae8c407" providerId="LiveId" clId="{C9B59B10-AD51-41AA-9B5A-D4CA95E13B9A}" dt="2020-04-13T08:15:42.238" v="30" actId="167"/>
          <ac:spMkLst>
            <pc:docMk/>
            <pc:sldMk cId="4029183046" sldId="1171"/>
            <ac:spMk id="11" creationId="{9516F43A-489F-43AC-8396-EF3E4B6DD2B6}"/>
          </ac:spMkLst>
        </pc:spChg>
        <pc:spChg chg="add mod ord">
          <ac:chgData name="Amy Bull" userId="a7bc5d54dae8c407" providerId="LiveId" clId="{C9B59B10-AD51-41AA-9B5A-D4CA95E13B9A}" dt="2020-04-13T08:15:45.914" v="31" actId="1037"/>
          <ac:spMkLst>
            <pc:docMk/>
            <pc:sldMk cId="4029183046" sldId="1171"/>
            <ac:spMk id="20" creationId="{92EC7B93-B274-43E9-9DB2-848CE0E9F71C}"/>
          </ac:spMkLst>
        </pc:spChg>
        <pc:picChg chg="del">
          <ac:chgData name="Amy Bull" userId="a7bc5d54dae8c407" providerId="LiveId" clId="{C9B59B10-AD51-41AA-9B5A-D4CA95E13B9A}" dt="2020-04-14T13:54:45.483" v="6585" actId="478"/>
          <ac:picMkLst>
            <pc:docMk/>
            <pc:sldMk cId="4029183046" sldId="1171"/>
            <ac:picMk id="14" creationId="{99B648A9-D0E5-410D-869E-F818AE318BE2}"/>
          </ac:picMkLst>
        </pc:picChg>
        <pc:picChg chg="add">
          <ac:chgData name="Amy Bull" userId="a7bc5d54dae8c407" providerId="LiveId" clId="{C9B59B10-AD51-41AA-9B5A-D4CA95E13B9A}" dt="2020-04-14T13:54:46.343" v="6586"/>
          <ac:picMkLst>
            <pc:docMk/>
            <pc:sldMk cId="4029183046" sldId="1171"/>
            <ac:picMk id="21" creationId="{220B5E7B-C6E0-4356-B05C-463063B69BA3}"/>
          </ac:picMkLst>
        </pc:picChg>
      </pc:sldChg>
      <pc:sldChg chg="addSp delSp modSp mod modAnim">
        <pc:chgData name="Amy Bull" userId="a7bc5d54dae8c407" providerId="LiveId" clId="{C9B59B10-AD51-41AA-9B5A-D4CA95E13B9A}" dt="2020-04-15T10:18:07.627" v="11168"/>
        <pc:sldMkLst>
          <pc:docMk/>
          <pc:sldMk cId="4016626772" sldId="1172"/>
        </pc:sldMkLst>
        <pc:spChg chg="add ord">
          <ac:chgData name="Amy Bull" userId="a7bc5d54dae8c407" providerId="LiveId" clId="{C9B59B10-AD51-41AA-9B5A-D4CA95E13B9A}" dt="2020-04-13T08:16:06.669" v="38" actId="167"/>
          <ac:spMkLst>
            <pc:docMk/>
            <pc:sldMk cId="4016626772" sldId="1172"/>
            <ac:spMk id="11" creationId="{0AA7262E-9557-4983-99CA-DD2F5D1B6AAD}"/>
          </ac:spMkLst>
        </pc:spChg>
        <pc:spChg chg="add ord">
          <ac:chgData name="Amy Bull" userId="a7bc5d54dae8c407" providerId="LiveId" clId="{C9B59B10-AD51-41AA-9B5A-D4CA95E13B9A}" dt="2020-04-13T08:16:06.669" v="38" actId="167"/>
          <ac:spMkLst>
            <pc:docMk/>
            <pc:sldMk cId="4016626772" sldId="1172"/>
            <ac:spMk id="20" creationId="{149FCBE9-AA6B-406F-BC1A-3CED57CE45FD}"/>
          </ac:spMkLst>
        </pc:spChg>
        <pc:picChg chg="del">
          <ac:chgData name="Amy Bull" userId="a7bc5d54dae8c407" providerId="LiveId" clId="{C9B59B10-AD51-41AA-9B5A-D4CA95E13B9A}" dt="2020-04-14T13:54:52.966" v="6589" actId="478"/>
          <ac:picMkLst>
            <pc:docMk/>
            <pc:sldMk cId="4016626772" sldId="1172"/>
            <ac:picMk id="14" creationId="{99B648A9-D0E5-410D-869E-F818AE318BE2}"/>
          </ac:picMkLst>
        </pc:picChg>
        <pc:picChg chg="add">
          <ac:chgData name="Amy Bull" userId="a7bc5d54dae8c407" providerId="LiveId" clId="{C9B59B10-AD51-41AA-9B5A-D4CA95E13B9A}" dt="2020-04-13T08:17:12.694" v="47"/>
          <ac:picMkLst>
            <pc:docMk/>
            <pc:sldMk cId="4016626772" sldId="1172"/>
            <ac:picMk id="21" creationId="{F5A74E99-92DE-4EC4-8716-576C889219B6}"/>
          </ac:picMkLst>
        </pc:picChg>
        <pc:picChg chg="add">
          <ac:chgData name="Amy Bull" userId="a7bc5d54dae8c407" providerId="LiveId" clId="{C9B59B10-AD51-41AA-9B5A-D4CA95E13B9A}" dt="2020-04-14T13:54:53.017" v="6590"/>
          <ac:picMkLst>
            <pc:docMk/>
            <pc:sldMk cId="4016626772" sldId="1172"/>
            <ac:picMk id="22" creationId="{9A8984AB-FF8B-4840-B107-10FA746A3E17}"/>
          </ac:picMkLst>
        </pc:picChg>
      </pc:sldChg>
      <pc:sldChg chg="modSp mod modAnim modNotesTx">
        <pc:chgData name="Amy Bull" userId="a7bc5d54dae8c407" providerId="LiveId" clId="{C9B59B10-AD51-41AA-9B5A-D4CA95E13B9A}" dt="2020-04-15T10:47:31.185" v="12210" actId="20577"/>
        <pc:sldMkLst>
          <pc:docMk/>
          <pc:sldMk cId="100285771" sldId="1173"/>
        </pc:sldMkLst>
        <pc:spChg chg="mod">
          <ac:chgData name="Amy Bull" userId="a7bc5d54dae8c407" providerId="LiveId" clId="{C9B59B10-AD51-41AA-9B5A-D4CA95E13B9A}" dt="2020-04-15T10:18:33.238" v="11172" actId="20577"/>
          <ac:spMkLst>
            <pc:docMk/>
            <pc:sldMk cId="100285771" sldId="1173"/>
            <ac:spMk id="5" creationId="{13DD8EC8-4D44-48F2-8894-6AE6D0B9FB2F}"/>
          </ac:spMkLst>
        </pc:spChg>
        <pc:spChg chg="mod">
          <ac:chgData name="Amy Bull" userId="a7bc5d54dae8c407" providerId="LiveId" clId="{C9B59B10-AD51-41AA-9B5A-D4CA95E13B9A}" dt="2020-04-15T10:15:54.151" v="11109" actId="20577"/>
          <ac:spMkLst>
            <pc:docMk/>
            <pc:sldMk cId="100285771" sldId="1173"/>
            <ac:spMk id="6" creationId="{B4931C62-A104-4243-9A7F-98836B00248E}"/>
          </ac:spMkLst>
        </pc:spChg>
      </pc:sldChg>
      <pc:sldChg chg="addSp modSp mod modAnim modNotesTx">
        <pc:chgData name="Amy Bull" userId="a7bc5d54dae8c407" providerId="LiveId" clId="{C9B59B10-AD51-41AA-9B5A-D4CA95E13B9A}" dt="2020-04-15T10:49:31.263" v="12531" actId="20577"/>
        <pc:sldMkLst>
          <pc:docMk/>
          <pc:sldMk cId="251342319" sldId="1174"/>
        </pc:sldMkLst>
        <pc:spChg chg="mod">
          <ac:chgData name="Amy Bull" userId="a7bc5d54dae8c407" providerId="LiveId" clId="{C9B59B10-AD51-41AA-9B5A-D4CA95E13B9A}" dt="2020-04-13T08:18:56.843" v="62" actId="1076"/>
          <ac:spMkLst>
            <pc:docMk/>
            <pc:sldMk cId="251342319" sldId="1174"/>
            <ac:spMk id="14" creationId="{EFEC9C48-B746-4ABD-990A-55D51EA1F54A}"/>
          </ac:spMkLst>
        </pc:spChg>
        <pc:picChg chg="add mod">
          <ac:chgData name="Amy Bull" userId="a7bc5d54dae8c407" providerId="LiveId" clId="{C9B59B10-AD51-41AA-9B5A-D4CA95E13B9A}" dt="2020-04-13T08:19:06.631" v="64" actId="207"/>
          <ac:picMkLst>
            <pc:docMk/>
            <pc:sldMk cId="251342319" sldId="1174"/>
            <ac:picMk id="13" creationId="{C52E9B2B-28D3-4AFF-8E04-740E36974A2B}"/>
          </ac:picMkLst>
        </pc:picChg>
        <pc:picChg chg="add mod">
          <ac:chgData name="Amy Bull" userId="a7bc5d54dae8c407" providerId="LiveId" clId="{C9B59B10-AD51-41AA-9B5A-D4CA95E13B9A}" dt="2020-04-13T08:19:46.331" v="66" actId="1076"/>
          <ac:picMkLst>
            <pc:docMk/>
            <pc:sldMk cId="251342319" sldId="1174"/>
            <ac:picMk id="28" creationId="{9E1491A8-9FDC-4302-A6B3-F7B260133398}"/>
          </ac:picMkLst>
        </pc:picChg>
        <pc:picChg chg="add mod">
          <ac:chgData name="Amy Bull" userId="a7bc5d54dae8c407" providerId="LiveId" clId="{C9B59B10-AD51-41AA-9B5A-D4CA95E13B9A}" dt="2020-04-13T08:19:36.462" v="65" actId="1076"/>
          <ac:picMkLst>
            <pc:docMk/>
            <pc:sldMk cId="251342319" sldId="1174"/>
            <ac:picMk id="29" creationId="{BF7BEE05-0D81-459C-9947-63F5EFC626D7}"/>
          </ac:picMkLst>
        </pc:picChg>
        <pc:picChg chg="add mod">
          <ac:chgData name="Amy Bull" userId="a7bc5d54dae8c407" providerId="LiveId" clId="{C9B59B10-AD51-41AA-9B5A-D4CA95E13B9A}" dt="2020-04-13T08:18:05.914" v="52" actId="1076"/>
          <ac:picMkLst>
            <pc:docMk/>
            <pc:sldMk cId="251342319" sldId="1174"/>
            <ac:picMk id="30" creationId="{EC6843E2-BABB-4008-9873-C59EA9FFEBD3}"/>
          </ac:picMkLst>
        </pc:picChg>
      </pc:sldChg>
      <pc:sldChg chg="addSp delSp modSp mod modAnim modNotesTx">
        <pc:chgData name="Amy Bull" userId="a7bc5d54dae8c407" providerId="LiveId" clId="{C9B59B10-AD51-41AA-9B5A-D4CA95E13B9A}" dt="2020-04-15T10:48:30.697" v="12437" actId="20577"/>
        <pc:sldMkLst>
          <pc:docMk/>
          <pc:sldMk cId="4230434254" sldId="1175"/>
        </pc:sldMkLst>
        <pc:picChg chg="add mod ord">
          <ac:chgData name="Amy Bull" userId="a7bc5d54dae8c407" providerId="LiveId" clId="{C9B59B10-AD51-41AA-9B5A-D4CA95E13B9A}" dt="2020-04-15T10:24:32.137" v="11187" actId="167"/>
          <ac:picMkLst>
            <pc:docMk/>
            <pc:sldMk cId="4230434254" sldId="1175"/>
            <ac:picMk id="5" creationId="{2E67F9EE-F37A-4040-9AAF-32669A5ED475}"/>
          </ac:picMkLst>
        </pc:picChg>
        <pc:picChg chg="add del">
          <ac:chgData name="Amy Bull" userId="a7bc5d54dae8c407" providerId="LiveId" clId="{C9B59B10-AD51-41AA-9B5A-D4CA95E13B9A}" dt="2020-04-13T08:17:39.048" v="50" actId="478"/>
          <ac:picMkLst>
            <pc:docMk/>
            <pc:sldMk cId="4230434254" sldId="1175"/>
            <ac:picMk id="10" creationId="{FF2C7E02-E1A0-489C-8BB5-0FC0CDCB338E}"/>
          </ac:picMkLst>
        </pc:picChg>
        <pc:picChg chg="del mod">
          <ac:chgData name="Amy Bull" userId="a7bc5d54dae8c407" providerId="LiveId" clId="{C9B59B10-AD51-41AA-9B5A-D4CA95E13B9A}" dt="2020-04-15T10:24:33.926" v="11188" actId="478"/>
          <ac:picMkLst>
            <pc:docMk/>
            <pc:sldMk cId="4230434254" sldId="1175"/>
            <ac:picMk id="15" creationId="{5771AB40-6BF5-46FE-A7EB-0507F295CD1B}"/>
          </ac:picMkLst>
        </pc:picChg>
      </pc:sldChg>
      <pc:sldChg chg="addSp delSp modSp mod ord modAnim">
        <pc:chgData name="Amy Bull" userId="a7bc5d54dae8c407" providerId="LiveId" clId="{C9B59B10-AD51-41AA-9B5A-D4CA95E13B9A}" dt="2020-04-15T10:18:04.504" v="11167"/>
        <pc:sldMkLst>
          <pc:docMk/>
          <pc:sldMk cId="1305957294" sldId="1176"/>
        </pc:sldMkLst>
        <pc:spChg chg="add ord">
          <ac:chgData name="Amy Bull" userId="a7bc5d54dae8c407" providerId="LiveId" clId="{C9B59B10-AD51-41AA-9B5A-D4CA95E13B9A}" dt="2020-04-13T08:16:13.286" v="40" actId="167"/>
          <ac:spMkLst>
            <pc:docMk/>
            <pc:sldMk cId="1305957294" sldId="1176"/>
            <ac:spMk id="11" creationId="{573C2ABF-D854-4B00-842A-E5FE77371883}"/>
          </ac:spMkLst>
        </pc:spChg>
        <pc:spChg chg="del mod">
          <ac:chgData name="Amy Bull" userId="a7bc5d54dae8c407" providerId="LiveId" clId="{C9B59B10-AD51-41AA-9B5A-D4CA95E13B9A}" dt="2020-04-14T08:58:40.189" v="631" actId="478"/>
          <ac:spMkLst>
            <pc:docMk/>
            <pc:sldMk cId="1305957294" sldId="1176"/>
            <ac:spMk id="19" creationId="{61625F9F-4863-42CC-AE1B-8945D739B764}"/>
          </ac:spMkLst>
        </pc:spChg>
        <pc:spChg chg="add ord">
          <ac:chgData name="Amy Bull" userId="a7bc5d54dae8c407" providerId="LiveId" clId="{C9B59B10-AD51-41AA-9B5A-D4CA95E13B9A}" dt="2020-04-13T08:16:13.286" v="40" actId="167"/>
          <ac:spMkLst>
            <pc:docMk/>
            <pc:sldMk cId="1305957294" sldId="1176"/>
            <ac:spMk id="20" creationId="{F7E4435D-5419-4AAA-8FAD-550FBA5F9F51}"/>
          </ac:spMkLst>
        </pc:spChg>
        <pc:spChg chg="add mod ord">
          <ac:chgData name="Amy Bull" userId="a7bc5d54dae8c407" providerId="LiveId" clId="{C9B59B10-AD51-41AA-9B5A-D4CA95E13B9A}" dt="2020-04-14T14:00:28.271" v="7120" actId="14100"/>
          <ac:spMkLst>
            <pc:docMk/>
            <pc:sldMk cId="1305957294" sldId="1176"/>
            <ac:spMk id="22" creationId="{1242D0BB-9DAB-4EBE-BF68-F7234D0DF2CD}"/>
          </ac:spMkLst>
        </pc:spChg>
        <pc:picChg chg="add mod modCrop">
          <ac:chgData name="Amy Bull" userId="a7bc5d54dae8c407" providerId="LiveId" clId="{C9B59B10-AD51-41AA-9B5A-D4CA95E13B9A}" dt="2020-04-14T14:00:20.442" v="7118" actId="1076"/>
          <ac:picMkLst>
            <pc:docMk/>
            <pc:sldMk cId="1305957294" sldId="1176"/>
            <ac:picMk id="3" creationId="{25282AE3-0225-4FA7-91F0-DBD8853A49F6}"/>
          </ac:picMkLst>
        </pc:picChg>
        <pc:picChg chg="del">
          <ac:chgData name="Amy Bull" userId="a7bc5d54dae8c407" providerId="LiveId" clId="{C9B59B10-AD51-41AA-9B5A-D4CA95E13B9A}" dt="2020-04-14T08:58:40.189" v="631" actId="478"/>
          <ac:picMkLst>
            <pc:docMk/>
            <pc:sldMk cId="1305957294" sldId="1176"/>
            <ac:picMk id="10" creationId="{D68605F0-7304-4117-B649-B79C48F44692}"/>
          </ac:picMkLst>
        </pc:picChg>
        <pc:picChg chg="del mod">
          <ac:chgData name="Amy Bull" userId="a7bc5d54dae8c407" providerId="LiveId" clId="{C9B59B10-AD51-41AA-9B5A-D4CA95E13B9A}" dt="2020-04-14T13:54:49.029" v="6587" actId="478"/>
          <ac:picMkLst>
            <pc:docMk/>
            <pc:sldMk cId="1305957294" sldId="1176"/>
            <ac:picMk id="14" creationId="{99B648A9-D0E5-410D-869E-F818AE318BE2}"/>
          </ac:picMkLst>
        </pc:picChg>
        <pc:picChg chg="add">
          <ac:chgData name="Amy Bull" userId="a7bc5d54dae8c407" providerId="LiveId" clId="{C9B59B10-AD51-41AA-9B5A-D4CA95E13B9A}" dt="2020-04-13T08:17:18.341" v="48"/>
          <ac:picMkLst>
            <pc:docMk/>
            <pc:sldMk cId="1305957294" sldId="1176"/>
            <ac:picMk id="21" creationId="{DD53B93D-AC42-4619-81C2-20B4C4AA4612}"/>
          </ac:picMkLst>
        </pc:picChg>
        <pc:picChg chg="add del">
          <ac:chgData name="Amy Bull" userId="a7bc5d54dae8c407" providerId="LiveId" clId="{C9B59B10-AD51-41AA-9B5A-D4CA95E13B9A}" dt="2020-04-14T08:58:57.817" v="637" actId="478"/>
          <ac:picMkLst>
            <pc:docMk/>
            <pc:sldMk cId="1305957294" sldId="1176"/>
            <ac:picMk id="23" creationId="{6C926F43-19EA-49A5-A252-992E3D6AE1CC}"/>
          </ac:picMkLst>
        </pc:picChg>
        <pc:picChg chg="add">
          <ac:chgData name="Amy Bull" userId="a7bc5d54dae8c407" providerId="LiveId" clId="{C9B59B10-AD51-41AA-9B5A-D4CA95E13B9A}" dt="2020-04-14T13:54:49.207" v="6588"/>
          <ac:picMkLst>
            <pc:docMk/>
            <pc:sldMk cId="1305957294" sldId="1176"/>
            <ac:picMk id="24" creationId="{AE0E58C0-897E-4D4B-992F-FEA41682F3C8}"/>
          </ac:picMkLst>
        </pc:picChg>
      </pc:sldChg>
      <pc:sldChg chg="addSp modSp add del mod modAnim">
        <pc:chgData name="Amy Bull" userId="a7bc5d54dae8c407" providerId="LiveId" clId="{C9B59B10-AD51-41AA-9B5A-D4CA95E13B9A}" dt="2020-04-14T10:30:46.976" v="969" actId="47"/>
        <pc:sldMkLst>
          <pc:docMk/>
          <pc:sldMk cId="395442246" sldId="1177"/>
        </pc:sldMkLst>
        <pc:spChg chg="add">
          <ac:chgData name="Amy Bull" userId="a7bc5d54dae8c407" providerId="LiveId" clId="{C9B59B10-AD51-41AA-9B5A-D4CA95E13B9A}" dt="2020-04-13T08:23:21.901" v="74"/>
          <ac:spMkLst>
            <pc:docMk/>
            <pc:sldMk cId="395442246" sldId="1177"/>
            <ac:spMk id="4" creationId="{C84A72F6-0692-414E-B97F-ACA84D29E674}"/>
          </ac:spMkLst>
        </pc:spChg>
        <pc:spChg chg="add mod">
          <ac:chgData name="Amy Bull" userId="a7bc5d54dae8c407" providerId="LiveId" clId="{C9B59B10-AD51-41AA-9B5A-D4CA95E13B9A}" dt="2020-04-13T08:24:38.707" v="259" actId="1076"/>
          <ac:spMkLst>
            <pc:docMk/>
            <pc:sldMk cId="395442246" sldId="1177"/>
            <ac:spMk id="6" creationId="{99EA1DC3-E2BB-486E-96A0-D053FEF4DBF7}"/>
          </ac:spMkLst>
        </pc:spChg>
        <pc:spChg chg="add mod">
          <ac:chgData name="Amy Bull" userId="a7bc5d54dae8c407" providerId="LiveId" clId="{C9B59B10-AD51-41AA-9B5A-D4CA95E13B9A}" dt="2020-04-13T08:25:07.212" v="287" actId="14100"/>
          <ac:spMkLst>
            <pc:docMk/>
            <pc:sldMk cId="395442246" sldId="1177"/>
            <ac:spMk id="7" creationId="{D75D0AA0-629D-4353-9A94-E56A46CA3A58}"/>
          </ac:spMkLst>
        </pc:spChg>
        <pc:spChg chg="add mod">
          <ac:chgData name="Amy Bull" userId="a7bc5d54dae8c407" providerId="LiveId" clId="{C9B59B10-AD51-41AA-9B5A-D4CA95E13B9A}" dt="2020-04-13T08:25:41.757" v="326" actId="1036"/>
          <ac:spMkLst>
            <pc:docMk/>
            <pc:sldMk cId="395442246" sldId="1177"/>
            <ac:spMk id="8" creationId="{0B87CF6A-285E-4F64-A985-04DECD872221}"/>
          </ac:spMkLst>
        </pc:spChg>
        <pc:spChg chg="add mod">
          <ac:chgData name="Amy Bull" userId="a7bc5d54dae8c407" providerId="LiveId" clId="{C9B59B10-AD51-41AA-9B5A-D4CA95E13B9A}" dt="2020-04-13T08:26:46.073" v="362" actId="1036"/>
          <ac:spMkLst>
            <pc:docMk/>
            <pc:sldMk cId="395442246" sldId="1177"/>
            <ac:spMk id="9" creationId="{FC7FDC70-65E5-453E-9AEA-F96DD999A285}"/>
          </ac:spMkLst>
        </pc:spChg>
        <pc:picChg chg="add mod modCrop">
          <ac:chgData name="Amy Bull" userId="a7bc5d54dae8c407" providerId="LiveId" clId="{C9B59B10-AD51-41AA-9B5A-D4CA95E13B9A}" dt="2020-04-13T08:23:34.861" v="76" actId="14100"/>
          <ac:picMkLst>
            <pc:docMk/>
            <pc:sldMk cId="395442246" sldId="1177"/>
            <ac:picMk id="3" creationId="{D0145250-EC2C-4341-B230-ED6356945896}"/>
          </ac:picMkLst>
        </pc:picChg>
        <pc:picChg chg="add">
          <ac:chgData name="Amy Bull" userId="a7bc5d54dae8c407" providerId="LiveId" clId="{C9B59B10-AD51-41AA-9B5A-D4CA95E13B9A}" dt="2020-04-13T08:23:21.901" v="74"/>
          <ac:picMkLst>
            <pc:docMk/>
            <pc:sldMk cId="395442246" sldId="1177"/>
            <ac:picMk id="5" creationId="{AC024EE1-D656-4EFA-8E18-11C992268043}"/>
          </ac:picMkLst>
        </pc:picChg>
      </pc:sldChg>
      <pc:sldChg chg="addSp delSp modSp add mod modAnim modNotesTx">
        <pc:chgData name="Amy Bull" userId="a7bc5d54dae8c407" providerId="LiveId" clId="{C9B59B10-AD51-41AA-9B5A-D4CA95E13B9A}" dt="2020-04-15T10:51:56.901" v="13158" actId="20577"/>
        <pc:sldMkLst>
          <pc:docMk/>
          <pc:sldMk cId="3984909605" sldId="1178"/>
        </pc:sldMkLst>
        <pc:spChg chg="add mod">
          <ac:chgData name="Amy Bull" userId="a7bc5d54dae8c407" providerId="LiveId" clId="{C9B59B10-AD51-41AA-9B5A-D4CA95E13B9A}" dt="2020-04-13T08:27:22.054" v="378" actId="20577"/>
          <ac:spMkLst>
            <pc:docMk/>
            <pc:sldMk cId="3984909605" sldId="1178"/>
            <ac:spMk id="2" creationId="{47C55261-97D6-462B-85B6-A3966BA79422}"/>
          </ac:spMkLst>
        </pc:spChg>
        <pc:spChg chg="add mod">
          <ac:chgData name="Amy Bull" userId="a7bc5d54dae8c407" providerId="LiveId" clId="{C9B59B10-AD51-41AA-9B5A-D4CA95E13B9A}" dt="2020-04-14T13:44:32.944" v="6164" actId="1076"/>
          <ac:spMkLst>
            <pc:docMk/>
            <pc:sldMk cId="3984909605" sldId="1178"/>
            <ac:spMk id="4" creationId="{DF67A409-FAFB-4368-8BEE-588BD0DACB8D}"/>
          </ac:spMkLst>
        </pc:spChg>
        <pc:spChg chg="add del mod">
          <ac:chgData name="Amy Bull" userId="a7bc5d54dae8c407" providerId="LiveId" clId="{C9B59B10-AD51-41AA-9B5A-D4CA95E13B9A}" dt="2020-04-14T12:32:32.986" v="4604" actId="478"/>
          <ac:spMkLst>
            <pc:docMk/>
            <pc:sldMk cId="3984909605" sldId="1178"/>
            <ac:spMk id="10" creationId="{ADCB15B3-B1CB-4EBB-A492-A007D7D2F852}"/>
          </ac:spMkLst>
        </pc:spChg>
        <pc:spChg chg="add mod">
          <ac:chgData name="Amy Bull" userId="a7bc5d54dae8c407" providerId="LiveId" clId="{C9B59B10-AD51-41AA-9B5A-D4CA95E13B9A}" dt="2020-04-14T13:45:07.762" v="6333" actId="20577"/>
          <ac:spMkLst>
            <pc:docMk/>
            <pc:sldMk cId="3984909605" sldId="1178"/>
            <ac:spMk id="11" creationId="{09610AF3-E29F-41CE-AFD3-49E692FA29BA}"/>
          </ac:spMkLst>
        </pc:spChg>
        <pc:picChg chg="add del">
          <ac:chgData name="Amy Bull" userId="a7bc5d54dae8c407" providerId="LiveId" clId="{C9B59B10-AD51-41AA-9B5A-D4CA95E13B9A}" dt="2020-04-13T08:27:24.298" v="379" actId="478"/>
          <ac:picMkLst>
            <pc:docMk/>
            <pc:sldMk cId="3984909605" sldId="1178"/>
            <ac:picMk id="3" creationId="{6A0979A4-3B6F-420B-B45A-915E44FB6BC9}"/>
          </ac:picMkLst>
        </pc:picChg>
        <pc:picChg chg="add">
          <ac:chgData name="Amy Bull" userId="a7bc5d54dae8c407" providerId="LiveId" clId="{C9B59B10-AD51-41AA-9B5A-D4CA95E13B9A}" dt="2020-04-14T10:31:06.649" v="971"/>
          <ac:picMkLst>
            <pc:docMk/>
            <pc:sldMk cId="3984909605" sldId="1178"/>
            <ac:picMk id="5" creationId="{D4C47712-543B-42A8-816C-93A9C3C5EE90}"/>
          </ac:picMkLst>
        </pc:picChg>
        <pc:picChg chg="add mod">
          <ac:chgData name="Amy Bull" userId="a7bc5d54dae8c407" providerId="LiveId" clId="{C9B59B10-AD51-41AA-9B5A-D4CA95E13B9A}" dt="2020-04-14T13:44:27.407" v="6163" actId="1035"/>
          <ac:picMkLst>
            <pc:docMk/>
            <pc:sldMk cId="3984909605" sldId="1178"/>
            <ac:picMk id="6" creationId="{E34F56C7-BBEA-4A2C-B6FB-1C1ED2878D84}"/>
          </ac:picMkLst>
        </pc:picChg>
        <pc:picChg chg="add mod">
          <ac:chgData name="Amy Bull" userId="a7bc5d54dae8c407" providerId="LiveId" clId="{C9B59B10-AD51-41AA-9B5A-D4CA95E13B9A}" dt="2020-04-14T13:44:27.407" v="6163" actId="1035"/>
          <ac:picMkLst>
            <pc:docMk/>
            <pc:sldMk cId="3984909605" sldId="1178"/>
            <ac:picMk id="7" creationId="{9FA9BDD0-7A39-46D5-A003-C628228023A3}"/>
          </ac:picMkLst>
        </pc:picChg>
        <pc:picChg chg="add mod">
          <ac:chgData name="Amy Bull" userId="a7bc5d54dae8c407" providerId="LiveId" clId="{C9B59B10-AD51-41AA-9B5A-D4CA95E13B9A}" dt="2020-04-14T13:44:27.407" v="6163" actId="1035"/>
          <ac:picMkLst>
            <pc:docMk/>
            <pc:sldMk cId="3984909605" sldId="1178"/>
            <ac:picMk id="8" creationId="{D9E893A1-115C-48FF-B8EC-424F6C83EC17}"/>
          </ac:picMkLst>
        </pc:picChg>
        <pc:picChg chg="add mod">
          <ac:chgData name="Amy Bull" userId="a7bc5d54dae8c407" providerId="LiveId" clId="{C9B59B10-AD51-41AA-9B5A-D4CA95E13B9A}" dt="2020-04-14T13:44:27.407" v="6163" actId="1035"/>
          <ac:picMkLst>
            <pc:docMk/>
            <pc:sldMk cId="3984909605" sldId="1178"/>
            <ac:picMk id="9" creationId="{8F3F67C9-F9B4-4E7E-B6F6-7174B8AFC875}"/>
          </ac:picMkLst>
        </pc:picChg>
      </pc:sldChg>
      <pc:sldChg chg="addSp delSp modSp add mod modAnim">
        <pc:chgData name="Amy Bull" userId="a7bc5d54dae8c407" providerId="LiveId" clId="{C9B59B10-AD51-41AA-9B5A-D4CA95E13B9A}" dt="2020-04-14T13:45:34.316" v="6335" actId="465"/>
        <pc:sldMkLst>
          <pc:docMk/>
          <pc:sldMk cId="312212500" sldId="1179"/>
        </pc:sldMkLst>
        <pc:spChg chg="add">
          <ac:chgData name="Amy Bull" userId="a7bc5d54dae8c407" providerId="LiveId" clId="{C9B59B10-AD51-41AA-9B5A-D4CA95E13B9A}" dt="2020-04-14T10:31:10.314" v="972"/>
          <ac:spMkLst>
            <pc:docMk/>
            <pc:sldMk cId="312212500" sldId="1179"/>
            <ac:spMk id="2" creationId="{B9229010-3037-479B-8B40-53547B7A16F1}"/>
          </ac:spMkLst>
        </pc:spChg>
        <pc:spChg chg="add mod">
          <ac:chgData name="Amy Bull" userId="a7bc5d54dae8c407" providerId="LiveId" clId="{C9B59B10-AD51-41AA-9B5A-D4CA95E13B9A}" dt="2020-04-14T13:45:34.316" v="6335" actId="465"/>
          <ac:spMkLst>
            <pc:docMk/>
            <pc:sldMk cId="312212500" sldId="1179"/>
            <ac:spMk id="6" creationId="{0582FF06-AF44-4766-8704-86B0933C6F47}"/>
          </ac:spMkLst>
        </pc:spChg>
        <pc:spChg chg="add mod">
          <ac:chgData name="Amy Bull" userId="a7bc5d54dae8c407" providerId="LiveId" clId="{C9B59B10-AD51-41AA-9B5A-D4CA95E13B9A}" dt="2020-04-14T13:45:34.316" v="6335" actId="465"/>
          <ac:spMkLst>
            <pc:docMk/>
            <pc:sldMk cId="312212500" sldId="1179"/>
            <ac:spMk id="7" creationId="{A9C1EC38-9D6F-4CEB-8AA7-1283AB86FC10}"/>
          </ac:spMkLst>
        </pc:spChg>
        <pc:spChg chg="add del mod">
          <ac:chgData name="Amy Bull" userId="a7bc5d54dae8c407" providerId="LiveId" clId="{C9B59B10-AD51-41AA-9B5A-D4CA95E13B9A}" dt="2020-04-14T10:33:53.276" v="1119" actId="478"/>
          <ac:spMkLst>
            <pc:docMk/>
            <pc:sldMk cId="312212500" sldId="1179"/>
            <ac:spMk id="8" creationId="{819A4FE0-38A5-4D2A-9B5D-16C117E7A4E4}"/>
          </ac:spMkLst>
        </pc:spChg>
        <pc:spChg chg="add del mod">
          <ac:chgData name="Amy Bull" userId="a7bc5d54dae8c407" providerId="LiveId" clId="{C9B59B10-AD51-41AA-9B5A-D4CA95E13B9A}" dt="2020-04-14T10:33:51.265" v="1118" actId="478"/>
          <ac:spMkLst>
            <pc:docMk/>
            <pc:sldMk cId="312212500" sldId="1179"/>
            <ac:spMk id="9" creationId="{0C4B7969-4D80-4D37-A485-276D98793399}"/>
          </ac:spMkLst>
        </pc:spChg>
        <pc:spChg chg="add mod">
          <ac:chgData name="Amy Bull" userId="a7bc5d54dae8c407" providerId="LiveId" clId="{C9B59B10-AD51-41AA-9B5A-D4CA95E13B9A}" dt="2020-04-14T13:45:34.316" v="6335" actId="465"/>
          <ac:spMkLst>
            <pc:docMk/>
            <pc:sldMk cId="312212500" sldId="1179"/>
            <ac:spMk id="10" creationId="{BE942FC7-CF70-43EB-8E96-88FD6C9308F8}"/>
          </ac:spMkLst>
        </pc:spChg>
        <pc:spChg chg="add mod ord">
          <ac:chgData name="Amy Bull" userId="a7bc5d54dae8c407" providerId="LiveId" clId="{C9B59B10-AD51-41AA-9B5A-D4CA95E13B9A}" dt="2020-04-14T10:51:30.761" v="2370" actId="1036"/>
          <ac:spMkLst>
            <pc:docMk/>
            <pc:sldMk cId="312212500" sldId="1179"/>
            <ac:spMk id="14" creationId="{4677F998-8125-401B-9306-B12EECEDA1F5}"/>
          </ac:spMkLst>
        </pc:spChg>
        <pc:spChg chg="add mod">
          <ac:chgData name="Amy Bull" userId="a7bc5d54dae8c407" providerId="LiveId" clId="{C9B59B10-AD51-41AA-9B5A-D4CA95E13B9A}" dt="2020-04-14T10:51:30.761" v="2370" actId="1036"/>
          <ac:spMkLst>
            <pc:docMk/>
            <pc:sldMk cId="312212500" sldId="1179"/>
            <ac:spMk id="15" creationId="{CAE4964C-8CA7-4066-B846-EA760F5C3441}"/>
          </ac:spMkLst>
        </pc:spChg>
        <pc:spChg chg="add mod">
          <ac:chgData name="Amy Bull" userId="a7bc5d54dae8c407" providerId="LiveId" clId="{C9B59B10-AD51-41AA-9B5A-D4CA95E13B9A}" dt="2020-04-14T10:51:30.761" v="2370" actId="1036"/>
          <ac:spMkLst>
            <pc:docMk/>
            <pc:sldMk cId="312212500" sldId="1179"/>
            <ac:spMk id="16" creationId="{C3F833F7-3EE9-483D-AAE7-B9539AE54486}"/>
          </ac:spMkLst>
        </pc:spChg>
        <pc:spChg chg="add mod">
          <ac:chgData name="Amy Bull" userId="a7bc5d54dae8c407" providerId="LiveId" clId="{C9B59B10-AD51-41AA-9B5A-D4CA95E13B9A}" dt="2020-04-14T10:51:30.761" v="2370" actId="1036"/>
          <ac:spMkLst>
            <pc:docMk/>
            <pc:sldMk cId="312212500" sldId="1179"/>
            <ac:spMk id="17" creationId="{73DC1222-D12E-4F7B-837B-DCC6B05C2038}"/>
          </ac:spMkLst>
        </pc:spChg>
        <pc:spChg chg="add mod">
          <ac:chgData name="Amy Bull" userId="a7bc5d54dae8c407" providerId="LiveId" clId="{C9B59B10-AD51-41AA-9B5A-D4CA95E13B9A}" dt="2020-04-14T10:51:30.761" v="2370" actId="1036"/>
          <ac:spMkLst>
            <pc:docMk/>
            <pc:sldMk cId="312212500" sldId="1179"/>
            <ac:spMk id="18" creationId="{98CD0E49-15EB-4398-A34E-CBF9DD0668B4}"/>
          </ac:spMkLst>
        </pc:spChg>
        <pc:spChg chg="add mod">
          <ac:chgData name="Amy Bull" userId="a7bc5d54dae8c407" providerId="LiveId" clId="{C9B59B10-AD51-41AA-9B5A-D4CA95E13B9A}" dt="2020-04-14T10:51:30.761" v="2370" actId="1036"/>
          <ac:spMkLst>
            <pc:docMk/>
            <pc:sldMk cId="312212500" sldId="1179"/>
            <ac:spMk id="19" creationId="{D98BDFC2-5D0A-4E0B-A379-34815A7DEA20}"/>
          </ac:spMkLst>
        </pc:spChg>
        <pc:spChg chg="add mod">
          <ac:chgData name="Amy Bull" userId="a7bc5d54dae8c407" providerId="LiveId" clId="{C9B59B10-AD51-41AA-9B5A-D4CA95E13B9A}" dt="2020-04-14T10:51:30.761" v="2370" actId="1036"/>
          <ac:spMkLst>
            <pc:docMk/>
            <pc:sldMk cId="312212500" sldId="1179"/>
            <ac:spMk id="20" creationId="{D16A6AE3-B92A-4538-AFD4-1E28B1234E44}"/>
          </ac:spMkLst>
        </pc:spChg>
        <pc:spChg chg="add del mod">
          <ac:chgData name="Amy Bull" userId="a7bc5d54dae8c407" providerId="LiveId" clId="{C9B59B10-AD51-41AA-9B5A-D4CA95E13B9A}" dt="2020-04-14T10:51:43.008" v="2373" actId="478"/>
          <ac:spMkLst>
            <pc:docMk/>
            <pc:sldMk cId="312212500" sldId="1179"/>
            <ac:spMk id="21" creationId="{42D15DB7-F499-4AB2-AA90-51340F2C836B}"/>
          </ac:spMkLst>
        </pc:spChg>
        <pc:spChg chg="add mod">
          <ac:chgData name="Amy Bull" userId="a7bc5d54dae8c407" providerId="LiveId" clId="{C9B59B10-AD51-41AA-9B5A-D4CA95E13B9A}" dt="2020-04-14T13:45:34.316" v="6335" actId="465"/>
          <ac:spMkLst>
            <pc:docMk/>
            <pc:sldMk cId="312212500" sldId="1179"/>
            <ac:spMk id="23" creationId="{582EC3CD-3E15-4DBC-83DE-51A86DC64361}"/>
          </ac:spMkLst>
        </pc:spChg>
        <pc:picChg chg="add">
          <ac:chgData name="Amy Bull" userId="a7bc5d54dae8c407" providerId="LiveId" clId="{C9B59B10-AD51-41AA-9B5A-D4CA95E13B9A}" dt="2020-04-14T10:31:10.314" v="972"/>
          <ac:picMkLst>
            <pc:docMk/>
            <pc:sldMk cId="312212500" sldId="1179"/>
            <ac:picMk id="3" creationId="{EBAF2253-71AB-4435-BA1C-C549259434C6}"/>
          </ac:picMkLst>
        </pc:picChg>
        <pc:picChg chg="add del mod modCrop">
          <ac:chgData name="Amy Bull" userId="a7bc5d54dae8c407" providerId="LiveId" clId="{C9B59B10-AD51-41AA-9B5A-D4CA95E13B9A}" dt="2020-04-14T10:42:28.847" v="1372" actId="478"/>
          <ac:picMkLst>
            <pc:docMk/>
            <pc:sldMk cId="312212500" sldId="1179"/>
            <ac:picMk id="5" creationId="{0E10A2F9-6D88-4A1E-9B69-48E8D23B00E9}"/>
          </ac:picMkLst>
        </pc:picChg>
        <pc:picChg chg="add del mod">
          <ac:chgData name="Amy Bull" userId="a7bc5d54dae8c407" providerId="LiveId" clId="{C9B59B10-AD51-41AA-9B5A-D4CA95E13B9A}" dt="2020-04-14T10:42:27.384" v="1371" actId="478"/>
          <ac:picMkLst>
            <pc:docMk/>
            <pc:sldMk cId="312212500" sldId="1179"/>
            <ac:picMk id="11" creationId="{01B1EC8C-BEC2-4714-821B-F9A6B7404328}"/>
          </ac:picMkLst>
        </pc:picChg>
        <pc:picChg chg="add mod modCrop">
          <ac:chgData name="Amy Bull" userId="a7bc5d54dae8c407" providerId="LiveId" clId="{C9B59B10-AD51-41AA-9B5A-D4CA95E13B9A}" dt="2020-04-14T10:51:35.558" v="2371" actId="1076"/>
          <ac:picMkLst>
            <pc:docMk/>
            <pc:sldMk cId="312212500" sldId="1179"/>
            <ac:picMk id="13" creationId="{416D05B5-4ECD-4168-83EC-049566AE73F2}"/>
          </ac:picMkLst>
        </pc:picChg>
        <pc:picChg chg="add del mod">
          <ac:chgData name="Amy Bull" userId="a7bc5d54dae8c407" providerId="LiveId" clId="{C9B59B10-AD51-41AA-9B5A-D4CA95E13B9A}" dt="2020-04-14T10:42:26.161" v="1370" actId="478"/>
          <ac:picMkLst>
            <pc:docMk/>
            <pc:sldMk cId="312212500" sldId="1179"/>
            <ac:picMk id="1026" creationId="{500D5A06-88BB-4A2F-8D25-6B0D7F4BA12B}"/>
          </ac:picMkLst>
        </pc:picChg>
      </pc:sldChg>
      <pc:sldChg chg="addSp delSp modSp add del mod modAnim">
        <pc:chgData name="Amy Bull" userId="a7bc5d54dae8c407" providerId="LiveId" clId="{C9B59B10-AD51-41AA-9B5A-D4CA95E13B9A}" dt="2020-04-14T12:15:52.485" v="3088" actId="47"/>
        <pc:sldMkLst>
          <pc:docMk/>
          <pc:sldMk cId="3070055708" sldId="1180"/>
        </pc:sldMkLst>
        <pc:spChg chg="mod">
          <ac:chgData name="Amy Bull" userId="a7bc5d54dae8c407" providerId="LiveId" clId="{C9B59B10-AD51-41AA-9B5A-D4CA95E13B9A}" dt="2020-04-14T10:59:17.752" v="3074" actId="465"/>
          <ac:spMkLst>
            <pc:docMk/>
            <pc:sldMk cId="3070055708" sldId="1180"/>
            <ac:spMk id="6" creationId="{0582FF06-AF44-4766-8704-86B0933C6F47}"/>
          </ac:spMkLst>
        </pc:spChg>
        <pc:spChg chg="mod">
          <ac:chgData name="Amy Bull" userId="a7bc5d54dae8c407" providerId="LiveId" clId="{C9B59B10-AD51-41AA-9B5A-D4CA95E13B9A}" dt="2020-04-14T10:59:17.752" v="3074" actId="465"/>
          <ac:spMkLst>
            <pc:docMk/>
            <pc:sldMk cId="3070055708" sldId="1180"/>
            <ac:spMk id="7" creationId="{A9C1EC38-9D6F-4CEB-8AA7-1283AB86FC10}"/>
          </ac:spMkLst>
        </pc:spChg>
        <pc:spChg chg="mod">
          <ac:chgData name="Amy Bull" userId="a7bc5d54dae8c407" providerId="LiveId" clId="{C9B59B10-AD51-41AA-9B5A-D4CA95E13B9A}" dt="2020-04-14T11:10:53.088" v="3085" actId="14100"/>
          <ac:spMkLst>
            <pc:docMk/>
            <pc:sldMk cId="3070055708" sldId="1180"/>
            <ac:spMk id="10" creationId="{BE942FC7-CF70-43EB-8E96-88FD6C9308F8}"/>
          </ac:spMkLst>
        </pc:spChg>
        <pc:spChg chg="mod">
          <ac:chgData name="Amy Bull" userId="a7bc5d54dae8c407" providerId="LiveId" clId="{C9B59B10-AD51-41AA-9B5A-D4CA95E13B9A}" dt="2020-04-14T10:52:31.141" v="2386" actId="20577"/>
          <ac:spMkLst>
            <pc:docMk/>
            <pc:sldMk cId="3070055708" sldId="1180"/>
            <ac:spMk id="18" creationId="{98CD0E49-15EB-4398-A34E-CBF9DD0668B4}"/>
          </ac:spMkLst>
        </pc:spChg>
        <pc:spChg chg="mod">
          <ac:chgData name="Amy Bull" userId="a7bc5d54dae8c407" providerId="LiveId" clId="{C9B59B10-AD51-41AA-9B5A-D4CA95E13B9A}" dt="2020-04-14T10:52:35.388" v="2388" actId="20577"/>
          <ac:spMkLst>
            <pc:docMk/>
            <pc:sldMk cId="3070055708" sldId="1180"/>
            <ac:spMk id="19" creationId="{D98BDFC2-5D0A-4E0B-A379-34815A7DEA20}"/>
          </ac:spMkLst>
        </pc:spChg>
        <pc:spChg chg="mod">
          <ac:chgData name="Amy Bull" userId="a7bc5d54dae8c407" providerId="LiveId" clId="{C9B59B10-AD51-41AA-9B5A-D4CA95E13B9A}" dt="2020-04-14T10:52:38.768" v="2391" actId="20577"/>
          <ac:spMkLst>
            <pc:docMk/>
            <pc:sldMk cId="3070055708" sldId="1180"/>
            <ac:spMk id="20" creationId="{D16A6AE3-B92A-4538-AFD4-1E28B1234E44}"/>
          </ac:spMkLst>
        </pc:spChg>
        <pc:spChg chg="add mod">
          <ac:chgData name="Amy Bull" userId="a7bc5d54dae8c407" providerId="LiveId" clId="{C9B59B10-AD51-41AA-9B5A-D4CA95E13B9A}" dt="2020-04-14T10:59:17.752" v="3074" actId="465"/>
          <ac:spMkLst>
            <pc:docMk/>
            <pc:sldMk cId="3070055708" sldId="1180"/>
            <ac:spMk id="21" creationId="{8E584DC5-08A7-4A60-BC4E-0D64050C87AD}"/>
          </ac:spMkLst>
        </pc:spChg>
        <pc:picChg chg="add mod ord modCrop">
          <ac:chgData name="Amy Bull" userId="a7bc5d54dae8c407" providerId="LiveId" clId="{C9B59B10-AD51-41AA-9B5A-D4CA95E13B9A}" dt="2020-04-14T10:57:36.318" v="2947" actId="732"/>
          <ac:picMkLst>
            <pc:docMk/>
            <pc:sldMk cId="3070055708" sldId="1180"/>
            <ac:picMk id="5" creationId="{5D98489B-00B7-4826-BDD5-0ECB43623ED7}"/>
          </ac:picMkLst>
        </pc:picChg>
        <pc:picChg chg="del">
          <ac:chgData name="Amy Bull" userId="a7bc5d54dae8c407" providerId="LiveId" clId="{C9B59B10-AD51-41AA-9B5A-D4CA95E13B9A}" dt="2020-04-14T10:53:47.978" v="2400" actId="478"/>
          <ac:picMkLst>
            <pc:docMk/>
            <pc:sldMk cId="3070055708" sldId="1180"/>
            <ac:picMk id="13" creationId="{416D05B5-4ECD-4168-83EC-049566AE73F2}"/>
          </ac:picMkLst>
        </pc:picChg>
      </pc:sldChg>
      <pc:sldChg chg="modSp add mod ord">
        <pc:chgData name="Amy Bull" userId="a7bc5d54dae8c407" providerId="LiveId" clId="{C9B59B10-AD51-41AA-9B5A-D4CA95E13B9A}" dt="2020-04-15T09:24:34.173" v="10187" actId="20577"/>
        <pc:sldMkLst>
          <pc:docMk/>
          <pc:sldMk cId="1577685172" sldId="1181"/>
        </pc:sldMkLst>
        <pc:spChg chg="mod">
          <ac:chgData name="Amy Bull" userId="a7bc5d54dae8c407" providerId="LiveId" clId="{C9B59B10-AD51-41AA-9B5A-D4CA95E13B9A}" dt="2020-04-14T12:15:45.567" v="3087" actId="12788"/>
          <ac:spMkLst>
            <pc:docMk/>
            <pc:sldMk cId="1577685172" sldId="1181"/>
            <ac:spMk id="7" creationId="{A9C1EC38-9D6F-4CEB-8AA7-1283AB86FC10}"/>
          </ac:spMkLst>
        </pc:spChg>
        <pc:spChg chg="mod">
          <ac:chgData name="Amy Bull" userId="a7bc5d54dae8c407" providerId="LiveId" clId="{C9B59B10-AD51-41AA-9B5A-D4CA95E13B9A}" dt="2020-04-15T09:24:34.173" v="10187" actId="20577"/>
          <ac:spMkLst>
            <pc:docMk/>
            <pc:sldMk cId="1577685172" sldId="1181"/>
            <ac:spMk id="10" creationId="{BE942FC7-CF70-43EB-8E96-88FD6C9308F8}"/>
          </ac:spMkLst>
        </pc:spChg>
        <pc:spChg chg="mod">
          <ac:chgData name="Amy Bull" userId="a7bc5d54dae8c407" providerId="LiveId" clId="{C9B59B10-AD51-41AA-9B5A-D4CA95E13B9A}" dt="2020-04-14T12:15:45.567" v="3087" actId="12788"/>
          <ac:spMkLst>
            <pc:docMk/>
            <pc:sldMk cId="1577685172" sldId="1181"/>
            <ac:spMk id="21" creationId="{8E584DC5-08A7-4A60-BC4E-0D64050C87AD}"/>
          </ac:spMkLst>
        </pc:spChg>
      </pc:sldChg>
      <pc:sldChg chg="addSp delSp modSp add mod ord">
        <pc:chgData name="Amy Bull" userId="a7bc5d54dae8c407" providerId="LiveId" clId="{C9B59B10-AD51-41AA-9B5A-D4CA95E13B9A}" dt="2020-04-14T12:20:02.498" v="3555" actId="465"/>
        <pc:sldMkLst>
          <pc:docMk/>
          <pc:sldMk cId="274125660" sldId="1182"/>
        </pc:sldMkLst>
        <pc:spChg chg="mod">
          <ac:chgData name="Amy Bull" userId="a7bc5d54dae8c407" providerId="LiveId" clId="{C9B59B10-AD51-41AA-9B5A-D4CA95E13B9A}" dt="2020-04-14T12:20:02.498" v="3555" actId="465"/>
          <ac:spMkLst>
            <pc:docMk/>
            <pc:sldMk cId="274125660" sldId="1182"/>
            <ac:spMk id="6" creationId="{0582FF06-AF44-4766-8704-86B0933C6F47}"/>
          </ac:spMkLst>
        </pc:spChg>
        <pc:spChg chg="mod">
          <ac:chgData name="Amy Bull" userId="a7bc5d54dae8c407" providerId="LiveId" clId="{C9B59B10-AD51-41AA-9B5A-D4CA95E13B9A}" dt="2020-04-14T12:20:02.498" v="3555" actId="465"/>
          <ac:spMkLst>
            <pc:docMk/>
            <pc:sldMk cId="274125660" sldId="1182"/>
            <ac:spMk id="7" creationId="{A9C1EC38-9D6F-4CEB-8AA7-1283AB86FC10}"/>
          </ac:spMkLst>
        </pc:spChg>
        <pc:spChg chg="mod">
          <ac:chgData name="Amy Bull" userId="a7bc5d54dae8c407" providerId="LiveId" clId="{C9B59B10-AD51-41AA-9B5A-D4CA95E13B9A}" dt="2020-04-14T12:20:02.498" v="3555" actId="465"/>
          <ac:spMkLst>
            <pc:docMk/>
            <pc:sldMk cId="274125660" sldId="1182"/>
            <ac:spMk id="10" creationId="{BE942FC7-CF70-43EB-8E96-88FD6C9308F8}"/>
          </ac:spMkLst>
        </pc:spChg>
        <pc:spChg chg="mod">
          <ac:chgData name="Amy Bull" userId="a7bc5d54dae8c407" providerId="LiveId" clId="{C9B59B10-AD51-41AA-9B5A-D4CA95E13B9A}" dt="2020-04-14T12:16:53.702" v="3101" actId="20577"/>
          <ac:spMkLst>
            <pc:docMk/>
            <pc:sldMk cId="274125660" sldId="1182"/>
            <ac:spMk id="18" creationId="{98CD0E49-15EB-4398-A34E-CBF9DD0668B4}"/>
          </ac:spMkLst>
        </pc:spChg>
        <pc:spChg chg="mod">
          <ac:chgData name="Amy Bull" userId="a7bc5d54dae8c407" providerId="LiveId" clId="{C9B59B10-AD51-41AA-9B5A-D4CA95E13B9A}" dt="2020-04-14T12:16:57.359" v="3103" actId="20577"/>
          <ac:spMkLst>
            <pc:docMk/>
            <pc:sldMk cId="274125660" sldId="1182"/>
            <ac:spMk id="19" creationId="{D98BDFC2-5D0A-4E0B-A379-34815A7DEA20}"/>
          </ac:spMkLst>
        </pc:spChg>
        <pc:spChg chg="mod">
          <ac:chgData name="Amy Bull" userId="a7bc5d54dae8c407" providerId="LiveId" clId="{C9B59B10-AD51-41AA-9B5A-D4CA95E13B9A}" dt="2020-04-14T12:17:04.036" v="3107" actId="20577"/>
          <ac:spMkLst>
            <pc:docMk/>
            <pc:sldMk cId="274125660" sldId="1182"/>
            <ac:spMk id="20" creationId="{D16A6AE3-B92A-4538-AFD4-1E28B1234E44}"/>
          </ac:spMkLst>
        </pc:spChg>
        <pc:spChg chg="mod">
          <ac:chgData name="Amy Bull" userId="a7bc5d54dae8c407" providerId="LiveId" clId="{C9B59B10-AD51-41AA-9B5A-D4CA95E13B9A}" dt="2020-04-14T12:20:02.498" v="3555" actId="465"/>
          <ac:spMkLst>
            <pc:docMk/>
            <pc:sldMk cId="274125660" sldId="1182"/>
            <ac:spMk id="21" creationId="{8E584DC5-08A7-4A60-BC4E-0D64050C87AD}"/>
          </ac:spMkLst>
        </pc:spChg>
        <pc:picChg chg="del">
          <ac:chgData name="Amy Bull" userId="a7bc5d54dae8c407" providerId="LiveId" clId="{C9B59B10-AD51-41AA-9B5A-D4CA95E13B9A}" dt="2020-04-14T12:16:38.646" v="3090" actId="478"/>
          <ac:picMkLst>
            <pc:docMk/>
            <pc:sldMk cId="274125660" sldId="1182"/>
            <ac:picMk id="5" creationId="{5D98489B-00B7-4826-BDD5-0ECB43623ED7}"/>
          </ac:picMkLst>
        </pc:picChg>
        <pc:picChg chg="add mod">
          <ac:chgData name="Amy Bull" userId="a7bc5d54dae8c407" providerId="LiveId" clId="{C9B59B10-AD51-41AA-9B5A-D4CA95E13B9A}" dt="2020-04-14T12:16:49.162" v="3096"/>
          <ac:picMkLst>
            <pc:docMk/>
            <pc:sldMk cId="274125660" sldId="1182"/>
            <ac:picMk id="8" creationId="{2EED1788-73D4-40A3-87F4-9605E86FAFB2}"/>
          </ac:picMkLst>
        </pc:picChg>
      </pc:sldChg>
      <pc:sldChg chg="addSp delSp modSp add mod">
        <pc:chgData name="Amy Bull" userId="a7bc5d54dae8c407" providerId="LiveId" clId="{C9B59B10-AD51-41AA-9B5A-D4CA95E13B9A}" dt="2020-04-14T12:28:05.231" v="4099" actId="113"/>
        <pc:sldMkLst>
          <pc:docMk/>
          <pc:sldMk cId="3412498471" sldId="1183"/>
        </pc:sldMkLst>
        <pc:spChg chg="mod">
          <ac:chgData name="Amy Bull" userId="a7bc5d54dae8c407" providerId="LiveId" clId="{C9B59B10-AD51-41AA-9B5A-D4CA95E13B9A}" dt="2020-04-14T12:25:54.852" v="3902" actId="20577"/>
          <ac:spMkLst>
            <pc:docMk/>
            <pc:sldMk cId="3412498471" sldId="1183"/>
            <ac:spMk id="6" creationId="{0582FF06-AF44-4766-8704-86B0933C6F47}"/>
          </ac:spMkLst>
        </pc:spChg>
        <pc:spChg chg="mod">
          <ac:chgData name="Amy Bull" userId="a7bc5d54dae8c407" providerId="LiveId" clId="{C9B59B10-AD51-41AA-9B5A-D4CA95E13B9A}" dt="2020-04-14T12:26:18.645" v="3912" actId="113"/>
          <ac:spMkLst>
            <pc:docMk/>
            <pc:sldMk cId="3412498471" sldId="1183"/>
            <ac:spMk id="7" creationId="{A9C1EC38-9D6F-4CEB-8AA7-1283AB86FC10}"/>
          </ac:spMkLst>
        </pc:spChg>
        <pc:spChg chg="mod">
          <ac:chgData name="Amy Bull" userId="a7bc5d54dae8c407" providerId="LiveId" clId="{C9B59B10-AD51-41AA-9B5A-D4CA95E13B9A}" dt="2020-04-14T12:28:05.231" v="4099" actId="113"/>
          <ac:spMkLst>
            <pc:docMk/>
            <pc:sldMk cId="3412498471" sldId="1183"/>
            <ac:spMk id="10" creationId="{BE942FC7-CF70-43EB-8E96-88FD6C9308F8}"/>
          </ac:spMkLst>
        </pc:spChg>
        <pc:spChg chg="mod">
          <ac:chgData name="Amy Bull" userId="a7bc5d54dae8c407" providerId="LiveId" clId="{C9B59B10-AD51-41AA-9B5A-D4CA95E13B9A}" dt="2020-04-14T12:21:54.331" v="3587" actId="20577"/>
          <ac:spMkLst>
            <pc:docMk/>
            <pc:sldMk cId="3412498471" sldId="1183"/>
            <ac:spMk id="18" creationId="{98CD0E49-15EB-4398-A34E-CBF9DD0668B4}"/>
          </ac:spMkLst>
        </pc:spChg>
        <pc:spChg chg="mod">
          <ac:chgData name="Amy Bull" userId="a7bc5d54dae8c407" providerId="LiveId" clId="{C9B59B10-AD51-41AA-9B5A-D4CA95E13B9A}" dt="2020-04-14T12:21:57.453" v="3590" actId="20577"/>
          <ac:spMkLst>
            <pc:docMk/>
            <pc:sldMk cId="3412498471" sldId="1183"/>
            <ac:spMk id="19" creationId="{D98BDFC2-5D0A-4E0B-A379-34815A7DEA20}"/>
          </ac:spMkLst>
        </pc:spChg>
        <pc:spChg chg="mod">
          <ac:chgData name="Amy Bull" userId="a7bc5d54dae8c407" providerId="LiveId" clId="{C9B59B10-AD51-41AA-9B5A-D4CA95E13B9A}" dt="2020-04-14T12:22:01.987" v="3594" actId="20577"/>
          <ac:spMkLst>
            <pc:docMk/>
            <pc:sldMk cId="3412498471" sldId="1183"/>
            <ac:spMk id="20" creationId="{D16A6AE3-B92A-4538-AFD4-1E28B1234E44}"/>
          </ac:spMkLst>
        </pc:spChg>
        <pc:spChg chg="mod">
          <ac:chgData name="Amy Bull" userId="a7bc5d54dae8c407" providerId="LiveId" clId="{C9B59B10-AD51-41AA-9B5A-D4CA95E13B9A}" dt="2020-04-14T12:26:02.419" v="3909" actId="20577"/>
          <ac:spMkLst>
            <pc:docMk/>
            <pc:sldMk cId="3412498471" sldId="1183"/>
            <ac:spMk id="23" creationId="{582EC3CD-3E15-4DBC-83DE-51A86DC64361}"/>
          </ac:spMkLst>
        </pc:spChg>
        <pc:picChg chg="add mod">
          <ac:chgData name="Amy Bull" userId="a7bc5d54dae8c407" providerId="LiveId" clId="{C9B59B10-AD51-41AA-9B5A-D4CA95E13B9A}" dt="2020-04-14T12:21:50.152" v="3575" actId="1038"/>
          <ac:picMkLst>
            <pc:docMk/>
            <pc:sldMk cId="3412498471" sldId="1183"/>
            <ac:picMk id="5" creationId="{62286886-B788-4084-81D2-13E61C518D70}"/>
          </ac:picMkLst>
        </pc:picChg>
        <pc:picChg chg="del">
          <ac:chgData name="Amy Bull" userId="a7bc5d54dae8c407" providerId="LiveId" clId="{C9B59B10-AD51-41AA-9B5A-D4CA95E13B9A}" dt="2020-04-14T12:21:21.949" v="3557" actId="478"/>
          <ac:picMkLst>
            <pc:docMk/>
            <pc:sldMk cId="3412498471" sldId="1183"/>
            <ac:picMk id="13" creationId="{416D05B5-4ECD-4168-83EC-049566AE73F2}"/>
          </ac:picMkLst>
        </pc:picChg>
      </pc:sldChg>
      <pc:sldChg chg="addSp delSp modSp add mod modAnim modNotesTx">
        <pc:chgData name="Amy Bull" userId="a7bc5d54dae8c407" providerId="LiveId" clId="{C9B59B10-AD51-41AA-9B5A-D4CA95E13B9A}" dt="2020-04-15T10:50:08.858" v="12723" actId="20577"/>
        <pc:sldMkLst>
          <pc:docMk/>
          <pc:sldMk cId="1421875443" sldId="1184"/>
        </pc:sldMkLst>
        <pc:spChg chg="add">
          <ac:chgData name="Amy Bull" userId="a7bc5d54dae8c407" providerId="LiveId" clId="{C9B59B10-AD51-41AA-9B5A-D4CA95E13B9A}" dt="2020-04-14T12:28:24.984" v="4101"/>
          <ac:spMkLst>
            <pc:docMk/>
            <pc:sldMk cId="1421875443" sldId="1184"/>
            <ac:spMk id="2" creationId="{71D4766B-8723-4591-92CD-670720206418}"/>
          </ac:spMkLst>
        </pc:spChg>
        <pc:spChg chg="add mod">
          <ac:chgData name="Amy Bull" userId="a7bc5d54dae8c407" providerId="LiveId" clId="{C9B59B10-AD51-41AA-9B5A-D4CA95E13B9A}" dt="2020-04-15T10:19:09.922" v="11174" actId="208"/>
          <ac:spMkLst>
            <pc:docMk/>
            <pc:sldMk cId="1421875443" sldId="1184"/>
            <ac:spMk id="4" creationId="{5E833BE3-A042-4616-8338-27D62E3519E3}"/>
          </ac:spMkLst>
        </pc:spChg>
        <pc:spChg chg="add mod">
          <ac:chgData name="Amy Bull" userId="a7bc5d54dae8c407" providerId="LiveId" clId="{C9B59B10-AD51-41AA-9B5A-D4CA95E13B9A}" dt="2020-04-14T12:49:59.757" v="5459" actId="113"/>
          <ac:spMkLst>
            <pc:docMk/>
            <pc:sldMk cId="1421875443" sldId="1184"/>
            <ac:spMk id="5" creationId="{64ED768C-A060-40FA-A9C8-6F572C357311}"/>
          </ac:spMkLst>
        </pc:spChg>
        <pc:spChg chg="add mod">
          <ac:chgData name="Amy Bull" userId="a7bc5d54dae8c407" providerId="LiveId" clId="{C9B59B10-AD51-41AA-9B5A-D4CA95E13B9A}" dt="2020-04-14T12:50:21.416" v="5480" actId="1076"/>
          <ac:spMkLst>
            <pc:docMk/>
            <pc:sldMk cId="1421875443" sldId="1184"/>
            <ac:spMk id="6" creationId="{C9B1A07D-3641-4ECA-A115-CE4C7020DD8C}"/>
          </ac:spMkLst>
        </pc:spChg>
        <pc:spChg chg="add mod">
          <ac:chgData name="Amy Bull" userId="a7bc5d54dae8c407" providerId="LiveId" clId="{C9B59B10-AD51-41AA-9B5A-D4CA95E13B9A}" dt="2020-04-14T12:49:28.712" v="5451" actId="1076"/>
          <ac:spMkLst>
            <pc:docMk/>
            <pc:sldMk cId="1421875443" sldId="1184"/>
            <ac:spMk id="8" creationId="{937649C4-992C-45CD-9A76-0A1FCF23AB66}"/>
          </ac:spMkLst>
        </pc:spChg>
        <pc:spChg chg="add mod">
          <ac:chgData name="Amy Bull" userId="a7bc5d54dae8c407" providerId="LiveId" clId="{C9B59B10-AD51-41AA-9B5A-D4CA95E13B9A}" dt="2020-04-14T13:40:48.205" v="5583" actId="1036"/>
          <ac:spMkLst>
            <pc:docMk/>
            <pc:sldMk cId="1421875443" sldId="1184"/>
            <ac:spMk id="9" creationId="{A14F0247-6C9E-437F-ADD8-A1CAE2D62F49}"/>
          </ac:spMkLst>
        </pc:spChg>
        <pc:spChg chg="add mod">
          <ac:chgData name="Amy Bull" userId="a7bc5d54dae8c407" providerId="LiveId" clId="{C9B59B10-AD51-41AA-9B5A-D4CA95E13B9A}" dt="2020-04-14T12:51:45.650" v="5582" actId="20577"/>
          <ac:spMkLst>
            <pc:docMk/>
            <pc:sldMk cId="1421875443" sldId="1184"/>
            <ac:spMk id="10" creationId="{37FCA93E-A567-4D8E-A012-06A30C49A5B2}"/>
          </ac:spMkLst>
        </pc:spChg>
        <pc:spChg chg="add mod">
          <ac:chgData name="Amy Bull" userId="a7bc5d54dae8c407" providerId="LiveId" clId="{C9B59B10-AD51-41AA-9B5A-D4CA95E13B9A}" dt="2020-04-14T12:51:40.283" v="5566" actId="20577"/>
          <ac:spMkLst>
            <pc:docMk/>
            <pc:sldMk cId="1421875443" sldId="1184"/>
            <ac:spMk id="11" creationId="{72525077-7626-496A-A3F0-2F51A185E5EF}"/>
          </ac:spMkLst>
        </pc:spChg>
        <pc:spChg chg="add mod">
          <ac:chgData name="Amy Bull" userId="a7bc5d54dae8c407" providerId="LiveId" clId="{C9B59B10-AD51-41AA-9B5A-D4CA95E13B9A}" dt="2020-04-14T12:49:46.007" v="5456" actId="164"/>
          <ac:spMkLst>
            <pc:docMk/>
            <pc:sldMk cId="1421875443" sldId="1184"/>
            <ac:spMk id="12" creationId="{C9E87C0D-8156-4CF5-A173-1B53D8E1F6CD}"/>
          </ac:spMkLst>
        </pc:spChg>
        <pc:spChg chg="add mod">
          <ac:chgData name="Amy Bull" userId="a7bc5d54dae8c407" providerId="LiveId" clId="{C9B59B10-AD51-41AA-9B5A-D4CA95E13B9A}" dt="2020-04-14T12:50:47.334" v="5485" actId="1036"/>
          <ac:spMkLst>
            <pc:docMk/>
            <pc:sldMk cId="1421875443" sldId="1184"/>
            <ac:spMk id="13" creationId="{4834BDAC-4DD6-4737-BE42-0CC40745D911}"/>
          </ac:spMkLst>
        </pc:spChg>
        <pc:spChg chg="add mod">
          <ac:chgData name="Amy Bull" userId="a7bc5d54dae8c407" providerId="LiveId" clId="{C9B59B10-AD51-41AA-9B5A-D4CA95E13B9A}" dt="2020-04-14T12:49:46.007" v="5456" actId="164"/>
          <ac:spMkLst>
            <pc:docMk/>
            <pc:sldMk cId="1421875443" sldId="1184"/>
            <ac:spMk id="14" creationId="{8BEC5E7C-8ACC-427F-AA06-2E417C525D34}"/>
          </ac:spMkLst>
        </pc:spChg>
        <pc:spChg chg="add del mod">
          <ac:chgData name="Amy Bull" userId="a7bc5d54dae8c407" providerId="LiveId" clId="{C9B59B10-AD51-41AA-9B5A-D4CA95E13B9A}" dt="2020-04-14T12:50:35.745" v="5482" actId="478"/>
          <ac:spMkLst>
            <pc:docMk/>
            <pc:sldMk cId="1421875443" sldId="1184"/>
            <ac:spMk id="16" creationId="{B82BCAF7-5D77-49A5-A0E6-954C3BFB4B80}"/>
          </ac:spMkLst>
        </pc:spChg>
        <pc:grpChg chg="add mod">
          <ac:chgData name="Amy Bull" userId="a7bc5d54dae8c407" providerId="LiveId" clId="{C9B59B10-AD51-41AA-9B5A-D4CA95E13B9A}" dt="2020-04-14T12:49:46.007" v="5456" actId="164"/>
          <ac:grpSpMkLst>
            <pc:docMk/>
            <pc:sldMk cId="1421875443" sldId="1184"/>
            <ac:grpSpMk id="15" creationId="{34D7A345-9244-40D4-BF88-590B3F773AB6}"/>
          </ac:grpSpMkLst>
        </pc:grpChg>
        <pc:picChg chg="add">
          <ac:chgData name="Amy Bull" userId="a7bc5d54dae8c407" providerId="LiveId" clId="{C9B59B10-AD51-41AA-9B5A-D4CA95E13B9A}" dt="2020-04-14T12:28:24.984" v="4101"/>
          <ac:picMkLst>
            <pc:docMk/>
            <pc:sldMk cId="1421875443" sldId="1184"/>
            <ac:picMk id="3" creationId="{F731CA8B-23D5-433F-B3AD-5C03EC02B702}"/>
          </ac:picMkLst>
        </pc:picChg>
        <pc:picChg chg="add mod modCrop">
          <ac:chgData name="Amy Bull" userId="a7bc5d54dae8c407" providerId="LiveId" clId="{C9B59B10-AD51-41AA-9B5A-D4CA95E13B9A}" dt="2020-04-14T12:49:46.007" v="5456" actId="164"/>
          <ac:picMkLst>
            <pc:docMk/>
            <pc:sldMk cId="1421875443" sldId="1184"/>
            <ac:picMk id="7" creationId="{C67746A4-DBB8-46CC-A8AD-DE1B0B36FA8D}"/>
          </ac:picMkLst>
        </pc:picChg>
      </pc:sldChg>
      <pc:sldChg chg="addSp modSp add mod ord modAnim">
        <pc:chgData name="Amy Bull" userId="a7bc5d54dae8c407" providerId="LiveId" clId="{C9B59B10-AD51-41AA-9B5A-D4CA95E13B9A}" dt="2020-04-15T10:17:58.475" v="11165"/>
        <pc:sldMkLst>
          <pc:docMk/>
          <pc:sldMk cId="3795118625" sldId="1185"/>
        </pc:sldMkLst>
        <pc:spChg chg="mod">
          <ac:chgData name="Amy Bull" userId="a7bc5d54dae8c407" providerId="LiveId" clId="{C9B59B10-AD51-41AA-9B5A-D4CA95E13B9A}" dt="2020-04-14T13:59:21.017" v="7106" actId="14100"/>
          <ac:spMkLst>
            <pc:docMk/>
            <pc:sldMk cId="3795118625" sldId="1185"/>
            <ac:spMk id="22" creationId="{1242D0BB-9DAB-4EBE-BF68-F7234D0DF2CD}"/>
          </ac:spMkLst>
        </pc:spChg>
        <pc:picChg chg="add mod modCrop">
          <ac:chgData name="Amy Bull" userId="a7bc5d54dae8c407" providerId="LiveId" clId="{C9B59B10-AD51-41AA-9B5A-D4CA95E13B9A}" dt="2020-04-14T13:59:18.612" v="7105" actId="1076"/>
          <ac:picMkLst>
            <pc:docMk/>
            <pc:sldMk cId="3795118625" sldId="1185"/>
            <ac:picMk id="3" creationId="{920314FB-99A8-4D41-A355-C9347306607C}"/>
          </ac:picMkLst>
        </pc:picChg>
      </pc:sldChg>
      <pc:sldChg chg="modSp add ord">
        <pc:chgData name="Amy Bull" userId="a7bc5d54dae8c407" providerId="LiveId" clId="{C9B59B10-AD51-41AA-9B5A-D4CA95E13B9A}" dt="2020-04-14T14:23:29.605" v="8202" actId="207"/>
        <pc:sldMkLst>
          <pc:docMk/>
          <pc:sldMk cId="852087678" sldId="1186"/>
        </pc:sldMkLst>
        <pc:spChg chg="mod">
          <ac:chgData name="Amy Bull" userId="a7bc5d54dae8c407" providerId="LiveId" clId="{C9B59B10-AD51-41AA-9B5A-D4CA95E13B9A}" dt="2020-04-14T14:23:29.605" v="8202" actId="207"/>
          <ac:spMkLst>
            <pc:docMk/>
            <pc:sldMk cId="852087678" sldId="1186"/>
            <ac:spMk id="2" creationId="{C3D93403-66FA-478F-B89A-C4BDD5917F76}"/>
          </ac:spMkLst>
        </pc:spChg>
        <pc:spChg chg="mod">
          <ac:chgData name="Amy Bull" userId="a7bc5d54dae8c407" providerId="LiveId" clId="{C9B59B10-AD51-41AA-9B5A-D4CA95E13B9A}" dt="2020-04-14T14:23:23.278" v="8200" actId="207"/>
          <ac:spMkLst>
            <pc:docMk/>
            <pc:sldMk cId="852087678" sldId="1186"/>
            <ac:spMk id="4" creationId="{F3FB5820-814D-4D54-BDEF-81649822D553}"/>
          </ac:spMkLst>
        </pc:spChg>
        <pc:spChg chg="mod">
          <ac:chgData name="Amy Bull" userId="a7bc5d54dae8c407" providerId="LiveId" clId="{C9B59B10-AD51-41AA-9B5A-D4CA95E13B9A}" dt="2020-04-14T14:23:20.044" v="8199" actId="207"/>
          <ac:spMkLst>
            <pc:docMk/>
            <pc:sldMk cId="852087678" sldId="1186"/>
            <ac:spMk id="5" creationId="{2D4F2A90-9C1C-4009-9DE9-691AF46FB2DA}"/>
          </ac:spMkLst>
        </pc:spChg>
        <pc:spChg chg="mod">
          <ac:chgData name="Amy Bull" userId="a7bc5d54dae8c407" providerId="LiveId" clId="{C9B59B10-AD51-41AA-9B5A-D4CA95E13B9A}" dt="2020-04-14T14:23:29.605" v="8202" actId="207"/>
          <ac:spMkLst>
            <pc:docMk/>
            <pc:sldMk cId="852087678" sldId="1186"/>
            <ac:spMk id="6" creationId="{FD2B9F97-E99F-4B06-8575-7CE12615A3A0}"/>
          </ac:spMkLst>
        </pc:spChg>
        <pc:spChg chg="mod">
          <ac:chgData name="Amy Bull" userId="a7bc5d54dae8c407" providerId="LiveId" clId="{C9B59B10-AD51-41AA-9B5A-D4CA95E13B9A}" dt="2020-04-14T14:23:29.605" v="8202" actId="207"/>
          <ac:spMkLst>
            <pc:docMk/>
            <pc:sldMk cId="852087678" sldId="1186"/>
            <ac:spMk id="8" creationId="{F006982E-3E42-4ADD-B09B-E457CEB8AF36}"/>
          </ac:spMkLst>
        </pc:spChg>
        <pc:spChg chg="mod">
          <ac:chgData name="Amy Bull" userId="a7bc5d54dae8c407" providerId="LiveId" clId="{C9B59B10-AD51-41AA-9B5A-D4CA95E13B9A}" dt="2020-04-14T14:23:29.605" v="8202" actId="207"/>
          <ac:spMkLst>
            <pc:docMk/>
            <pc:sldMk cId="852087678" sldId="1186"/>
            <ac:spMk id="24" creationId="{1FD4CA48-E045-41C4-9C63-82C141DE65A9}"/>
          </ac:spMkLst>
        </pc:spChg>
      </pc:sldChg>
      <pc:sldChg chg="modSp add ord">
        <pc:chgData name="Amy Bull" userId="a7bc5d54dae8c407" providerId="LiveId" clId="{C9B59B10-AD51-41AA-9B5A-D4CA95E13B9A}" dt="2020-04-14T14:23:49.127" v="8210" actId="207"/>
        <pc:sldMkLst>
          <pc:docMk/>
          <pc:sldMk cId="2491739349" sldId="1187"/>
        </pc:sldMkLst>
        <pc:spChg chg="mod">
          <ac:chgData name="Amy Bull" userId="a7bc5d54dae8c407" providerId="LiveId" clId="{C9B59B10-AD51-41AA-9B5A-D4CA95E13B9A}" dt="2020-04-14T14:23:49.127" v="8210" actId="207"/>
          <ac:spMkLst>
            <pc:docMk/>
            <pc:sldMk cId="2491739349" sldId="1187"/>
            <ac:spMk id="2" creationId="{C3D93403-66FA-478F-B89A-C4BDD5917F76}"/>
          </ac:spMkLst>
        </pc:spChg>
        <pc:spChg chg="mod">
          <ac:chgData name="Amy Bull" userId="a7bc5d54dae8c407" providerId="LiveId" clId="{C9B59B10-AD51-41AA-9B5A-D4CA95E13B9A}" dt="2020-04-14T14:23:49.127" v="8210" actId="207"/>
          <ac:spMkLst>
            <pc:docMk/>
            <pc:sldMk cId="2491739349" sldId="1187"/>
            <ac:spMk id="5" creationId="{2D4F2A90-9C1C-4009-9DE9-691AF46FB2DA}"/>
          </ac:spMkLst>
        </pc:spChg>
        <pc:spChg chg="mod">
          <ac:chgData name="Amy Bull" userId="a7bc5d54dae8c407" providerId="LiveId" clId="{C9B59B10-AD51-41AA-9B5A-D4CA95E13B9A}" dt="2020-04-14T14:23:49.127" v="8210" actId="207"/>
          <ac:spMkLst>
            <pc:docMk/>
            <pc:sldMk cId="2491739349" sldId="1187"/>
            <ac:spMk id="8" creationId="{F006982E-3E42-4ADD-B09B-E457CEB8AF36}"/>
          </ac:spMkLst>
        </pc:spChg>
        <pc:spChg chg="mod">
          <ac:chgData name="Amy Bull" userId="a7bc5d54dae8c407" providerId="LiveId" clId="{C9B59B10-AD51-41AA-9B5A-D4CA95E13B9A}" dt="2020-04-14T14:23:49.127" v="8210" actId="207"/>
          <ac:spMkLst>
            <pc:docMk/>
            <pc:sldMk cId="2491739349" sldId="1187"/>
            <ac:spMk id="24" creationId="{1FD4CA48-E045-41C4-9C63-82C141DE65A9}"/>
          </ac:spMkLst>
        </pc:spChg>
      </pc:sldChg>
      <pc:sldChg chg="modSp add ord">
        <pc:chgData name="Amy Bull" userId="a7bc5d54dae8c407" providerId="LiveId" clId="{C9B59B10-AD51-41AA-9B5A-D4CA95E13B9A}" dt="2020-04-14T14:24:24.880" v="8225" actId="207"/>
        <pc:sldMkLst>
          <pc:docMk/>
          <pc:sldMk cId="1499052984" sldId="1188"/>
        </pc:sldMkLst>
        <pc:spChg chg="mod">
          <ac:chgData name="Amy Bull" userId="a7bc5d54dae8c407" providerId="LiveId" clId="{C9B59B10-AD51-41AA-9B5A-D4CA95E13B9A}" dt="2020-04-14T14:24:16.051" v="8221" actId="207"/>
          <ac:spMkLst>
            <pc:docMk/>
            <pc:sldMk cId="1499052984" sldId="1188"/>
            <ac:spMk id="2" creationId="{C3D93403-66FA-478F-B89A-C4BDD5917F76}"/>
          </ac:spMkLst>
        </pc:spChg>
        <pc:spChg chg="mod">
          <ac:chgData name="Amy Bull" userId="a7bc5d54dae8c407" providerId="LiveId" clId="{C9B59B10-AD51-41AA-9B5A-D4CA95E13B9A}" dt="2020-04-14T14:24:16.051" v="8221" actId="207"/>
          <ac:spMkLst>
            <pc:docMk/>
            <pc:sldMk cId="1499052984" sldId="1188"/>
            <ac:spMk id="5" creationId="{2D4F2A90-9C1C-4009-9DE9-691AF46FB2DA}"/>
          </ac:spMkLst>
        </pc:spChg>
        <pc:spChg chg="mod">
          <ac:chgData name="Amy Bull" userId="a7bc5d54dae8c407" providerId="LiveId" clId="{C9B59B10-AD51-41AA-9B5A-D4CA95E13B9A}" dt="2020-04-14T14:24:16.051" v="8221" actId="207"/>
          <ac:spMkLst>
            <pc:docMk/>
            <pc:sldMk cId="1499052984" sldId="1188"/>
            <ac:spMk id="6" creationId="{FD2B9F97-E99F-4B06-8575-7CE12615A3A0}"/>
          </ac:spMkLst>
        </pc:spChg>
        <pc:spChg chg="mod">
          <ac:chgData name="Amy Bull" userId="a7bc5d54dae8c407" providerId="LiveId" clId="{C9B59B10-AD51-41AA-9B5A-D4CA95E13B9A}" dt="2020-04-14T14:24:24.880" v="8225" actId="207"/>
          <ac:spMkLst>
            <pc:docMk/>
            <pc:sldMk cId="1499052984" sldId="1188"/>
            <ac:spMk id="24" creationId="{1FD4CA48-E045-41C4-9C63-82C141DE65A9}"/>
          </ac:spMkLst>
        </pc:spChg>
      </pc:sldChg>
      <pc:sldChg chg="modSp add">
        <pc:chgData name="Amy Bull" userId="a7bc5d54dae8c407" providerId="LiveId" clId="{C9B59B10-AD51-41AA-9B5A-D4CA95E13B9A}" dt="2020-04-14T14:24:06.413" v="8218" actId="207"/>
        <pc:sldMkLst>
          <pc:docMk/>
          <pc:sldMk cId="3983012893" sldId="1189"/>
        </pc:sldMkLst>
        <pc:spChg chg="mod">
          <ac:chgData name="Amy Bull" userId="a7bc5d54dae8c407" providerId="LiveId" clId="{C9B59B10-AD51-41AA-9B5A-D4CA95E13B9A}" dt="2020-04-14T14:24:06.413" v="8218" actId="207"/>
          <ac:spMkLst>
            <pc:docMk/>
            <pc:sldMk cId="3983012893" sldId="1189"/>
            <ac:spMk id="5" creationId="{2D4F2A90-9C1C-4009-9DE9-691AF46FB2DA}"/>
          </ac:spMkLst>
        </pc:spChg>
        <pc:spChg chg="mod">
          <ac:chgData name="Amy Bull" userId="a7bc5d54dae8c407" providerId="LiveId" clId="{C9B59B10-AD51-41AA-9B5A-D4CA95E13B9A}" dt="2020-04-14T14:24:06.413" v="8218" actId="207"/>
          <ac:spMkLst>
            <pc:docMk/>
            <pc:sldMk cId="3983012893" sldId="1189"/>
            <ac:spMk id="6" creationId="{FD2B9F97-E99F-4B06-8575-7CE12615A3A0}"/>
          </ac:spMkLst>
        </pc:spChg>
        <pc:spChg chg="mod">
          <ac:chgData name="Amy Bull" userId="a7bc5d54dae8c407" providerId="LiveId" clId="{C9B59B10-AD51-41AA-9B5A-D4CA95E13B9A}" dt="2020-04-14T14:24:06.413" v="8218" actId="207"/>
          <ac:spMkLst>
            <pc:docMk/>
            <pc:sldMk cId="3983012893" sldId="1189"/>
            <ac:spMk id="8" creationId="{F006982E-3E42-4ADD-B09B-E457CEB8AF36}"/>
          </ac:spMkLst>
        </pc:spChg>
        <pc:spChg chg="mod">
          <ac:chgData name="Amy Bull" userId="a7bc5d54dae8c407" providerId="LiveId" clId="{C9B59B10-AD51-41AA-9B5A-D4CA95E13B9A}" dt="2020-04-14T14:24:06.413" v="8218" actId="207"/>
          <ac:spMkLst>
            <pc:docMk/>
            <pc:sldMk cId="3983012893" sldId="1189"/>
            <ac:spMk id="24" creationId="{1FD4CA48-E045-41C4-9C63-82C141DE65A9}"/>
          </ac:spMkLst>
        </pc:spChg>
      </pc:sldChg>
      <pc:sldChg chg="modSp add ord">
        <pc:chgData name="Amy Bull" userId="a7bc5d54dae8c407" providerId="LiveId" clId="{C9B59B10-AD51-41AA-9B5A-D4CA95E13B9A}" dt="2020-04-14T14:24:28.813" v="8226" actId="207"/>
        <pc:sldMkLst>
          <pc:docMk/>
          <pc:sldMk cId="3879729829" sldId="1190"/>
        </pc:sldMkLst>
        <pc:spChg chg="mod">
          <ac:chgData name="Amy Bull" userId="a7bc5d54dae8c407" providerId="LiveId" clId="{C9B59B10-AD51-41AA-9B5A-D4CA95E13B9A}" dt="2020-04-14T14:24:28.813" v="8226" actId="207"/>
          <ac:spMkLst>
            <pc:docMk/>
            <pc:sldMk cId="3879729829" sldId="1190"/>
            <ac:spMk id="8" creationId="{F006982E-3E42-4ADD-B09B-E457CEB8AF36}"/>
          </ac:spMkLst>
        </pc:spChg>
      </pc:sldChg>
      <pc:sldChg chg="addSp delSp modSp add mod ord modAnim modNotesTx">
        <pc:chgData name="Amy Bull" userId="a7bc5d54dae8c407" providerId="LiveId" clId="{C9B59B10-AD51-41AA-9B5A-D4CA95E13B9A}" dt="2020-04-15T10:40:00.536" v="11410" actId="313"/>
        <pc:sldMkLst>
          <pc:docMk/>
          <pc:sldMk cId="2442470488" sldId="1191"/>
        </pc:sldMkLst>
        <pc:spChg chg="mod">
          <ac:chgData name="Amy Bull" userId="a7bc5d54dae8c407" providerId="LiveId" clId="{C9B59B10-AD51-41AA-9B5A-D4CA95E13B9A}" dt="2020-04-15T09:10:58.601" v="9448" actId="1036"/>
          <ac:spMkLst>
            <pc:docMk/>
            <pc:sldMk cId="2442470488" sldId="1191"/>
            <ac:spMk id="6" creationId="{499F04A5-BEDA-4AB4-B2F8-9DA51F908DF1}"/>
          </ac:spMkLst>
        </pc:spChg>
        <pc:spChg chg="mod">
          <ac:chgData name="Amy Bull" userId="a7bc5d54dae8c407" providerId="LiveId" clId="{C9B59B10-AD51-41AA-9B5A-D4CA95E13B9A}" dt="2020-04-15T09:15:39.893" v="10080" actId="1035"/>
          <ac:spMkLst>
            <pc:docMk/>
            <pc:sldMk cId="2442470488" sldId="1191"/>
            <ac:spMk id="7" creationId="{67E18E18-9899-4921-AFAD-BE22544FE436}"/>
          </ac:spMkLst>
        </pc:spChg>
        <pc:spChg chg="mod">
          <ac:chgData name="Amy Bull" userId="a7bc5d54dae8c407" providerId="LiveId" clId="{C9B59B10-AD51-41AA-9B5A-D4CA95E13B9A}" dt="2020-04-15T09:23:27.383" v="10183" actId="1036"/>
          <ac:spMkLst>
            <pc:docMk/>
            <pc:sldMk cId="2442470488" sldId="1191"/>
            <ac:spMk id="11" creationId="{1D13C364-2B82-471B-A6FC-E276731B8EF2}"/>
          </ac:spMkLst>
        </pc:spChg>
        <pc:spChg chg="mod">
          <ac:chgData name="Amy Bull" userId="a7bc5d54dae8c407" providerId="LiveId" clId="{C9B59B10-AD51-41AA-9B5A-D4CA95E13B9A}" dt="2020-04-15T09:21:36.529" v="10158" actId="14100"/>
          <ac:spMkLst>
            <pc:docMk/>
            <pc:sldMk cId="2442470488" sldId="1191"/>
            <ac:spMk id="13" creationId="{48591552-BB91-49CF-85CC-A1C8A42DB4C2}"/>
          </ac:spMkLst>
        </pc:spChg>
        <pc:spChg chg="add mod ord">
          <ac:chgData name="Amy Bull" userId="a7bc5d54dae8c407" providerId="LiveId" clId="{C9B59B10-AD51-41AA-9B5A-D4CA95E13B9A}" dt="2020-04-15T09:23:27.383" v="10183" actId="1036"/>
          <ac:spMkLst>
            <pc:docMk/>
            <pc:sldMk cId="2442470488" sldId="1191"/>
            <ac:spMk id="14" creationId="{E4214D03-71EC-49FF-962A-4F4D678C7302}"/>
          </ac:spMkLst>
        </pc:spChg>
        <pc:spChg chg="add del mod">
          <ac:chgData name="Amy Bull" userId="a7bc5d54dae8c407" providerId="LiveId" clId="{C9B59B10-AD51-41AA-9B5A-D4CA95E13B9A}" dt="2020-04-15T09:08:02.203" v="9263" actId="21"/>
          <ac:spMkLst>
            <pc:docMk/>
            <pc:sldMk cId="2442470488" sldId="1191"/>
            <ac:spMk id="16" creationId="{5783BBAC-302A-49AC-B381-BD0EE0F17375}"/>
          </ac:spMkLst>
        </pc:spChg>
        <pc:spChg chg="add mod">
          <ac:chgData name="Amy Bull" userId="a7bc5d54dae8c407" providerId="LiveId" clId="{C9B59B10-AD51-41AA-9B5A-D4CA95E13B9A}" dt="2020-04-15T09:15:19.238" v="10064" actId="14100"/>
          <ac:spMkLst>
            <pc:docMk/>
            <pc:sldMk cId="2442470488" sldId="1191"/>
            <ac:spMk id="17" creationId="{5135972E-915F-4E08-91BE-80FD4C7AC8F9}"/>
          </ac:spMkLst>
        </pc:spChg>
        <pc:spChg chg="mod">
          <ac:chgData name="Amy Bull" userId="a7bc5d54dae8c407" providerId="LiveId" clId="{C9B59B10-AD51-41AA-9B5A-D4CA95E13B9A}" dt="2020-04-15T09:22:58.524" v="10173" actId="14100"/>
          <ac:spMkLst>
            <pc:docMk/>
            <pc:sldMk cId="2442470488" sldId="1191"/>
            <ac:spMk id="21" creationId="{B49A4250-39A4-463E-8C66-5F41891AEAEA}"/>
          </ac:spMkLst>
        </pc:spChg>
        <pc:spChg chg="mod">
          <ac:chgData name="Amy Bull" userId="a7bc5d54dae8c407" providerId="LiveId" clId="{C9B59B10-AD51-41AA-9B5A-D4CA95E13B9A}" dt="2020-04-15T09:15:48.111" v="10081" actId="14100"/>
          <ac:spMkLst>
            <pc:docMk/>
            <pc:sldMk cId="2442470488" sldId="1191"/>
            <ac:spMk id="23" creationId="{B49FDAF3-EC42-4DA4-98E2-87AD21C3796F}"/>
          </ac:spMkLst>
        </pc:spChg>
        <pc:spChg chg="add mod ord">
          <ac:chgData name="Amy Bull" userId="a7bc5d54dae8c407" providerId="LiveId" clId="{C9B59B10-AD51-41AA-9B5A-D4CA95E13B9A}" dt="2020-04-15T09:20:41.747" v="10150" actId="14100"/>
          <ac:spMkLst>
            <pc:docMk/>
            <pc:sldMk cId="2442470488" sldId="1191"/>
            <ac:spMk id="27" creationId="{C7C838AD-7127-46F1-BCE3-A414FA983C0C}"/>
          </ac:spMkLst>
        </pc:spChg>
        <pc:spChg chg="add mod ord">
          <ac:chgData name="Amy Bull" userId="a7bc5d54dae8c407" providerId="LiveId" clId="{C9B59B10-AD51-41AA-9B5A-D4CA95E13B9A}" dt="2020-04-15T09:21:16.467" v="10155" actId="1076"/>
          <ac:spMkLst>
            <pc:docMk/>
            <pc:sldMk cId="2442470488" sldId="1191"/>
            <ac:spMk id="28" creationId="{69C791C0-00E0-4ACF-A358-28B5884B7007}"/>
          </ac:spMkLst>
        </pc:spChg>
        <pc:spChg chg="add mod ord">
          <ac:chgData name="Amy Bull" userId="a7bc5d54dae8c407" providerId="LiveId" clId="{C9B59B10-AD51-41AA-9B5A-D4CA95E13B9A}" dt="2020-04-15T09:21:16.467" v="10155" actId="1076"/>
          <ac:spMkLst>
            <pc:docMk/>
            <pc:sldMk cId="2442470488" sldId="1191"/>
            <ac:spMk id="30" creationId="{D35FFB1C-F581-4786-9142-2C2D23C62021}"/>
          </ac:spMkLst>
        </pc:spChg>
        <pc:spChg chg="del mod">
          <ac:chgData name="Amy Bull" userId="a7bc5d54dae8c407" providerId="LiveId" clId="{C9B59B10-AD51-41AA-9B5A-D4CA95E13B9A}" dt="2020-04-15T09:00:34.756" v="9165" actId="478"/>
          <ac:spMkLst>
            <pc:docMk/>
            <pc:sldMk cId="2442470488" sldId="1191"/>
            <ac:spMk id="31" creationId="{A5866801-0C97-4624-A5EA-43DB82698EC0}"/>
          </ac:spMkLst>
        </pc:spChg>
        <pc:spChg chg="del mod">
          <ac:chgData name="Amy Bull" userId="a7bc5d54dae8c407" providerId="LiveId" clId="{C9B59B10-AD51-41AA-9B5A-D4CA95E13B9A}" dt="2020-04-15T09:00:34.756" v="9165" actId="478"/>
          <ac:spMkLst>
            <pc:docMk/>
            <pc:sldMk cId="2442470488" sldId="1191"/>
            <ac:spMk id="32" creationId="{F90D234A-8682-4B78-8E16-E2D1C0E389ED}"/>
          </ac:spMkLst>
        </pc:spChg>
        <pc:spChg chg="add del mod">
          <ac:chgData name="Amy Bull" userId="a7bc5d54dae8c407" providerId="LiveId" clId="{C9B59B10-AD51-41AA-9B5A-D4CA95E13B9A}" dt="2020-04-15T09:23:18.519" v="10177" actId="478"/>
          <ac:spMkLst>
            <pc:docMk/>
            <pc:sldMk cId="2442470488" sldId="1191"/>
            <ac:spMk id="33" creationId="{DD0D188D-F707-4782-B286-62A014B6838D}"/>
          </ac:spMkLst>
        </pc:spChg>
        <pc:graphicFrameChg chg="add mod">
          <ac:chgData name="Amy Bull" userId="a7bc5d54dae8c407" providerId="LiveId" clId="{C9B59B10-AD51-41AA-9B5A-D4CA95E13B9A}" dt="2020-04-15T09:10:58.601" v="9448" actId="1036"/>
          <ac:graphicFrameMkLst>
            <pc:docMk/>
            <pc:sldMk cId="2442470488" sldId="1191"/>
            <ac:graphicFrameMk id="18" creationId="{741459E9-494D-47C4-BF5D-6A2A2BF0680F}"/>
          </ac:graphicFrameMkLst>
        </pc:graphicFrameChg>
        <pc:picChg chg="mod">
          <ac:chgData name="Amy Bull" userId="a7bc5d54dae8c407" providerId="LiveId" clId="{C9B59B10-AD51-41AA-9B5A-D4CA95E13B9A}" dt="2020-04-15T09:10:58.601" v="9448" actId="1036"/>
          <ac:picMkLst>
            <pc:docMk/>
            <pc:sldMk cId="2442470488" sldId="1191"/>
            <ac:picMk id="8" creationId="{5B75E83F-4CA5-4B7A-A56D-87CDE9371D40}"/>
          </ac:picMkLst>
        </pc:picChg>
        <pc:picChg chg="mod">
          <ac:chgData name="Amy Bull" userId="a7bc5d54dae8c407" providerId="LiveId" clId="{C9B59B10-AD51-41AA-9B5A-D4CA95E13B9A}" dt="2020-04-15T09:15:39.893" v="10080" actId="1035"/>
          <ac:picMkLst>
            <pc:docMk/>
            <pc:sldMk cId="2442470488" sldId="1191"/>
            <ac:picMk id="9" creationId="{CFCB7AFC-A3BF-45E8-A12C-827A491E0D08}"/>
          </ac:picMkLst>
        </pc:picChg>
        <pc:picChg chg="del mod">
          <ac:chgData name="Amy Bull" userId="a7bc5d54dae8c407" providerId="LiveId" clId="{C9B59B10-AD51-41AA-9B5A-D4CA95E13B9A}" dt="2020-04-15T09:04:56.702" v="9195" actId="478"/>
          <ac:picMkLst>
            <pc:docMk/>
            <pc:sldMk cId="2442470488" sldId="1191"/>
            <ac:picMk id="10" creationId="{58D766BF-12BE-4C58-8548-8A3F7057F4CE}"/>
          </ac:picMkLst>
        </pc:picChg>
        <pc:picChg chg="add mod">
          <ac:chgData name="Amy Bull" userId="a7bc5d54dae8c407" providerId="LiveId" clId="{C9B59B10-AD51-41AA-9B5A-D4CA95E13B9A}" dt="2020-04-15T09:15:25.221" v="10074" actId="1036"/>
          <ac:picMkLst>
            <pc:docMk/>
            <pc:sldMk cId="2442470488" sldId="1191"/>
            <ac:picMk id="12" creationId="{057D4C89-2702-4792-8C63-C44A1BAB051F}"/>
          </ac:picMkLst>
        </pc:picChg>
        <pc:picChg chg="add mod modCrop">
          <ac:chgData name="Amy Bull" userId="a7bc5d54dae8c407" providerId="LiveId" clId="{C9B59B10-AD51-41AA-9B5A-D4CA95E13B9A}" dt="2020-04-15T09:21:16.467" v="10155" actId="1076"/>
          <ac:picMkLst>
            <pc:docMk/>
            <pc:sldMk cId="2442470488" sldId="1191"/>
            <ac:picMk id="19" creationId="{3EFCF2ED-E016-44B0-BA3C-08EA679CB774}"/>
          </ac:picMkLst>
        </pc:picChg>
        <pc:picChg chg="add del mod">
          <ac:chgData name="Amy Bull" userId="a7bc5d54dae8c407" providerId="LiveId" clId="{C9B59B10-AD51-41AA-9B5A-D4CA95E13B9A}" dt="2020-04-15T09:23:18.519" v="10177" actId="478"/>
          <ac:picMkLst>
            <pc:docMk/>
            <pc:sldMk cId="2442470488" sldId="1191"/>
            <ac:picMk id="22" creationId="{E833A090-D2E8-4625-9D13-2C0154E266FD}"/>
          </ac:picMkLst>
        </pc:picChg>
        <pc:picChg chg="add mod">
          <ac:chgData name="Amy Bull" userId="a7bc5d54dae8c407" providerId="LiveId" clId="{C9B59B10-AD51-41AA-9B5A-D4CA95E13B9A}" dt="2020-04-15T09:23:27.383" v="10183" actId="1036"/>
          <ac:picMkLst>
            <pc:docMk/>
            <pc:sldMk cId="2442470488" sldId="1191"/>
            <ac:picMk id="24" creationId="{53E07909-849B-446B-80B5-24D7FB14F6F9}"/>
          </ac:picMkLst>
        </pc:picChg>
        <pc:picChg chg="add mod">
          <ac:chgData name="Amy Bull" userId="a7bc5d54dae8c407" providerId="LiveId" clId="{C9B59B10-AD51-41AA-9B5A-D4CA95E13B9A}" dt="2020-04-15T09:20:45.601" v="10151" actId="1076"/>
          <ac:picMkLst>
            <pc:docMk/>
            <pc:sldMk cId="2442470488" sldId="1191"/>
            <ac:picMk id="25" creationId="{0E70CA1A-88C5-4CA0-9A56-158BE3FBE28C}"/>
          </ac:picMkLst>
        </pc:picChg>
        <pc:picChg chg="add del mod">
          <ac:chgData name="Amy Bull" userId="a7bc5d54dae8c407" providerId="LiveId" clId="{C9B59B10-AD51-41AA-9B5A-D4CA95E13B9A}" dt="2020-04-15T09:19:37.797" v="10131" actId="478"/>
          <ac:picMkLst>
            <pc:docMk/>
            <pc:sldMk cId="2442470488" sldId="1191"/>
            <ac:picMk id="26" creationId="{3E235031-7FE4-4E18-87E7-D2197D7DF5CB}"/>
          </ac:picMkLst>
        </pc:picChg>
        <pc:picChg chg="add del mod">
          <ac:chgData name="Amy Bull" userId="a7bc5d54dae8c407" providerId="LiveId" clId="{C9B59B10-AD51-41AA-9B5A-D4CA95E13B9A}" dt="2020-04-15T09:18:53.066" v="10119" actId="478"/>
          <ac:picMkLst>
            <pc:docMk/>
            <pc:sldMk cId="2442470488" sldId="1191"/>
            <ac:picMk id="29" creationId="{6AEA84D5-5641-4A93-96A8-63283C93F508}"/>
          </ac:picMkLst>
        </pc:picChg>
        <pc:picChg chg="add mod modCrop">
          <ac:chgData name="Amy Bull" userId="a7bc5d54dae8c407" providerId="LiveId" clId="{C9B59B10-AD51-41AA-9B5A-D4CA95E13B9A}" dt="2020-04-15T09:23:13.534" v="10176" actId="1035"/>
          <ac:picMkLst>
            <pc:docMk/>
            <pc:sldMk cId="2442470488" sldId="1191"/>
            <ac:picMk id="35" creationId="{A2F35549-7E51-4D01-9024-90DE9DBC473C}"/>
          </ac:picMkLst>
        </pc:picChg>
      </pc:sldChg>
      <pc:sldChg chg="addSp delSp modSp add mod delAnim modAnim modNotesTx">
        <pc:chgData name="Amy Bull" userId="a7bc5d54dae8c407" providerId="LiveId" clId="{C9B59B10-AD51-41AA-9B5A-D4CA95E13B9A}" dt="2020-04-15T10:40:20.109" v="11499" actId="20577"/>
        <pc:sldMkLst>
          <pc:docMk/>
          <pc:sldMk cId="4132590087" sldId="1192"/>
        </pc:sldMkLst>
        <pc:spChg chg="mod">
          <ac:chgData name="Amy Bull" userId="a7bc5d54dae8c407" providerId="LiveId" clId="{C9B59B10-AD51-41AA-9B5A-D4CA95E13B9A}" dt="2020-04-14T14:51:35.124" v="8811" actId="14100"/>
          <ac:spMkLst>
            <pc:docMk/>
            <pc:sldMk cId="4132590087" sldId="1192"/>
            <ac:spMk id="4" creationId="{94301298-96D5-483E-9EB6-E7B44377ABCF}"/>
          </ac:spMkLst>
        </pc:spChg>
        <pc:spChg chg="del">
          <ac:chgData name="Amy Bull" userId="a7bc5d54dae8c407" providerId="LiveId" clId="{C9B59B10-AD51-41AA-9B5A-D4CA95E13B9A}" dt="2020-04-14T14:51:23.975" v="8780" actId="478"/>
          <ac:spMkLst>
            <pc:docMk/>
            <pc:sldMk cId="4132590087" sldId="1192"/>
            <ac:spMk id="6" creationId="{499F04A5-BEDA-4AB4-B2F8-9DA51F908DF1}"/>
          </ac:spMkLst>
        </pc:spChg>
        <pc:spChg chg="del">
          <ac:chgData name="Amy Bull" userId="a7bc5d54dae8c407" providerId="LiveId" clId="{C9B59B10-AD51-41AA-9B5A-D4CA95E13B9A}" dt="2020-04-14T14:51:23.975" v="8780" actId="478"/>
          <ac:spMkLst>
            <pc:docMk/>
            <pc:sldMk cId="4132590087" sldId="1192"/>
            <ac:spMk id="7" creationId="{67E18E18-9899-4921-AFAD-BE22544FE436}"/>
          </ac:spMkLst>
        </pc:spChg>
        <pc:spChg chg="add mod">
          <ac:chgData name="Amy Bull" userId="a7bc5d54dae8c407" providerId="LiveId" clId="{C9B59B10-AD51-41AA-9B5A-D4CA95E13B9A}" dt="2020-04-15T09:08:45.643" v="9382" actId="465"/>
          <ac:spMkLst>
            <pc:docMk/>
            <pc:sldMk cId="4132590087" sldId="1192"/>
            <ac:spMk id="12" creationId="{67FDA73F-E1EE-4438-AF49-61801B55742D}"/>
          </ac:spMkLst>
        </pc:spChg>
        <pc:spChg chg="add del">
          <ac:chgData name="Amy Bull" userId="a7bc5d54dae8c407" providerId="LiveId" clId="{C9B59B10-AD51-41AA-9B5A-D4CA95E13B9A}" dt="2020-04-14T14:53:22.082" v="8842" actId="478"/>
          <ac:spMkLst>
            <pc:docMk/>
            <pc:sldMk cId="4132590087" sldId="1192"/>
            <ac:spMk id="13" creationId="{0C10C62D-1327-4ECD-BBEA-518F2F06CA4A}"/>
          </ac:spMkLst>
        </pc:spChg>
        <pc:spChg chg="add mod">
          <ac:chgData name="Amy Bull" userId="a7bc5d54dae8c407" providerId="LiveId" clId="{C9B59B10-AD51-41AA-9B5A-D4CA95E13B9A}" dt="2020-04-15T09:08:45.643" v="9382" actId="465"/>
          <ac:spMkLst>
            <pc:docMk/>
            <pc:sldMk cId="4132590087" sldId="1192"/>
            <ac:spMk id="14" creationId="{A5620920-E445-4D0A-B4F3-FD22668153A7}"/>
          </ac:spMkLst>
        </pc:spChg>
        <pc:spChg chg="add del">
          <ac:chgData name="Amy Bull" userId="a7bc5d54dae8c407" providerId="LiveId" clId="{C9B59B10-AD51-41AA-9B5A-D4CA95E13B9A}" dt="2020-04-14T14:53:22.082" v="8842" actId="478"/>
          <ac:spMkLst>
            <pc:docMk/>
            <pc:sldMk cId="4132590087" sldId="1192"/>
            <ac:spMk id="15" creationId="{705420D2-713D-4CE8-87A3-C0C277F453F3}"/>
          </ac:spMkLst>
        </pc:spChg>
        <pc:spChg chg="add mod">
          <ac:chgData name="Amy Bull" userId="a7bc5d54dae8c407" providerId="LiveId" clId="{C9B59B10-AD51-41AA-9B5A-D4CA95E13B9A}" dt="2020-04-15T09:08:45.643" v="9382" actId="465"/>
          <ac:spMkLst>
            <pc:docMk/>
            <pc:sldMk cId="4132590087" sldId="1192"/>
            <ac:spMk id="16" creationId="{50562984-F837-4A54-A005-E4A7A8A6C874}"/>
          </ac:spMkLst>
        </pc:spChg>
        <pc:spChg chg="add mod">
          <ac:chgData name="Amy Bull" userId="a7bc5d54dae8c407" providerId="LiveId" clId="{C9B59B10-AD51-41AA-9B5A-D4CA95E13B9A}" dt="2020-04-15T09:08:45.643" v="9382" actId="465"/>
          <ac:spMkLst>
            <pc:docMk/>
            <pc:sldMk cId="4132590087" sldId="1192"/>
            <ac:spMk id="17" creationId="{E1C2034A-75BC-40D2-BC8C-0066F0D79D7C}"/>
          </ac:spMkLst>
        </pc:spChg>
        <pc:spChg chg="add mod">
          <ac:chgData name="Amy Bull" userId="a7bc5d54dae8c407" providerId="LiveId" clId="{C9B59B10-AD51-41AA-9B5A-D4CA95E13B9A}" dt="2020-04-15T09:08:51.364" v="9383" actId="465"/>
          <ac:spMkLst>
            <pc:docMk/>
            <pc:sldMk cId="4132590087" sldId="1192"/>
            <ac:spMk id="18" creationId="{346CD570-B44B-4A40-AACD-3BCDCF8B5A77}"/>
          </ac:spMkLst>
        </pc:spChg>
        <pc:spChg chg="add mod">
          <ac:chgData name="Amy Bull" userId="a7bc5d54dae8c407" providerId="LiveId" clId="{C9B59B10-AD51-41AA-9B5A-D4CA95E13B9A}" dt="2020-04-15T08:58:05.300" v="9123" actId="20577"/>
          <ac:spMkLst>
            <pc:docMk/>
            <pc:sldMk cId="4132590087" sldId="1192"/>
            <ac:spMk id="19" creationId="{1EAD8EB3-A889-454E-A7CE-D0E99AB4830F}"/>
          </ac:spMkLst>
        </pc:spChg>
        <pc:spChg chg="add mod">
          <ac:chgData name="Amy Bull" userId="a7bc5d54dae8c407" providerId="LiveId" clId="{C9B59B10-AD51-41AA-9B5A-D4CA95E13B9A}" dt="2020-04-15T09:08:51.364" v="9383" actId="465"/>
          <ac:spMkLst>
            <pc:docMk/>
            <pc:sldMk cId="4132590087" sldId="1192"/>
            <ac:spMk id="20" creationId="{CABA5DD3-7FFE-4D63-B8E1-6808156FE2BB}"/>
          </ac:spMkLst>
        </pc:spChg>
        <pc:spChg chg="del">
          <ac:chgData name="Amy Bull" userId="a7bc5d54dae8c407" providerId="LiveId" clId="{C9B59B10-AD51-41AA-9B5A-D4CA95E13B9A}" dt="2020-04-14T14:52:01.526" v="8812" actId="478"/>
          <ac:spMkLst>
            <pc:docMk/>
            <pc:sldMk cId="4132590087" sldId="1192"/>
            <ac:spMk id="21" creationId="{B49A4250-39A4-463E-8C66-5F41891AEAEA}"/>
          </ac:spMkLst>
        </pc:spChg>
        <pc:spChg chg="add mod">
          <ac:chgData name="Amy Bull" userId="a7bc5d54dae8c407" providerId="LiveId" clId="{C9B59B10-AD51-41AA-9B5A-D4CA95E13B9A}" dt="2020-04-15T09:08:51.364" v="9383" actId="465"/>
          <ac:spMkLst>
            <pc:docMk/>
            <pc:sldMk cId="4132590087" sldId="1192"/>
            <ac:spMk id="22" creationId="{1D2FD47B-6FD9-4D12-B692-2AF42A69599B}"/>
          </ac:spMkLst>
        </pc:spChg>
        <pc:spChg chg="add mod">
          <ac:chgData name="Amy Bull" userId="a7bc5d54dae8c407" providerId="LiveId" clId="{C9B59B10-AD51-41AA-9B5A-D4CA95E13B9A}" dt="2020-04-15T09:09:35.098" v="9402" actId="207"/>
          <ac:spMkLst>
            <pc:docMk/>
            <pc:sldMk cId="4132590087" sldId="1192"/>
            <ac:spMk id="23" creationId="{0EEB57DE-DA52-4678-92E9-F9782AC829C2}"/>
          </ac:spMkLst>
        </pc:spChg>
        <pc:spChg chg="add del">
          <ac:chgData name="Amy Bull" userId="a7bc5d54dae8c407" providerId="LiveId" clId="{C9B59B10-AD51-41AA-9B5A-D4CA95E13B9A}" dt="2020-04-14T14:53:22.082" v="8842" actId="478"/>
          <ac:spMkLst>
            <pc:docMk/>
            <pc:sldMk cId="4132590087" sldId="1192"/>
            <ac:spMk id="23" creationId="{4B9F5EBE-AB2B-46D9-BC19-0BD10EC6ECF2}"/>
          </ac:spMkLst>
        </pc:spChg>
        <pc:spChg chg="add del mod">
          <ac:chgData name="Amy Bull" userId="a7bc5d54dae8c407" providerId="LiveId" clId="{C9B59B10-AD51-41AA-9B5A-D4CA95E13B9A}" dt="2020-04-14T14:53:22.082" v="8842" actId="478"/>
          <ac:spMkLst>
            <pc:docMk/>
            <pc:sldMk cId="4132590087" sldId="1192"/>
            <ac:spMk id="24" creationId="{A4477BF8-CB6F-4CAD-853B-85001A57863A}"/>
          </ac:spMkLst>
        </pc:spChg>
        <pc:spChg chg="add mod">
          <ac:chgData name="Amy Bull" userId="a7bc5d54dae8c407" providerId="LiveId" clId="{C9B59B10-AD51-41AA-9B5A-D4CA95E13B9A}" dt="2020-04-15T09:08:51.364" v="9383" actId="465"/>
          <ac:spMkLst>
            <pc:docMk/>
            <pc:sldMk cId="4132590087" sldId="1192"/>
            <ac:spMk id="25" creationId="{58A02A3D-BA93-42C0-9AF5-83679B7185DE}"/>
          </ac:spMkLst>
        </pc:spChg>
        <pc:spChg chg="del">
          <ac:chgData name="Amy Bull" userId="a7bc5d54dae8c407" providerId="LiveId" clId="{C9B59B10-AD51-41AA-9B5A-D4CA95E13B9A}" dt="2020-04-14T14:51:23.975" v="8780" actId="478"/>
          <ac:spMkLst>
            <pc:docMk/>
            <pc:sldMk cId="4132590087" sldId="1192"/>
            <ac:spMk id="29" creationId="{E50907AB-A666-4026-87E5-02BFC8633058}"/>
          </ac:spMkLst>
        </pc:spChg>
        <pc:picChg chg="add mod">
          <ac:chgData name="Amy Bull" userId="a7bc5d54dae8c407" providerId="LiveId" clId="{C9B59B10-AD51-41AA-9B5A-D4CA95E13B9A}" dt="2020-04-15T10:36:10.427" v="11211" actId="1076"/>
          <ac:picMkLst>
            <pc:docMk/>
            <pc:sldMk cId="4132590087" sldId="1192"/>
            <ac:picMk id="6" creationId="{DFDA5484-3B87-4F59-9F8C-6CC54F66089A}"/>
          </ac:picMkLst>
        </pc:picChg>
        <pc:picChg chg="del">
          <ac:chgData name="Amy Bull" userId="a7bc5d54dae8c407" providerId="LiveId" clId="{C9B59B10-AD51-41AA-9B5A-D4CA95E13B9A}" dt="2020-04-14T14:51:23.975" v="8780" actId="478"/>
          <ac:picMkLst>
            <pc:docMk/>
            <pc:sldMk cId="4132590087" sldId="1192"/>
            <ac:picMk id="8" creationId="{5B75E83F-4CA5-4B7A-A56D-87CDE9371D40}"/>
          </ac:picMkLst>
        </pc:picChg>
        <pc:picChg chg="del">
          <ac:chgData name="Amy Bull" userId="a7bc5d54dae8c407" providerId="LiveId" clId="{C9B59B10-AD51-41AA-9B5A-D4CA95E13B9A}" dt="2020-04-14T14:51:23.975" v="8780" actId="478"/>
          <ac:picMkLst>
            <pc:docMk/>
            <pc:sldMk cId="4132590087" sldId="1192"/>
            <ac:picMk id="9" creationId="{CFCB7AFC-A3BF-45E8-A12C-827A491E0D08}"/>
          </ac:picMkLst>
        </pc:picChg>
        <pc:picChg chg="del">
          <ac:chgData name="Amy Bull" userId="a7bc5d54dae8c407" providerId="LiveId" clId="{C9B59B10-AD51-41AA-9B5A-D4CA95E13B9A}" dt="2020-04-14T14:51:23.975" v="8780" actId="478"/>
          <ac:picMkLst>
            <pc:docMk/>
            <pc:sldMk cId="4132590087" sldId="1192"/>
            <ac:picMk id="10" creationId="{58D766BF-12BE-4C58-8548-8A3F7057F4CE}"/>
          </ac:picMkLst>
        </pc:picChg>
        <pc:picChg chg="add mod">
          <ac:chgData name="Amy Bull" userId="a7bc5d54dae8c407" providerId="LiveId" clId="{C9B59B10-AD51-41AA-9B5A-D4CA95E13B9A}" dt="2020-04-15T09:09:20.147" v="9396" actId="1076"/>
          <ac:picMkLst>
            <pc:docMk/>
            <pc:sldMk cId="4132590087" sldId="1192"/>
            <ac:picMk id="11" creationId="{DD5F7005-C578-4F4E-B702-BD34E1B4902F}"/>
          </ac:picMkLst>
        </pc:picChg>
        <pc:picChg chg="add mod">
          <ac:chgData name="Amy Bull" userId="a7bc5d54dae8c407" providerId="LiveId" clId="{C9B59B10-AD51-41AA-9B5A-D4CA95E13B9A}" dt="2020-04-15T09:08:59.139" v="9388" actId="1076"/>
          <ac:picMkLst>
            <pc:docMk/>
            <pc:sldMk cId="4132590087" sldId="1192"/>
            <ac:picMk id="27" creationId="{4EEAA17C-D9FD-45E4-ADFB-E8121C415731}"/>
          </ac:picMkLst>
        </pc:picChg>
        <pc:picChg chg="add mod">
          <ac:chgData name="Amy Bull" userId="a7bc5d54dae8c407" providerId="LiveId" clId="{C9B59B10-AD51-41AA-9B5A-D4CA95E13B9A}" dt="2020-04-15T09:09:15.658" v="9395" actId="1076"/>
          <ac:picMkLst>
            <pc:docMk/>
            <pc:sldMk cId="4132590087" sldId="1192"/>
            <ac:picMk id="30" creationId="{96319CD2-0646-47CE-89CE-971E862CC64F}"/>
          </ac:picMkLst>
        </pc:picChg>
        <pc:picChg chg="add del mod">
          <ac:chgData name="Amy Bull" userId="a7bc5d54dae8c407" providerId="LiveId" clId="{C9B59B10-AD51-41AA-9B5A-D4CA95E13B9A}" dt="2020-04-14T14:58:58.691" v="8880" actId="478"/>
          <ac:picMkLst>
            <pc:docMk/>
            <pc:sldMk cId="4132590087" sldId="1192"/>
            <ac:picMk id="32" creationId="{7EE11F6F-2670-4328-BD12-899EE67022EF}"/>
          </ac:picMkLst>
        </pc:picChg>
        <pc:picChg chg="add mod">
          <ac:chgData name="Amy Bull" userId="a7bc5d54dae8c407" providerId="LiveId" clId="{C9B59B10-AD51-41AA-9B5A-D4CA95E13B9A}" dt="2020-04-15T09:09:13.567" v="9394" actId="1076"/>
          <ac:picMkLst>
            <pc:docMk/>
            <pc:sldMk cId="4132590087" sldId="1192"/>
            <ac:picMk id="34" creationId="{F7AE4DEF-A1D2-4938-A6D6-1489143499FF}"/>
          </ac:picMkLst>
        </pc:picChg>
        <pc:picChg chg="add mod">
          <ac:chgData name="Amy Bull" userId="a7bc5d54dae8c407" providerId="LiveId" clId="{C9B59B10-AD51-41AA-9B5A-D4CA95E13B9A}" dt="2020-04-15T09:09:00.711" v="9389" actId="1076"/>
          <ac:picMkLst>
            <pc:docMk/>
            <pc:sldMk cId="4132590087" sldId="1192"/>
            <ac:picMk id="36" creationId="{1A7DE7A4-8B8E-4487-B35C-F14173567F65}"/>
          </ac:picMkLst>
        </pc:picChg>
        <pc:picChg chg="add del mod">
          <ac:chgData name="Amy Bull" userId="a7bc5d54dae8c407" providerId="LiveId" clId="{C9B59B10-AD51-41AA-9B5A-D4CA95E13B9A}" dt="2020-04-15T10:36:03.038" v="11208" actId="478"/>
          <ac:picMkLst>
            <pc:docMk/>
            <pc:sldMk cId="4132590087" sldId="1192"/>
            <ac:picMk id="38" creationId="{D580A55E-B8C7-43F9-A652-3DF5CB8E3AD5}"/>
          </ac:picMkLst>
        </pc:picChg>
        <pc:picChg chg="add mod">
          <ac:chgData name="Amy Bull" userId="a7bc5d54dae8c407" providerId="LiveId" clId="{C9B59B10-AD51-41AA-9B5A-D4CA95E13B9A}" dt="2020-04-15T09:09:08.302" v="9392" actId="1076"/>
          <ac:picMkLst>
            <pc:docMk/>
            <pc:sldMk cId="4132590087" sldId="1192"/>
            <ac:picMk id="40" creationId="{9DBCC3F8-DECA-4794-845A-BA1CAE3CCF18}"/>
          </ac:picMkLst>
        </pc:picChg>
        <pc:picChg chg="add mod">
          <ac:chgData name="Amy Bull" userId="a7bc5d54dae8c407" providerId="LiveId" clId="{C9B59B10-AD51-41AA-9B5A-D4CA95E13B9A}" dt="2020-04-15T09:09:10.710" v="9393" actId="1076"/>
          <ac:picMkLst>
            <pc:docMk/>
            <pc:sldMk cId="4132590087" sldId="1192"/>
            <ac:picMk id="42" creationId="{394635DB-6E25-444B-B8D2-F18725945411}"/>
          </ac:picMkLst>
        </pc:picChg>
        <pc:picChg chg="add mod">
          <ac:chgData name="Amy Bull" userId="a7bc5d54dae8c407" providerId="LiveId" clId="{C9B59B10-AD51-41AA-9B5A-D4CA95E13B9A}" dt="2020-04-15T09:09:03.779" v="9391" actId="1076"/>
          <ac:picMkLst>
            <pc:docMk/>
            <pc:sldMk cId="4132590087" sldId="1192"/>
            <ac:picMk id="44" creationId="{A91FE2BC-7303-4D70-881E-CF8A88F6B2DC}"/>
          </ac:picMkLst>
        </pc:picChg>
      </pc:sldChg>
    </pc:docChg>
  </pc:docChgLst>
  <pc:docChgLst>
    <pc:chgData name="Amy Bull" userId="a7bc5d54dae8c407" providerId="LiveId" clId="{B661D8E3-8CED-4CE2-80CF-3C83685D329B}"/>
    <pc:docChg chg="custSel delSld modSld">
      <pc:chgData name="Amy Bull" userId="a7bc5d54dae8c407" providerId="LiveId" clId="{B661D8E3-8CED-4CE2-80CF-3C83685D329B}" dt="2020-04-16T09:42:47.526" v="62"/>
      <pc:docMkLst>
        <pc:docMk/>
      </pc:docMkLst>
      <pc:sldChg chg="modSp">
        <pc:chgData name="Amy Bull" userId="a7bc5d54dae8c407" providerId="LiveId" clId="{B661D8E3-8CED-4CE2-80CF-3C83685D329B}" dt="2020-04-16T09:42:47.526" v="62"/>
        <pc:sldMkLst>
          <pc:docMk/>
          <pc:sldMk cId="2019842873" sldId="733"/>
        </pc:sldMkLst>
        <pc:spChg chg="mod">
          <ac:chgData name="Amy Bull" userId="a7bc5d54dae8c407" providerId="LiveId" clId="{B661D8E3-8CED-4CE2-80CF-3C83685D329B}" dt="2020-04-16T09:42:47.526" v="62"/>
          <ac:spMkLst>
            <pc:docMk/>
            <pc:sldMk cId="2019842873" sldId="733"/>
            <ac:spMk id="246" creationId="{00000000-0000-0000-0000-000000000000}"/>
          </ac:spMkLst>
        </pc:spChg>
      </pc:sldChg>
      <pc:sldChg chg="modSp">
        <pc:chgData name="Amy Bull" userId="a7bc5d54dae8c407" providerId="LiveId" clId="{B661D8E3-8CED-4CE2-80CF-3C83685D329B}" dt="2020-04-16T09:20:39.063" v="61" actId="20577"/>
        <pc:sldMkLst>
          <pc:docMk/>
          <pc:sldMk cId="2478052926" sldId="1061"/>
        </pc:sldMkLst>
        <pc:spChg chg="mod">
          <ac:chgData name="Amy Bull" userId="a7bc5d54dae8c407" providerId="LiveId" clId="{B661D8E3-8CED-4CE2-80CF-3C83685D329B}" dt="2020-04-16T09:20:39.063" v="61" actId="20577"/>
          <ac:spMkLst>
            <pc:docMk/>
            <pc:sldMk cId="2478052926" sldId="1061"/>
            <ac:spMk id="30" creationId="{739CDC25-1F89-4177-A912-615F46DB54EC}"/>
          </ac:spMkLst>
        </pc:spChg>
      </pc:sldChg>
      <pc:sldChg chg="del">
        <pc:chgData name="Amy Bull" userId="a7bc5d54dae8c407" providerId="LiveId" clId="{B661D8E3-8CED-4CE2-80CF-3C83685D329B}" dt="2020-04-16T09:14:24.242" v="0" actId="47"/>
        <pc:sldMkLst>
          <pc:docMk/>
          <pc:sldMk cId="2442470488" sldId="1191"/>
        </pc:sldMkLst>
      </pc:sldChg>
      <pc:sldChg chg="addSp delSp modSp mod">
        <pc:chgData name="Amy Bull" userId="a7bc5d54dae8c407" providerId="LiveId" clId="{B661D8E3-8CED-4CE2-80CF-3C83685D329B}" dt="2020-04-16T09:17:33.890" v="58" actId="20577"/>
        <pc:sldMkLst>
          <pc:docMk/>
          <pc:sldMk cId="4042120759" sldId="1193"/>
        </pc:sldMkLst>
        <pc:spChg chg="add mod">
          <ac:chgData name="Amy Bull" userId="a7bc5d54dae8c407" providerId="LiveId" clId="{B661D8E3-8CED-4CE2-80CF-3C83685D329B}" dt="2020-04-16T09:17:10.019" v="45" actId="1076"/>
          <ac:spMkLst>
            <pc:docMk/>
            <pc:sldMk cId="4042120759" sldId="1193"/>
            <ac:spMk id="5" creationId="{001C3A48-BA2B-42AB-8423-C82EDCE61213}"/>
          </ac:spMkLst>
        </pc:spChg>
        <pc:spChg chg="add mod">
          <ac:chgData name="Amy Bull" userId="a7bc5d54dae8c407" providerId="LiveId" clId="{B661D8E3-8CED-4CE2-80CF-3C83685D329B}" dt="2020-04-16T09:17:10.019" v="45" actId="1076"/>
          <ac:spMkLst>
            <pc:docMk/>
            <pc:sldMk cId="4042120759" sldId="1193"/>
            <ac:spMk id="10" creationId="{5E77D0A2-490D-47A2-AFB6-0D7B62B5C9D9}"/>
          </ac:spMkLst>
        </pc:spChg>
        <pc:spChg chg="mod">
          <ac:chgData name="Amy Bull" userId="a7bc5d54dae8c407" providerId="LiveId" clId="{B661D8E3-8CED-4CE2-80CF-3C83685D329B}" dt="2020-04-16T09:14:49.487" v="2" actId="313"/>
          <ac:spMkLst>
            <pc:docMk/>
            <pc:sldMk cId="4042120759" sldId="1193"/>
            <ac:spMk id="13" creationId="{48591552-BB91-49CF-85CC-A1C8A42DB4C2}"/>
          </ac:spMkLst>
        </pc:spChg>
        <pc:spChg chg="mod">
          <ac:chgData name="Amy Bull" userId="a7bc5d54dae8c407" providerId="LiveId" clId="{B661D8E3-8CED-4CE2-80CF-3C83685D329B}" dt="2020-04-16T09:17:33.890" v="58" actId="20577"/>
          <ac:spMkLst>
            <pc:docMk/>
            <pc:sldMk cId="4042120759" sldId="1193"/>
            <ac:spMk id="17" creationId="{5135972E-915F-4E08-91BE-80FD4C7AC8F9}"/>
          </ac:spMkLst>
        </pc:spChg>
        <pc:spChg chg="add mod">
          <ac:chgData name="Amy Bull" userId="a7bc5d54dae8c407" providerId="LiveId" clId="{B661D8E3-8CED-4CE2-80CF-3C83685D329B}" dt="2020-04-16T09:17:01.746" v="43" actId="1076"/>
          <ac:spMkLst>
            <pc:docMk/>
            <pc:sldMk cId="4042120759" sldId="1193"/>
            <ac:spMk id="19" creationId="{0CBD2D2D-425C-424C-BFF8-0B85AB57BEF2}"/>
          </ac:spMkLst>
        </pc:spChg>
        <pc:spChg chg="add mod">
          <ac:chgData name="Amy Bull" userId="a7bc5d54dae8c407" providerId="LiveId" clId="{B661D8E3-8CED-4CE2-80CF-3C83685D329B}" dt="2020-04-16T09:17:01.746" v="43" actId="1076"/>
          <ac:spMkLst>
            <pc:docMk/>
            <pc:sldMk cId="4042120759" sldId="1193"/>
            <ac:spMk id="20" creationId="{84C2156E-C60F-48AE-BD26-BAFD49DD3912}"/>
          </ac:spMkLst>
        </pc:spChg>
        <pc:spChg chg="mod">
          <ac:chgData name="Amy Bull" userId="a7bc5d54dae8c407" providerId="LiveId" clId="{B661D8E3-8CED-4CE2-80CF-3C83685D329B}" dt="2020-04-16T09:14:54.547" v="4" actId="208"/>
          <ac:spMkLst>
            <pc:docMk/>
            <pc:sldMk cId="4042120759" sldId="1193"/>
            <ac:spMk id="29" creationId="{DE8CB7AC-165A-4CA2-9157-F13796D2E1F9}"/>
          </ac:spMkLst>
        </pc:spChg>
        <pc:graphicFrameChg chg="mod">
          <ac:chgData name="Amy Bull" userId="a7bc5d54dae8c407" providerId="LiveId" clId="{B661D8E3-8CED-4CE2-80CF-3C83685D329B}" dt="2020-04-16T09:17:14.957" v="46" actId="1076"/>
          <ac:graphicFrameMkLst>
            <pc:docMk/>
            <pc:sldMk cId="4042120759" sldId="1193"/>
            <ac:graphicFrameMk id="18" creationId="{741459E9-494D-47C4-BF5D-6A2A2BF0680F}"/>
          </ac:graphicFrameMkLst>
        </pc:graphicFrameChg>
        <pc:picChg chg="del mod">
          <ac:chgData name="Amy Bull" userId="a7bc5d54dae8c407" providerId="LiveId" clId="{B661D8E3-8CED-4CE2-80CF-3C83685D329B}" dt="2020-04-16T09:16:50.934" v="41" actId="478"/>
          <ac:picMkLst>
            <pc:docMk/>
            <pc:sldMk cId="4042120759" sldId="1193"/>
            <ac:picMk id="8" creationId="{5B75E83F-4CA5-4B7A-A56D-87CDE9371D40}"/>
          </ac:picMkLst>
        </pc:picChg>
        <pc:picChg chg="del">
          <ac:chgData name="Amy Bull" userId="a7bc5d54dae8c407" providerId="LiveId" clId="{B661D8E3-8CED-4CE2-80CF-3C83685D329B}" dt="2020-04-16T09:16:49.334" v="40" actId="478"/>
          <ac:picMkLst>
            <pc:docMk/>
            <pc:sldMk cId="4042120759" sldId="1193"/>
            <ac:picMk id="9" creationId="{CFCB7AFC-A3BF-45E8-A12C-827A491E0D08}"/>
          </ac:picMkLst>
        </pc:picChg>
      </pc:sldChg>
    </pc:docChg>
  </pc:docChgLst>
  <pc:docChgLst>
    <pc:chgData name="Amy Bull" userId="a7bc5d54dae8c407" providerId="LiveId" clId="{FB1C310A-E88B-4AE9-96AF-AE50AB77ADA0}"/>
    <pc:docChg chg="undo custSel addSld delSld modSld sldOrd">
      <pc:chgData name="Amy Bull" userId="a7bc5d54dae8c407" providerId="LiveId" clId="{FB1C310A-E88B-4AE9-96AF-AE50AB77ADA0}" dt="2020-04-09T09:47:59.772" v="7612"/>
      <pc:docMkLst>
        <pc:docMk/>
      </pc:docMkLst>
      <pc:sldChg chg="delSp modSp mod">
        <pc:chgData name="Amy Bull" userId="a7bc5d54dae8c407" providerId="LiveId" clId="{FB1C310A-E88B-4AE9-96AF-AE50AB77ADA0}" dt="2020-04-07T09:30:34.261" v="688" actId="20577"/>
        <pc:sldMkLst>
          <pc:docMk/>
          <pc:sldMk cId="27422900" sldId="258"/>
        </pc:sldMkLst>
        <pc:spChg chg="mod">
          <ac:chgData name="Amy Bull" userId="a7bc5d54dae8c407" providerId="LiveId" clId="{FB1C310A-E88B-4AE9-96AF-AE50AB77ADA0}" dt="2020-04-07T09:29:57.779" v="636" actId="20577"/>
          <ac:spMkLst>
            <pc:docMk/>
            <pc:sldMk cId="27422900" sldId="258"/>
            <ac:spMk id="2" creationId="{C3D93403-66FA-478F-B89A-C4BDD5917F76}"/>
          </ac:spMkLst>
        </pc:spChg>
        <pc:spChg chg="mod">
          <ac:chgData name="Amy Bull" userId="a7bc5d54dae8c407" providerId="LiveId" clId="{FB1C310A-E88B-4AE9-96AF-AE50AB77ADA0}" dt="2020-04-07T09:29:36.401" v="604" actId="20577"/>
          <ac:spMkLst>
            <pc:docMk/>
            <pc:sldMk cId="27422900" sldId="258"/>
            <ac:spMk id="3" creationId="{1B1C5C19-3BEF-40F0-BBB3-B465E3BF533B}"/>
          </ac:spMkLst>
        </pc:spChg>
        <pc:spChg chg="mod">
          <ac:chgData name="Amy Bull" userId="a7bc5d54dae8c407" providerId="LiveId" clId="{FB1C310A-E88B-4AE9-96AF-AE50AB77ADA0}" dt="2020-04-07T09:29:48.827" v="622" actId="20577"/>
          <ac:spMkLst>
            <pc:docMk/>
            <pc:sldMk cId="27422900" sldId="258"/>
            <ac:spMk id="5" creationId="{2D4F2A90-9C1C-4009-9DE9-691AF46FB2DA}"/>
          </ac:spMkLst>
        </pc:spChg>
        <pc:spChg chg="mod">
          <ac:chgData name="Amy Bull" userId="a7bc5d54dae8c407" providerId="LiveId" clId="{FB1C310A-E88B-4AE9-96AF-AE50AB77ADA0}" dt="2020-04-07T09:30:34.261" v="688" actId="20577"/>
          <ac:spMkLst>
            <pc:docMk/>
            <pc:sldMk cId="27422900" sldId="258"/>
            <ac:spMk id="6" creationId="{FD2B9F97-E99F-4B06-8575-7CE12615A3A0}"/>
          </ac:spMkLst>
        </pc:spChg>
        <pc:spChg chg="mod">
          <ac:chgData name="Amy Bull" userId="a7bc5d54dae8c407" providerId="LiveId" clId="{FB1C310A-E88B-4AE9-96AF-AE50AB77ADA0}" dt="2020-04-07T09:30:07.824" v="655" actId="20577"/>
          <ac:spMkLst>
            <pc:docMk/>
            <pc:sldMk cId="27422900" sldId="258"/>
            <ac:spMk id="24" creationId="{1FD4CA48-E045-41C4-9C63-82C141DE65A9}"/>
          </ac:spMkLst>
        </pc:spChg>
        <pc:picChg chg="del">
          <ac:chgData name="Amy Bull" userId="a7bc5d54dae8c407" providerId="LiveId" clId="{FB1C310A-E88B-4AE9-96AF-AE50AB77ADA0}" dt="2020-04-07T09:30:01.293" v="637" actId="478"/>
          <ac:picMkLst>
            <pc:docMk/>
            <pc:sldMk cId="27422900" sldId="258"/>
            <ac:picMk id="18" creationId="{F98CE203-9922-4618-973B-84835418FC32}"/>
          </ac:picMkLst>
        </pc:picChg>
        <pc:picChg chg="del">
          <ac:chgData name="Amy Bull" userId="a7bc5d54dae8c407" providerId="LiveId" clId="{FB1C310A-E88B-4AE9-96AF-AE50AB77ADA0}" dt="2020-04-07T09:30:02.429" v="638" actId="478"/>
          <ac:picMkLst>
            <pc:docMk/>
            <pc:sldMk cId="27422900" sldId="258"/>
            <ac:picMk id="19" creationId="{D8154FB9-3884-44C1-8574-CFAECF5CB2B8}"/>
          </ac:picMkLst>
        </pc:picChg>
        <pc:picChg chg="del">
          <ac:chgData name="Amy Bull" userId="a7bc5d54dae8c407" providerId="LiveId" clId="{FB1C310A-E88B-4AE9-96AF-AE50AB77ADA0}" dt="2020-04-07T09:30:01.293" v="637" actId="478"/>
          <ac:picMkLst>
            <pc:docMk/>
            <pc:sldMk cId="27422900" sldId="258"/>
            <ac:picMk id="20" creationId="{12EB04B2-9F2E-4458-A8BA-18B10B51CE8C}"/>
          </ac:picMkLst>
        </pc:picChg>
        <pc:picChg chg="del">
          <ac:chgData name="Amy Bull" userId="a7bc5d54dae8c407" providerId="LiveId" clId="{FB1C310A-E88B-4AE9-96AF-AE50AB77ADA0}" dt="2020-04-07T09:30:01.293" v="637" actId="478"/>
          <ac:picMkLst>
            <pc:docMk/>
            <pc:sldMk cId="27422900" sldId="258"/>
            <ac:picMk id="21" creationId="{5C5E185C-D59A-4C07-BB56-A6D61278DD24}"/>
          </ac:picMkLst>
        </pc:picChg>
        <pc:picChg chg="del">
          <ac:chgData name="Amy Bull" userId="a7bc5d54dae8c407" providerId="LiveId" clId="{FB1C310A-E88B-4AE9-96AF-AE50AB77ADA0}" dt="2020-04-07T09:30:01.293" v="637" actId="478"/>
          <ac:picMkLst>
            <pc:docMk/>
            <pc:sldMk cId="27422900" sldId="258"/>
            <ac:picMk id="22" creationId="{35A0B891-9888-450D-8B22-BA62E2DD4866}"/>
          </ac:picMkLst>
        </pc:picChg>
      </pc:sldChg>
      <pc:sldChg chg="addSp delSp modSp mod">
        <pc:chgData name="Amy Bull" userId="a7bc5d54dae8c407" providerId="LiveId" clId="{FB1C310A-E88B-4AE9-96AF-AE50AB77ADA0}" dt="2020-04-07T09:43:41.649" v="1576" actId="478"/>
        <pc:sldMkLst>
          <pc:docMk/>
          <pc:sldMk cId="2469666323" sldId="264"/>
        </pc:sldMkLst>
        <pc:spChg chg="del">
          <ac:chgData name="Amy Bull" userId="a7bc5d54dae8c407" providerId="LiveId" clId="{FB1C310A-E88B-4AE9-96AF-AE50AB77ADA0}" dt="2020-04-07T09:43:23.265" v="1568" actId="478"/>
          <ac:spMkLst>
            <pc:docMk/>
            <pc:sldMk cId="2469666323" sldId="264"/>
            <ac:spMk id="11" creationId="{8037A94E-7DEB-4CFD-BF28-CE712917C418}"/>
          </ac:spMkLst>
        </pc:spChg>
        <pc:spChg chg="del">
          <ac:chgData name="Amy Bull" userId="a7bc5d54dae8c407" providerId="LiveId" clId="{FB1C310A-E88B-4AE9-96AF-AE50AB77ADA0}" dt="2020-04-07T09:43:25.320" v="1569" actId="478"/>
          <ac:spMkLst>
            <pc:docMk/>
            <pc:sldMk cId="2469666323" sldId="264"/>
            <ac:spMk id="12" creationId="{426E9189-B46C-4AFD-BDF2-398FAAA089C7}"/>
          </ac:spMkLst>
        </pc:spChg>
        <pc:spChg chg="del">
          <ac:chgData name="Amy Bull" userId="a7bc5d54dae8c407" providerId="LiveId" clId="{FB1C310A-E88B-4AE9-96AF-AE50AB77ADA0}" dt="2020-04-07T09:43:28.750" v="1570" actId="478"/>
          <ac:spMkLst>
            <pc:docMk/>
            <pc:sldMk cId="2469666323" sldId="264"/>
            <ac:spMk id="13" creationId="{F65B6849-BD31-4F72-846E-7FE6D5B213D9}"/>
          </ac:spMkLst>
        </pc:spChg>
        <pc:spChg chg="del">
          <ac:chgData name="Amy Bull" userId="a7bc5d54dae8c407" providerId="LiveId" clId="{FB1C310A-E88B-4AE9-96AF-AE50AB77ADA0}" dt="2020-04-07T09:43:33.061" v="1572" actId="478"/>
          <ac:spMkLst>
            <pc:docMk/>
            <pc:sldMk cId="2469666323" sldId="264"/>
            <ac:spMk id="14" creationId="{6448E4F4-24D7-47FD-80FB-7FB8E4CC5DDC}"/>
          </ac:spMkLst>
        </pc:spChg>
        <pc:spChg chg="mod">
          <ac:chgData name="Amy Bull" userId="a7bc5d54dae8c407" providerId="LiveId" clId="{FB1C310A-E88B-4AE9-96AF-AE50AB77ADA0}" dt="2020-04-07T09:43:06.976" v="1562" actId="20577"/>
          <ac:spMkLst>
            <pc:docMk/>
            <pc:sldMk cId="2469666323" sldId="264"/>
            <ac:spMk id="15" creationId="{F91E99B0-47B9-4125-A369-B1D782BD68BA}"/>
          </ac:spMkLst>
        </pc:spChg>
        <pc:spChg chg="del">
          <ac:chgData name="Amy Bull" userId="a7bc5d54dae8c407" providerId="LiveId" clId="{FB1C310A-E88B-4AE9-96AF-AE50AB77ADA0}" dt="2020-04-07T09:43:21.502" v="1567" actId="478"/>
          <ac:spMkLst>
            <pc:docMk/>
            <pc:sldMk cId="2469666323" sldId="264"/>
            <ac:spMk id="20" creationId="{BBF2DEF2-6720-48D8-A3DD-130659977CFC}"/>
          </ac:spMkLst>
        </pc:spChg>
        <pc:spChg chg="mod">
          <ac:chgData name="Amy Bull" userId="a7bc5d54dae8c407" providerId="LiveId" clId="{FB1C310A-E88B-4AE9-96AF-AE50AB77ADA0}" dt="2020-04-07T09:43:15.573" v="1564" actId="14100"/>
          <ac:spMkLst>
            <pc:docMk/>
            <pc:sldMk cId="2469666323" sldId="264"/>
            <ac:spMk id="21" creationId="{70780C0B-ABE1-4C6E-AA83-E60F332C07A7}"/>
          </ac:spMkLst>
        </pc:spChg>
        <pc:spChg chg="del">
          <ac:chgData name="Amy Bull" userId="a7bc5d54dae8c407" providerId="LiveId" clId="{FB1C310A-E88B-4AE9-96AF-AE50AB77ADA0}" dt="2020-04-07T09:43:30.999" v="1571" actId="478"/>
          <ac:spMkLst>
            <pc:docMk/>
            <pc:sldMk cId="2469666323" sldId="264"/>
            <ac:spMk id="23" creationId="{157D0FDC-832F-4F5B-A2E7-6D4E7AF73E20}"/>
          </ac:spMkLst>
        </pc:spChg>
        <pc:spChg chg="del">
          <ac:chgData name="Amy Bull" userId="a7bc5d54dae8c407" providerId="LiveId" clId="{FB1C310A-E88B-4AE9-96AF-AE50AB77ADA0}" dt="2020-04-07T09:43:38.376" v="1574" actId="478"/>
          <ac:spMkLst>
            <pc:docMk/>
            <pc:sldMk cId="2469666323" sldId="264"/>
            <ac:spMk id="24" creationId="{4F43F204-9AEC-4B91-B63A-7E6DC7D0B373}"/>
          </ac:spMkLst>
        </pc:spChg>
        <pc:spChg chg="del">
          <ac:chgData name="Amy Bull" userId="a7bc5d54dae8c407" providerId="LiveId" clId="{FB1C310A-E88B-4AE9-96AF-AE50AB77ADA0}" dt="2020-04-07T09:43:38.376" v="1574" actId="478"/>
          <ac:spMkLst>
            <pc:docMk/>
            <pc:sldMk cId="2469666323" sldId="264"/>
            <ac:spMk id="25" creationId="{015D9963-8DB1-4FB3-9620-85C2610FBDD5}"/>
          </ac:spMkLst>
        </pc:spChg>
        <pc:spChg chg="del">
          <ac:chgData name="Amy Bull" userId="a7bc5d54dae8c407" providerId="LiveId" clId="{FB1C310A-E88B-4AE9-96AF-AE50AB77ADA0}" dt="2020-04-07T09:43:41.649" v="1576" actId="478"/>
          <ac:spMkLst>
            <pc:docMk/>
            <pc:sldMk cId="2469666323" sldId="264"/>
            <ac:spMk id="26" creationId="{B2D2428A-6DF4-49B7-85F8-352A75485BF1}"/>
          </ac:spMkLst>
        </pc:spChg>
        <pc:spChg chg="del">
          <ac:chgData name="Amy Bull" userId="a7bc5d54dae8c407" providerId="LiveId" clId="{FB1C310A-E88B-4AE9-96AF-AE50AB77ADA0}" dt="2020-04-07T09:43:38.376" v="1574" actId="478"/>
          <ac:spMkLst>
            <pc:docMk/>
            <pc:sldMk cId="2469666323" sldId="264"/>
            <ac:spMk id="27" creationId="{4E6572CF-301A-4666-B5E7-02F910D188C7}"/>
          </ac:spMkLst>
        </pc:spChg>
        <pc:spChg chg="del">
          <ac:chgData name="Amy Bull" userId="a7bc5d54dae8c407" providerId="LiveId" clId="{FB1C310A-E88B-4AE9-96AF-AE50AB77ADA0}" dt="2020-04-07T09:43:38.376" v="1574" actId="478"/>
          <ac:spMkLst>
            <pc:docMk/>
            <pc:sldMk cId="2469666323" sldId="264"/>
            <ac:spMk id="28" creationId="{CB8D1976-FB89-467A-95A6-83B32489764C}"/>
          </ac:spMkLst>
        </pc:spChg>
        <pc:spChg chg="del">
          <ac:chgData name="Amy Bull" userId="a7bc5d54dae8c407" providerId="LiveId" clId="{FB1C310A-E88B-4AE9-96AF-AE50AB77ADA0}" dt="2020-04-07T09:43:38.376" v="1574" actId="478"/>
          <ac:spMkLst>
            <pc:docMk/>
            <pc:sldMk cId="2469666323" sldId="264"/>
            <ac:spMk id="29" creationId="{70DBEE03-CFA7-4835-9ADC-37BC304805B6}"/>
          </ac:spMkLst>
        </pc:spChg>
        <pc:spChg chg="del">
          <ac:chgData name="Amy Bull" userId="a7bc5d54dae8c407" providerId="LiveId" clId="{FB1C310A-E88B-4AE9-96AF-AE50AB77ADA0}" dt="2020-04-07T09:43:34.995" v="1573" actId="478"/>
          <ac:spMkLst>
            <pc:docMk/>
            <pc:sldMk cId="2469666323" sldId="264"/>
            <ac:spMk id="30" creationId="{BCC4EE69-A4BC-4B2D-A390-3376522EFBB2}"/>
          </ac:spMkLst>
        </pc:spChg>
        <pc:picChg chg="add del">
          <ac:chgData name="Amy Bull" userId="a7bc5d54dae8c407" providerId="LiveId" clId="{FB1C310A-E88B-4AE9-96AF-AE50AB77ADA0}" dt="2020-04-07T09:43:19.736" v="1566" actId="478"/>
          <ac:picMkLst>
            <pc:docMk/>
            <pc:sldMk cId="2469666323" sldId="264"/>
            <ac:picMk id="4" creationId="{98811487-045D-4C4B-97F3-F0BE67DAB3C8}"/>
          </ac:picMkLst>
        </pc:picChg>
        <pc:picChg chg="del">
          <ac:chgData name="Amy Bull" userId="a7bc5d54dae8c407" providerId="LiveId" clId="{FB1C310A-E88B-4AE9-96AF-AE50AB77ADA0}" dt="2020-04-07T09:43:39.618" v="1575" actId="478"/>
          <ac:picMkLst>
            <pc:docMk/>
            <pc:sldMk cId="2469666323" sldId="264"/>
            <ac:picMk id="32" creationId="{2B5A16B1-A543-4D71-830C-947B32CC9BC0}"/>
          </ac:picMkLst>
        </pc:picChg>
      </pc:sldChg>
      <pc:sldChg chg="modSp mod">
        <pc:chgData name="Amy Bull" userId="a7bc5d54dae8c407" providerId="LiveId" clId="{FB1C310A-E88B-4AE9-96AF-AE50AB77ADA0}" dt="2020-04-07T09:42:52.259" v="1537" actId="207"/>
        <pc:sldMkLst>
          <pc:docMk/>
          <pc:sldMk cId="3662068749" sldId="272"/>
        </pc:sldMkLst>
        <pc:spChg chg="mod">
          <ac:chgData name="Amy Bull" userId="a7bc5d54dae8c407" providerId="LiveId" clId="{FB1C310A-E88B-4AE9-96AF-AE50AB77ADA0}" dt="2020-04-07T09:42:24.773" v="1468" actId="5793"/>
          <ac:spMkLst>
            <pc:docMk/>
            <pc:sldMk cId="3662068749" sldId="272"/>
            <ac:spMk id="2" creationId="{3E54312F-1A47-4CD0-BAFF-0BB69FA1E93B}"/>
          </ac:spMkLst>
        </pc:spChg>
        <pc:spChg chg="mod">
          <ac:chgData name="Amy Bull" userId="a7bc5d54dae8c407" providerId="LiveId" clId="{FB1C310A-E88B-4AE9-96AF-AE50AB77ADA0}" dt="2020-04-07T09:42:52.259" v="1537" actId="207"/>
          <ac:spMkLst>
            <pc:docMk/>
            <pc:sldMk cId="3662068749" sldId="272"/>
            <ac:spMk id="3" creationId="{2320223C-3582-4EE7-BAAF-0F6932231257}"/>
          </ac:spMkLst>
        </pc:spChg>
        <pc:spChg chg="mod">
          <ac:chgData name="Amy Bull" userId="a7bc5d54dae8c407" providerId="LiveId" clId="{FB1C310A-E88B-4AE9-96AF-AE50AB77ADA0}" dt="2020-04-07T09:42:34.329" v="1494" actId="20577"/>
          <ac:spMkLst>
            <pc:docMk/>
            <pc:sldMk cId="3662068749" sldId="272"/>
            <ac:spMk id="4" creationId="{4D361542-55D9-4B24-A70F-7FB050D15896}"/>
          </ac:spMkLst>
        </pc:spChg>
      </pc:sldChg>
      <pc:sldChg chg="addSp delSp modSp mod delAnim modNotesTx">
        <pc:chgData name="Amy Bull" userId="a7bc5d54dae8c407" providerId="LiveId" clId="{FB1C310A-E88B-4AE9-96AF-AE50AB77ADA0}" dt="2020-04-08T10:35:38.678" v="7609" actId="1035"/>
        <pc:sldMkLst>
          <pc:docMk/>
          <pc:sldMk cId="2329558516" sldId="714"/>
        </pc:sldMkLst>
        <pc:spChg chg="mod">
          <ac:chgData name="Amy Bull" userId="a7bc5d54dae8c407" providerId="LiveId" clId="{FB1C310A-E88B-4AE9-96AF-AE50AB77ADA0}" dt="2020-04-07T09:46:07.780" v="1656" actId="1076"/>
          <ac:spMkLst>
            <pc:docMk/>
            <pc:sldMk cId="2329558516" sldId="714"/>
            <ac:spMk id="6" creationId="{327C62E6-57D7-485C-BF1A-ED1080768B31}"/>
          </ac:spMkLst>
        </pc:spChg>
        <pc:spChg chg="add mod ord">
          <ac:chgData name="Amy Bull" userId="a7bc5d54dae8c407" providerId="LiveId" clId="{FB1C310A-E88B-4AE9-96AF-AE50AB77ADA0}" dt="2020-04-08T10:35:23.674" v="7593" actId="1035"/>
          <ac:spMkLst>
            <pc:docMk/>
            <pc:sldMk cId="2329558516" sldId="714"/>
            <ac:spMk id="14" creationId="{C05B1B07-3EDA-45E1-A97C-58CDB80C7E1C}"/>
          </ac:spMkLst>
        </pc:spChg>
        <pc:spChg chg="mod">
          <ac:chgData name="Amy Bull" userId="a7bc5d54dae8c407" providerId="LiveId" clId="{FB1C310A-E88B-4AE9-96AF-AE50AB77ADA0}" dt="2020-04-07T09:09:23.045" v="40" actId="20577"/>
          <ac:spMkLst>
            <pc:docMk/>
            <pc:sldMk cId="2329558516" sldId="714"/>
            <ac:spMk id="15" creationId="{485E431E-6D39-40D0-9174-97CC0EE8ECCF}"/>
          </ac:spMkLst>
        </pc:spChg>
        <pc:spChg chg="del">
          <ac:chgData name="Amy Bull" userId="a7bc5d54dae8c407" providerId="LiveId" clId="{FB1C310A-E88B-4AE9-96AF-AE50AB77ADA0}" dt="2020-04-07T09:11:14.201" v="309" actId="478"/>
          <ac:spMkLst>
            <pc:docMk/>
            <pc:sldMk cId="2329558516" sldId="714"/>
            <ac:spMk id="18" creationId="{406844ED-22BF-4162-94E9-19EE729A5E5D}"/>
          </ac:spMkLst>
        </pc:spChg>
        <pc:spChg chg="mod">
          <ac:chgData name="Amy Bull" userId="a7bc5d54dae8c407" providerId="LiveId" clId="{FB1C310A-E88B-4AE9-96AF-AE50AB77ADA0}" dt="2020-04-08T10:35:18.737" v="7586" actId="14100"/>
          <ac:spMkLst>
            <pc:docMk/>
            <pc:sldMk cId="2329558516" sldId="714"/>
            <ac:spMk id="19" creationId="{03FFCDFC-EFBE-446A-AD45-9F7EEF1D4DB8}"/>
          </ac:spMkLst>
        </pc:spChg>
        <pc:spChg chg="add mod">
          <ac:chgData name="Amy Bull" userId="a7bc5d54dae8c407" providerId="LiveId" clId="{FB1C310A-E88B-4AE9-96AF-AE50AB77ADA0}" dt="2020-04-08T10:35:38.678" v="7609" actId="1035"/>
          <ac:spMkLst>
            <pc:docMk/>
            <pc:sldMk cId="2329558516" sldId="714"/>
            <ac:spMk id="20" creationId="{86215D2E-E983-432C-A0ED-F670E3621598}"/>
          </ac:spMkLst>
        </pc:spChg>
        <pc:spChg chg="add mod">
          <ac:chgData name="Amy Bull" userId="a7bc5d54dae8c407" providerId="LiveId" clId="{FB1C310A-E88B-4AE9-96AF-AE50AB77ADA0}" dt="2020-04-08T10:35:38.678" v="7609" actId="1035"/>
          <ac:spMkLst>
            <pc:docMk/>
            <pc:sldMk cId="2329558516" sldId="714"/>
            <ac:spMk id="21" creationId="{934D49E3-11C1-49DD-B38E-49B8F1ADB7EE}"/>
          </ac:spMkLst>
        </pc:spChg>
        <pc:spChg chg="add mod ord">
          <ac:chgData name="Amy Bull" userId="a7bc5d54dae8c407" providerId="LiveId" clId="{FB1C310A-E88B-4AE9-96AF-AE50AB77ADA0}" dt="2020-04-08T10:35:38.678" v="7609" actId="1035"/>
          <ac:spMkLst>
            <pc:docMk/>
            <pc:sldMk cId="2329558516" sldId="714"/>
            <ac:spMk id="22" creationId="{14AC585E-ADC3-42B5-89C0-3F5DDCAD281E}"/>
          </ac:spMkLst>
        </pc:spChg>
        <pc:spChg chg="add mod">
          <ac:chgData name="Amy Bull" userId="a7bc5d54dae8c407" providerId="LiveId" clId="{FB1C310A-E88B-4AE9-96AF-AE50AB77ADA0}" dt="2020-04-08T10:35:38.678" v="7609" actId="1035"/>
          <ac:spMkLst>
            <pc:docMk/>
            <pc:sldMk cId="2329558516" sldId="714"/>
            <ac:spMk id="23" creationId="{7A5B9DD6-4710-4F96-B998-32AE1F9F6B6A}"/>
          </ac:spMkLst>
        </pc:spChg>
        <pc:spChg chg="add mod">
          <ac:chgData name="Amy Bull" userId="a7bc5d54dae8c407" providerId="LiveId" clId="{FB1C310A-E88B-4AE9-96AF-AE50AB77ADA0}" dt="2020-04-08T10:35:32.165" v="7604" actId="14100"/>
          <ac:spMkLst>
            <pc:docMk/>
            <pc:sldMk cId="2329558516" sldId="714"/>
            <ac:spMk id="26" creationId="{041629F3-C64F-42D9-9155-AA260A034AAE}"/>
          </ac:spMkLst>
        </pc:spChg>
        <pc:picChg chg="del">
          <ac:chgData name="Amy Bull" userId="a7bc5d54dae8c407" providerId="LiveId" clId="{FB1C310A-E88B-4AE9-96AF-AE50AB77ADA0}" dt="2020-04-07T09:09:29.106" v="41" actId="478"/>
          <ac:picMkLst>
            <pc:docMk/>
            <pc:sldMk cId="2329558516" sldId="714"/>
            <ac:picMk id="2" creationId="{D46CBD8F-DB17-4346-A795-6565E6A9A16F}"/>
          </ac:picMkLst>
        </pc:picChg>
        <pc:picChg chg="del">
          <ac:chgData name="Amy Bull" userId="a7bc5d54dae8c407" providerId="LiveId" clId="{FB1C310A-E88B-4AE9-96AF-AE50AB77ADA0}" dt="2020-04-07T09:09:29.106" v="41" actId="478"/>
          <ac:picMkLst>
            <pc:docMk/>
            <pc:sldMk cId="2329558516" sldId="714"/>
            <ac:picMk id="3" creationId="{54B4067C-1AEE-49BB-BD7F-852F82AE827E}"/>
          </ac:picMkLst>
        </pc:picChg>
        <pc:picChg chg="add mod">
          <ac:chgData name="Amy Bull" userId="a7bc5d54dae8c407" providerId="LiveId" clId="{FB1C310A-E88B-4AE9-96AF-AE50AB77ADA0}" dt="2020-04-07T09:46:34.574" v="1663" actId="1076"/>
          <ac:picMkLst>
            <pc:docMk/>
            <pc:sldMk cId="2329558516" sldId="714"/>
            <ac:picMk id="4" creationId="{AEC63609-6F79-4939-AEB4-AD1BBADF533D}"/>
          </ac:picMkLst>
        </pc:picChg>
        <pc:picChg chg="del">
          <ac:chgData name="Amy Bull" userId="a7bc5d54dae8c407" providerId="LiveId" clId="{FB1C310A-E88B-4AE9-96AF-AE50AB77ADA0}" dt="2020-04-07T09:09:29.106" v="41" actId="478"/>
          <ac:picMkLst>
            <pc:docMk/>
            <pc:sldMk cId="2329558516" sldId="714"/>
            <ac:picMk id="5" creationId="{1350A3BB-048B-4604-A9A0-FAF123AEF954}"/>
          </ac:picMkLst>
        </pc:picChg>
        <pc:picChg chg="del">
          <ac:chgData name="Amy Bull" userId="a7bc5d54dae8c407" providerId="LiveId" clId="{FB1C310A-E88B-4AE9-96AF-AE50AB77ADA0}" dt="2020-04-07T09:09:29.106" v="41" actId="478"/>
          <ac:picMkLst>
            <pc:docMk/>
            <pc:sldMk cId="2329558516" sldId="714"/>
            <ac:picMk id="7" creationId="{18D2F677-8FF7-408F-B831-C1FA59BB7637}"/>
          </ac:picMkLst>
        </pc:picChg>
        <pc:picChg chg="del">
          <ac:chgData name="Amy Bull" userId="a7bc5d54dae8c407" providerId="LiveId" clId="{FB1C310A-E88B-4AE9-96AF-AE50AB77ADA0}" dt="2020-04-07T09:09:29.106" v="41" actId="478"/>
          <ac:picMkLst>
            <pc:docMk/>
            <pc:sldMk cId="2329558516" sldId="714"/>
            <ac:picMk id="9" creationId="{BAF39B9B-B88D-48D3-A5CA-E3CEF2C264AD}"/>
          </ac:picMkLst>
        </pc:picChg>
        <pc:picChg chg="del">
          <ac:chgData name="Amy Bull" userId="a7bc5d54dae8c407" providerId="LiveId" clId="{FB1C310A-E88B-4AE9-96AF-AE50AB77ADA0}" dt="2020-04-07T09:09:29.106" v="41" actId="478"/>
          <ac:picMkLst>
            <pc:docMk/>
            <pc:sldMk cId="2329558516" sldId="714"/>
            <ac:picMk id="10" creationId="{B41364A3-C351-4021-8213-83130D02A909}"/>
          </ac:picMkLst>
        </pc:picChg>
        <pc:picChg chg="del">
          <ac:chgData name="Amy Bull" userId="a7bc5d54dae8c407" providerId="LiveId" clId="{FB1C310A-E88B-4AE9-96AF-AE50AB77ADA0}" dt="2020-04-07T09:09:29.106" v="41" actId="478"/>
          <ac:picMkLst>
            <pc:docMk/>
            <pc:sldMk cId="2329558516" sldId="714"/>
            <ac:picMk id="11" creationId="{6874DA8B-8C5E-40C5-913D-632156A143F5}"/>
          </ac:picMkLst>
        </pc:picChg>
        <pc:picChg chg="add mod modCrop">
          <ac:chgData name="Amy Bull" userId="a7bc5d54dae8c407" providerId="LiveId" clId="{FB1C310A-E88B-4AE9-96AF-AE50AB77ADA0}" dt="2020-04-08T10:35:38.678" v="7609" actId="1035"/>
          <ac:picMkLst>
            <pc:docMk/>
            <pc:sldMk cId="2329558516" sldId="714"/>
            <ac:picMk id="12" creationId="{588D5394-1EC5-43E5-9C26-E8C40B643643}"/>
          </ac:picMkLst>
        </pc:picChg>
        <pc:picChg chg="add del mod modCrop">
          <ac:chgData name="Amy Bull" userId="a7bc5d54dae8c407" providerId="LiveId" clId="{FB1C310A-E88B-4AE9-96AF-AE50AB77ADA0}" dt="2020-04-07T09:23:36.551" v="469" actId="478"/>
          <ac:picMkLst>
            <pc:docMk/>
            <pc:sldMk cId="2329558516" sldId="714"/>
            <ac:picMk id="13" creationId="{C6990189-D064-4F2F-A79E-0F9AD6B0CD98}"/>
          </ac:picMkLst>
        </pc:picChg>
        <pc:picChg chg="add mod">
          <ac:chgData name="Amy Bull" userId="a7bc5d54dae8c407" providerId="LiveId" clId="{FB1C310A-E88B-4AE9-96AF-AE50AB77ADA0}" dt="2020-04-08T10:35:14.393" v="7585" actId="1035"/>
          <ac:picMkLst>
            <pc:docMk/>
            <pc:sldMk cId="2329558516" sldId="714"/>
            <ac:picMk id="25" creationId="{76C577F0-CC9D-459D-A916-DE00E1A57181}"/>
          </ac:picMkLst>
        </pc:picChg>
        <pc:picChg chg="add mod">
          <ac:chgData name="Amy Bull" userId="a7bc5d54dae8c407" providerId="LiveId" clId="{FB1C310A-E88B-4AE9-96AF-AE50AB77ADA0}" dt="2020-04-08T10:35:38.678" v="7609" actId="1035"/>
          <ac:picMkLst>
            <pc:docMk/>
            <pc:sldMk cId="2329558516" sldId="714"/>
            <ac:picMk id="1026" creationId="{81303172-8AC8-4FBD-B227-8011B361DF1F}"/>
          </ac:picMkLst>
        </pc:picChg>
        <pc:picChg chg="add mod">
          <ac:chgData name="Amy Bull" userId="a7bc5d54dae8c407" providerId="LiveId" clId="{FB1C310A-E88B-4AE9-96AF-AE50AB77ADA0}" dt="2020-04-08T10:35:38.678" v="7609" actId="1035"/>
          <ac:picMkLst>
            <pc:docMk/>
            <pc:sldMk cId="2329558516" sldId="714"/>
            <ac:picMk id="1028" creationId="{1616DBFC-1DFF-43F4-A7AB-A53E490CDD1E}"/>
          </ac:picMkLst>
        </pc:picChg>
        <pc:picChg chg="add mod">
          <ac:chgData name="Amy Bull" userId="a7bc5d54dae8c407" providerId="LiveId" clId="{FB1C310A-E88B-4AE9-96AF-AE50AB77ADA0}" dt="2020-04-08T10:35:38.678" v="7609" actId="1035"/>
          <ac:picMkLst>
            <pc:docMk/>
            <pc:sldMk cId="2329558516" sldId="714"/>
            <ac:picMk id="1030" creationId="{C8043986-4E5A-4ADD-A7E7-E46CEFBB2C08}"/>
          </ac:picMkLst>
        </pc:picChg>
      </pc:sldChg>
      <pc:sldChg chg="modSp mod">
        <pc:chgData name="Amy Bull" userId="a7bc5d54dae8c407" providerId="LiveId" clId="{FB1C310A-E88B-4AE9-96AF-AE50AB77ADA0}" dt="2020-04-07T09:43:49.453" v="1578" actId="13926"/>
        <pc:sldMkLst>
          <pc:docMk/>
          <pc:sldMk cId="2019842873" sldId="733"/>
        </pc:sldMkLst>
        <pc:spChg chg="mod">
          <ac:chgData name="Amy Bull" userId="a7bc5d54dae8c407" providerId="LiveId" clId="{FB1C310A-E88B-4AE9-96AF-AE50AB77ADA0}" dt="2020-04-07T09:43:49.453" v="1578" actId="13926"/>
          <ac:spMkLst>
            <pc:docMk/>
            <pc:sldMk cId="2019842873" sldId="733"/>
            <ac:spMk id="246" creationId="{00000000-0000-0000-0000-000000000000}"/>
          </ac:spMkLst>
        </pc:spChg>
      </pc:sldChg>
      <pc:sldChg chg="modSp">
        <pc:chgData name="Amy Bull" userId="a7bc5d54dae8c407" providerId="LiveId" clId="{FB1C310A-E88B-4AE9-96AF-AE50AB77ADA0}" dt="2020-04-07T09:09:01.372" v="3" actId="20577"/>
        <pc:sldMkLst>
          <pc:docMk/>
          <pc:sldMk cId="2478052926" sldId="1061"/>
        </pc:sldMkLst>
        <pc:spChg chg="mod">
          <ac:chgData name="Amy Bull" userId="a7bc5d54dae8c407" providerId="LiveId" clId="{FB1C310A-E88B-4AE9-96AF-AE50AB77ADA0}" dt="2020-04-07T09:08:55.980" v="1" actId="20577"/>
          <ac:spMkLst>
            <pc:docMk/>
            <pc:sldMk cId="2478052926" sldId="1061"/>
            <ac:spMk id="27" creationId="{C8BA539C-D229-45CF-ABBC-76021EE52280}"/>
          </ac:spMkLst>
        </pc:spChg>
        <pc:spChg chg="mod">
          <ac:chgData name="Amy Bull" userId="a7bc5d54dae8c407" providerId="LiveId" clId="{FB1C310A-E88B-4AE9-96AF-AE50AB77ADA0}" dt="2020-04-07T09:08:53.374" v="0" actId="20577"/>
          <ac:spMkLst>
            <pc:docMk/>
            <pc:sldMk cId="2478052926" sldId="1061"/>
            <ac:spMk id="29" creationId="{FE4BA25E-2037-4D1C-91B0-4CA1EA2B5535}"/>
          </ac:spMkLst>
        </pc:spChg>
        <pc:spChg chg="mod">
          <ac:chgData name="Amy Bull" userId="a7bc5d54dae8c407" providerId="LiveId" clId="{FB1C310A-E88B-4AE9-96AF-AE50AB77ADA0}" dt="2020-04-07T09:08:58.618" v="2" actId="20577"/>
          <ac:spMkLst>
            <pc:docMk/>
            <pc:sldMk cId="2478052926" sldId="1061"/>
            <ac:spMk id="30" creationId="{739CDC25-1F89-4177-A912-615F46DB54EC}"/>
          </ac:spMkLst>
        </pc:spChg>
        <pc:spChg chg="mod">
          <ac:chgData name="Amy Bull" userId="a7bc5d54dae8c407" providerId="LiveId" clId="{FB1C310A-E88B-4AE9-96AF-AE50AB77ADA0}" dt="2020-04-07T09:09:01.372" v="3" actId="20577"/>
          <ac:spMkLst>
            <pc:docMk/>
            <pc:sldMk cId="2478052926" sldId="1061"/>
            <ac:spMk id="31" creationId="{54BBF75F-5E7D-4CF0-A9E9-23CFE037747C}"/>
          </ac:spMkLst>
        </pc:spChg>
      </pc:sldChg>
      <pc:sldChg chg="del">
        <pc:chgData name="Amy Bull" userId="a7bc5d54dae8c407" providerId="LiveId" clId="{FB1C310A-E88B-4AE9-96AF-AE50AB77ADA0}" dt="2020-04-07T09:43:45.975" v="1577" actId="47"/>
        <pc:sldMkLst>
          <pc:docMk/>
          <pc:sldMk cId="1800563806" sldId="1078"/>
        </pc:sldMkLst>
      </pc:sldChg>
      <pc:sldChg chg="addSp delSp modSp mod modAnim modNotesTx">
        <pc:chgData name="Amy Bull" userId="a7bc5d54dae8c407" providerId="LiveId" clId="{FB1C310A-E88B-4AE9-96AF-AE50AB77ADA0}" dt="2020-04-07T18:16:40.772" v="5308" actId="20577"/>
        <pc:sldMkLst>
          <pc:docMk/>
          <pc:sldMk cId="1367636635" sldId="1104"/>
        </pc:sldMkLst>
        <pc:spChg chg="mod">
          <ac:chgData name="Amy Bull" userId="a7bc5d54dae8c407" providerId="LiveId" clId="{FB1C310A-E88B-4AE9-96AF-AE50AB77ADA0}" dt="2020-04-07T18:15:54.616" v="5299" actId="113"/>
          <ac:spMkLst>
            <pc:docMk/>
            <pc:sldMk cId="1367636635" sldId="1104"/>
            <ac:spMk id="10" creationId="{EE1B6E30-3BD2-4FCB-8D32-4D70A30BF690}"/>
          </ac:spMkLst>
        </pc:spChg>
        <pc:spChg chg="del">
          <ac:chgData name="Amy Bull" userId="a7bc5d54dae8c407" providerId="LiveId" clId="{FB1C310A-E88B-4AE9-96AF-AE50AB77ADA0}" dt="2020-04-07T09:30:42.156" v="689" actId="478"/>
          <ac:spMkLst>
            <pc:docMk/>
            <pc:sldMk cId="1367636635" sldId="1104"/>
            <ac:spMk id="18" creationId="{626C7725-6E43-41A8-9BEF-C901842B6C80}"/>
          </ac:spMkLst>
        </pc:spChg>
        <pc:spChg chg="del">
          <ac:chgData name="Amy Bull" userId="a7bc5d54dae8c407" providerId="LiveId" clId="{FB1C310A-E88B-4AE9-96AF-AE50AB77ADA0}" dt="2020-04-07T09:30:42.156" v="689" actId="478"/>
          <ac:spMkLst>
            <pc:docMk/>
            <pc:sldMk cId="1367636635" sldId="1104"/>
            <ac:spMk id="19" creationId="{D56EC2CE-FEEB-44C0-9008-92A1A2C23025}"/>
          </ac:spMkLst>
        </pc:spChg>
        <pc:spChg chg="del">
          <ac:chgData name="Amy Bull" userId="a7bc5d54dae8c407" providerId="LiveId" clId="{FB1C310A-E88B-4AE9-96AF-AE50AB77ADA0}" dt="2020-04-07T09:30:42.156" v="689" actId="478"/>
          <ac:spMkLst>
            <pc:docMk/>
            <pc:sldMk cId="1367636635" sldId="1104"/>
            <ac:spMk id="20" creationId="{7EFC4445-CA8B-47C8-9165-3C9946819668}"/>
          </ac:spMkLst>
        </pc:spChg>
        <pc:spChg chg="del">
          <ac:chgData name="Amy Bull" userId="a7bc5d54dae8c407" providerId="LiveId" clId="{FB1C310A-E88B-4AE9-96AF-AE50AB77ADA0}" dt="2020-04-07T09:30:42.156" v="689" actId="478"/>
          <ac:spMkLst>
            <pc:docMk/>
            <pc:sldMk cId="1367636635" sldId="1104"/>
            <ac:spMk id="21" creationId="{4E48151D-73CE-4D7B-823B-964BA545675C}"/>
          </ac:spMkLst>
        </pc:spChg>
        <pc:spChg chg="del">
          <ac:chgData name="Amy Bull" userId="a7bc5d54dae8c407" providerId="LiveId" clId="{FB1C310A-E88B-4AE9-96AF-AE50AB77ADA0}" dt="2020-04-07T09:30:42.156" v="689" actId="478"/>
          <ac:spMkLst>
            <pc:docMk/>
            <pc:sldMk cId="1367636635" sldId="1104"/>
            <ac:spMk id="22" creationId="{043ADC73-78E7-4B28-97C2-0AE2A270E967}"/>
          </ac:spMkLst>
        </pc:spChg>
        <pc:spChg chg="del">
          <ac:chgData name="Amy Bull" userId="a7bc5d54dae8c407" providerId="LiveId" clId="{FB1C310A-E88B-4AE9-96AF-AE50AB77ADA0}" dt="2020-04-07T09:30:42.156" v="689" actId="478"/>
          <ac:spMkLst>
            <pc:docMk/>
            <pc:sldMk cId="1367636635" sldId="1104"/>
            <ac:spMk id="23" creationId="{A0E1FCEA-CFAA-41CA-9FF3-795B8BD0C56B}"/>
          </ac:spMkLst>
        </pc:spChg>
        <pc:spChg chg="del">
          <ac:chgData name="Amy Bull" userId="a7bc5d54dae8c407" providerId="LiveId" clId="{FB1C310A-E88B-4AE9-96AF-AE50AB77ADA0}" dt="2020-04-07T09:30:44.938" v="691" actId="478"/>
          <ac:spMkLst>
            <pc:docMk/>
            <pc:sldMk cId="1367636635" sldId="1104"/>
            <ac:spMk id="24" creationId="{970E7550-3F24-493A-B613-42D06051F3C2}"/>
          </ac:spMkLst>
        </pc:spChg>
        <pc:spChg chg="add mod">
          <ac:chgData name="Amy Bull" userId="a7bc5d54dae8c407" providerId="LiveId" clId="{FB1C310A-E88B-4AE9-96AF-AE50AB77ADA0}" dt="2020-04-07T18:16:12.010" v="5301" actId="113"/>
          <ac:spMkLst>
            <pc:docMk/>
            <pc:sldMk cId="1367636635" sldId="1104"/>
            <ac:spMk id="25" creationId="{FCF32923-7928-440B-A651-6D98AC68C165}"/>
          </ac:spMkLst>
        </pc:spChg>
        <pc:spChg chg="del">
          <ac:chgData name="Amy Bull" userId="a7bc5d54dae8c407" providerId="LiveId" clId="{FB1C310A-E88B-4AE9-96AF-AE50AB77ADA0}" dt="2020-04-07T09:30:42.156" v="689" actId="478"/>
          <ac:spMkLst>
            <pc:docMk/>
            <pc:sldMk cId="1367636635" sldId="1104"/>
            <ac:spMk id="26" creationId="{7399A59C-347D-4D7F-91D4-2D8441431CC6}"/>
          </ac:spMkLst>
        </pc:spChg>
        <pc:spChg chg="add mod">
          <ac:chgData name="Amy Bull" userId="a7bc5d54dae8c407" providerId="LiveId" clId="{FB1C310A-E88B-4AE9-96AF-AE50AB77ADA0}" dt="2020-04-07T18:16:34.511" v="5304" actId="113"/>
          <ac:spMkLst>
            <pc:docMk/>
            <pc:sldMk cId="1367636635" sldId="1104"/>
            <ac:spMk id="27" creationId="{A6A35970-850D-4915-9D66-C55451870116}"/>
          </ac:spMkLst>
        </pc:spChg>
        <pc:spChg chg="add mod">
          <ac:chgData name="Amy Bull" userId="a7bc5d54dae8c407" providerId="LiveId" clId="{FB1C310A-E88B-4AE9-96AF-AE50AB77ADA0}" dt="2020-04-07T18:16:40.772" v="5308" actId="20577"/>
          <ac:spMkLst>
            <pc:docMk/>
            <pc:sldMk cId="1367636635" sldId="1104"/>
            <ac:spMk id="28" creationId="{CC90209D-E59F-437B-9464-772532F95447}"/>
          </ac:spMkLst>
        </pc:spChg>
        <pc:picChg chg="add mod modCrop">
          <ac:chgData name="Amy Bull" userId="a7bc5d54dae8c407" providerId="LiveId" clId="{FB1C310A-E88B-4AE9-96AF-AE50AB77ADA0}" dt="2020-04-07T18:15:45.636" v="5297" actId="732"/>
          <ac:picMkLst>
            <pc:docMk/>
            <pc:sldMk cId="1367636635" sldId="1104"/>
            <ac:picMk id="2" creationId="{772BA1DE-5B28-4AD9-82FC-3FAA7C4FB339}"/>
          </ac:picMkLst>
        </pc:picChg>
        <pc:picChg chg="add mod modCrop">
          <ac:chgData name="Amy Bull" userId="a7bc5d54dae8c407" providerId="LiveId" clId="{FB1C310A-E88B-4AE9-96AF-AE50AB77ADA0}" dt="2020-04-07T18:15:40.293" v="5296" actId="732"/>
          <ac:picMkLst>
            <pc:docMk/>
            <pc:sldMk cId="1367636635" sldId="1104"/>
            <ac:picMk id="3" creationId="{A4864F28-835D-4581-9F28-8FDC435BDA7D}"/>
          </ac:picMkLst>
        </pc:picChg>
        <pc:picChg chg="del">
          <ac:chgData name="Amy Bull" userId="a7bc5d54dae8c407" providerId="LiveId" clId="{FB1C310A-E88B-4AE9-96AF-AE50AB77ADA0}" dt="2020-04-07T09:30:42.156" v="689" actId="478"/>
          <ac:picMkLst>
            <pc:docMk/>
            <pc:sldMk cId="1367636635" sldId="1104"/>
            <ac:picMk id="12" creationId="{31BE11CD-ECD1-44BC-88D0-674340053E04}"/>
          </ac:picMkLst>
        </pc:picChg>
        <pc:picChg chg="del">
          <ac:chgData name="Amy Bull" userId="a7bc5d54dae8c407" providerId="LiveId" clId="{FB1C310A-E88B-4AE9-96AF-AE50AB77ADA0}" dt="2020-04-07T09:30:42.156" v="689" actId="478"/>
          <ac:picMkLst>
            <pc:docMk/>
            <pc:sldMk cId="1367636635" sldId="1104"/>
            <ac:picMk id="13" creationId="{69C60B11-EA0D-4741-A057-3DEB14E758AC}"/>
          </ac:picMkLst>
        </pc:picChg>
        <pc:picChg chg="del">
          <ac:chgData name="Amy Bull" userId="a7bc5d54dae8c407" providerId="LiveId" clId="{FB1C310A-E88B-4AE9-96AF-AE50AB77ADA0}" dt="2020-04-07T09:30:42.156" v="689" actId="478"/>
          <ac:picMkLst>
            <pc:docMk/>
            <pc:sldMk cId="1367636635" sldId="1104"/>
            <ac:picMk id="15" creationId="{B8EBE1BB-C49A-4774-8875-6BC1F6E60149}"/>
          </ac:picMkLst>
        </pc:picChg>
        <pc:picChg chg="del">
          <ac:chgData name="Amy Bull" userId="a7bc5d54dae8c407" providerId="LiveId" clId="{FB1C310A-E88B-4AE9-96AF-AE50AB77ADA0}" dt="2020-04-07T09:30:42.156" v="689" actId="478"/>
          <ac:picMkLst>
            <pc:docMk/>
            <pc:sldMk cId="1367636635" sldId="1104"/>
            <ac:picMk id="17" creationId="{568B2E40-43C0-4437-8426-6C0743CBC121}"/>
          </ac:picMkLst>
        </pc:picChg>
        <pc:picChg chg="del">
          <ac:chgData name="Amy Bull" userId="a7bc5d54dae8c407" providerId="LiveId" clId="{FB1C310A-E88B-4AE9-96AF-AE50AB77ADA0}" dt="2020-04-07T09:30:42.156" v="689" actId="478"/>
          <ac:picMkLst>
            <pc:docMk/>
            <pc:sldMk cId="1367636635" sldId="1104"/>
            <ac:picMk id="1028" creationId="{81C81BE5-F839-489A-9CEF-B45987F0618E}"/>
          </ac:picMkLst>
        </pc:picChg>
        <pc:picChg chg="del">
          <ac:chgData name="Amy Bull" userId="a7bc5d54dae8c407" providerId="LiveId" clId="{FB1C310A-E88B-4AE9-96AF-AE50AB77ADA0}" dt="2020-04-07T09:30:44.188" v="690" actId="478"/>
          <ac:picMkLst>
            <pc:docMk/>
            <pc:sldMk cId="1367636635" sldId="1104"/>
            <ac:picMk id="1030" creationId="{16737648-2566-41DF-A3D3-F95E921A4749}"/>
          </ac:picMkLst>
        </pc:picChg>
      </pc:sldChg>
      <pc:sldChg chg="del">
        <pc:chgData name="Amy Bull" userId="a7bc5d54dae8c407" providerId="LiveId" clId="{FB1C310A-E88B-4AE9-96AF-AE50AB77ADA0}" dt="2020-04-07T09:39:30.838" v="712" actId="47"/>
        <pc:sldMkLst>
          <pc:docMk/>
          <pc:sldMk cId="17304872" sldId="1146"/>
        </pc:sldMkLst>
      </pc:sldChg>
      <pc:sldChg chg="addSp delSp modSp mod">
        <pc:chgData name="Amy Bull" userId="a7bc5d54dae8c407" providerId="LiveId" clId="{FB1C310A-E88B-4AE9-96AF-AE50AB77ADA0}" dt="2020-04-08T10:35:55.544" v="7611" actId="478"/>
        <pc:sldMkLst>
          <pc:docMk/>
          <pc:sldMk cId="2704635399" sldId="1149"/>
        </pc:sldMkLst>
        <pc:spChg chg="mod">
          <ac:chgData name="Amy Bull" userId="a7bc5d54dae8c407" providerId="LiveId" clId="{FB1C310A-E88B-4AE9-96AF-AE50AB77ADA0}" dt="2020-04-07T09:29:24.185" v="582" actId="207"/>
          <ac:spMkLst>
            <pc:docMk/>
            <pc:sldMk cId="2704635399" sldId="1149"/>
            <ac:spMk id="2" creationId="{EBEFF6DE-950C-45C8-9C71-E01DA11A05A1}"/>
          </ac:spMkLst>
        </pc:spChg>
        <pc:picChg chg="add del mod">
          <ac:chgData name="Amy Bull" userId="a7bc5d54dae8c407" providerId="LiveId" clId="{FB1C310A-E88B-4AE9-96AF-AE50AB77ADA0}" dt="2020-04-07T09:27:25.078" v="518" actId="478"/>
          <ac:picMkLst>
            <pc:docMk/>
            <pc:sldMk cId="2704635399" sldId="1149"/>
            <ac:picMk id="3" creationId="{5EACE885-E53A-4BE8-94D4-4D1D5DF2B96F}"/>
          </ac:picMkLst>
        </pc:picChg>
        <pc:picChg chg="add mod">
          <ac:chgData name="Amy Bull" userId="a7bc5d54dae8c407" providerId="LiveId" clId="{FB1C310A-E88B-4AE9-96AF-AE50AB77ADA0}" dt="2020-04-07T09:28:32.380" v="529" actId="1076"/>
          <ac:picMkLst>
            <pc:docMk/>
            <pc:sldMk cId="2704635399" sldId="1149"/>
            <ac:picMk id="4" creationId="{46AA9F16-F099-4E58-8A04-199106CB969B}"/>
          </ac:picMkLst>
        </pc:picChg>
        <pc:picChg chg="add del mod">
          <ac:chgData name="Amy Bull" userId="a7bc5d54dae8c407" providerId="LiveId" clId="{FB1C310A-E88B-4AE9-96AF-AE50AB77ADA0}" dt="2020-04-08T10:35:55.544" v="7611" actId="478"/>
          <ac:picMkLst>
            <pc:docMk/>
            <pc:sldMk cId="2704635399" sldId="1149"/>
            <ac:picMk id="5" creationId="{86B827F0-7917-4800-AC16-59A7E165F754}"/>
          </ac:picMkLst>
        </pc:picChg>
        <pc:picChg chg="add del mod">
          <ac:chgData name="Amy Bull" userId="a7bc5d54dae8c407" providerId="LiveId" clId="{FB1C310A-E88B-4AE9-96AF-AE50AB77ADA0}" dt="2020-04-08T10:35:54.263" v="7610" actId="478"/>
          <ac:picMkLst>
            <pc:docMk/>
            <pc:sldMk cId="2704635399" sldId="1149"/>
            <ac:picMk id="6" creationId="{36425983-2C8F-4E55-B253-2F33637E88A0}"/>
          </ac:picMkLst>
        </pc:picChg>
        <pc:picChg chg="add del mod">
          <ac:chgData name="Amy Bull" userId="a7bc5d54dae8c407" providerId="LiveId" clId="{FB1C310A-E88B-4AE9-96AF-AE50AB77ADA0}" dt="2020-04-08T10:35:54.263" v="7610" actId="478"/>
          <ac:picMkLst>
            <pc:docMk/>
            <pc:sldMk cId="2704635399" sldId="1149"/>
            <ac:picMk id="7" creationId="{22DB7230-3A28-4A87-9839-61C41225292C}"/>
          </ac:picMkLst>
        </pc:picChg>
        <pc:picChg chg="del">
          <ac:chgData name="Amy Bull" userId="a7bc5d54dae8c407" providerId="LiveId" clId="{FB1C310A-E88B-4AE9-96AF-AE50AB77ADA0}" dt="2020-04-07T09:24:58.651" v="506" actId="478"/>
          <ac:picMkLst>
            <pc:docMk/>
            <pc:sldMk cId="2704635399" sldId="1149"/>
            <ac:picMk id="8" creationId="{4564C406-9396-4AC3-929D-AAA09C1E991F}"/>
          </ac:picMkLst>
        </pc:picChg>
      </pc:sldChg>
      <pc:sldChg chg="del">
        <pc:chgData name="Amy Bull" userId="a7bc5d54dae8c407" providerId="LiveId" clId="{FB1C310A-E88B-4AE9-96AF-AE50AB77ADA0}" dt="2020-04-07T09:39:33.802" v="715" actId="47"/>
        <pc:sldMkLst>
          <pc:docMk/>
          <pc:sldMk cId="1399741792" sldId="1151"/>
        </pc:sldMkLst>
      </pc:sldChg>
      <pc:sldChg chg="del">
        <pc:chgData name="Amy Bull" userId="a7bc5d54dae8c407" providerId="LiveId" clId="{FB1C310A-E88B-4AE9-96AF-AE50AB77ADA0}" dt="2020-04-07T09:39:15.861" v="693" actId="47"/>
        <pc:sldMkLst>
          <pc:docMk/>
          <pc:sldMk cId="278567008" sldId="1152"/>
        </pc:sldMkLst>
      </pc:sldChg>
      <pc:sldChg chg="del">
        <pc:chgData name="Amy Bull" userId="a7bc5d54dae8c407" providerId="LiveId" clId="{FB1C310A-E88B-4AE9-96AF-AE50AB77ADA0}" dt="2020-04-07T09:39:34.460" v="716" actId="47"/>
        <pc:sldMkLst>
          <pc:docMk/>
          <pc:sldMk cId="1006546086" sldId="1153"/>
        </pc:sldMkLst>
      </pc:sldChg>
      <pc:sldChg chg="addSp delSp modSp mod delAnim">
        <pc:chgData name="Amy Bull" userId="a7bc5d54dae8c407" providerId="LiveId" clId="{FB1C310A-E88B-4AE9-96AF-AE50AB77ADA0}" dt="2020-04-07T11:37:41.200" v="2252"/>
        <pc:sldMkLst>
          <pc:docMk/>
          <pc:sldMk cId="832485461" sldId="1155"/>
        </pc:sldMkLst>
        <pc:spChg chg="mod">
          <ac:chgData name="Amy Bull" userId="a7bc5d54dae8c407" providerId="LiveId" clId="{FB1C310A-E88B-4AE9-96AF-AE50AB77ADA0}" dt="2020-04-07T11:37:22.578" v="2249" actId="1076"/>
          <ac:spMkLst>
            <pc:docMk/>
            <pc:sldMk cId="832485461" sldId="1155"/>
            <ac:spMk id="4" creationId="{26471790-62F3-4EE1-B21F-60D87D451C9E}"/>
          </ac:spMkLst>
        </pc:spChg>
        <pc:spChg chg="mod">
          <ac:chgData name="Amy Bull" userId="a7bc5d54dae8c407" providerId="LiveId" clId="{FB1C310A-E88B-4AE9-96AF-AE50AB77ADA0}" dt="2020-04-07T11:37:07.099" v="2244" actId="208"/>
          <ac:spMkLst>
            <pc:docMk/>
            <pc:sldMk cId="832485461" sldId="1155"/>
            <ac:spMk id="5" creationId="{3339EDA4-0792-45CF-9376-9516CE076847}"/>
          </ac:spMkLst>
        </pc:spChg>
        <pc:spChg chg="mod">
          <ac:chgData name="Amy Bull" userId="a7bc5d54dae8c407" providerId="LiveId" clId="{FB1C310A-E88B-4AE9-96AF-AE50AB77ADA0}" dt="2020-04-07T09:39:27.950" v="711" actId="20577"/>
          <ac:spMkLst>
            <pc:docMk/>
            <pc:sldMk cId="832485461" sldId="1155"/>
            <ac:spMk id="10" creationId="{6B55337C-6065-4254-861C-E1DF1ADDDF92}"/>
          </ac:spMkLst>
        </pc:spChg>
        <pc:spChg chg="add mod">
          <ac:chgData name="Amy Bull" userId="a7bc5d54dae8c407" providerId="LiveId" clId="{FB1C310A-E88B-4AE9-96AF-AE50AB77ADA0}" dt="2020-04-07T11:37:14.859" v="2247" actId="113"/>
          <ac:spMkLst>
            <pc:docMk/>
            <pc:sldMk cId="832485461" sldId="1155"/>
            <ac:spMk id="12" creationId="{B8654D4F-30E7-46B9-9DB7-6E27411333DD}"/>
          </ac:spMkLst>
        </pc:spChg>
        <pc:spChg chg="add mod">
          <ac:chgData name="Amy Bull" userId="a7bc5d54dae8c407" providerId="LiveId" clId="{FB1C310A-E88B-4AE9-96AF-AE50AB77ADA0}" dt="2020-04-07T11:37:13.045" v="2246" actId="113"/>
          <ac:spMkLst>
            <pc:docMk/>
            <pc:sldMk cId="832485461" sldId="1155"/>
            <ac:spMk id="13" creationId="{869FC12D-EF22-461A-8295-5CBB7A677DC3}"/>
          </ac:spMkLst>
        </pc:spChg>
        <pc:spChg chg="mod">
          <ac:chgData name="Amy Bull" userId="a7bc5d54dae8c407" providerId="LiveId" clId="{FB1C310A-E88B-4AE9-96AF-AE50AB77ADA0}" dt="2020-04-07T11:37:20.042" v="2248" actId="113"/>
          <ac:spMkLst>
            <pc:docMk/>
            <pc:sldMk cId="832485461" sldId="1155"/>
            <ac:spMk id="17" creationId="{5A0884D0-527D-4722-8F60-CCB6E38BBF81}"/>
          </ac:spMkLst>
        </pc:spChg>
        <pc:spChg chg="del">
          <ac:chgData name="Amy Bull" userId="a7bc5d54dae8c407" providerId="LiveId" clId="{FB1C310A-E88B-4AE9-96AF-AE50AB77ADA0}" dt="2020-04-07T11:32:14.548" v="2076" actId="478"/>
          <ac:spMkLst>
            <pc:docMk/>
            <pc:sldMk cId="832485461" sldId="1155"/>
            <ac:spMk id="18" creationId="{A1340B4A-392E-4ADC-BF85-1E5D52CD97C2}"/>
          </ac:spMkLst>
        </pc:spChg>
        <pc:picChg chg="add mod">
          <ac:chgData name="Amy Bull" userId="a7bc5d54dae8c407" providerId="LiveId" clId="{FB1C310A-E88B-4AE9-96AF-AE50AB77ADA0}" dt="2020-04-07T11:36:00.591" v="2201" actId="1076"/>
          <ac:picMkLst>
            <pc:docMk/>
            <pc:sldMk cId="832485461" sldId="1155"/>
            <ac:picMk id="2" creationId="{7616AEA6-6835-4C08-B82D-392080A7C4AA}"/>
          </ac:picMkLst>
        </pc:picChg>
        <pc:picChg chg="del">
          <ac:chgData name="Amy Bull" userId="a7bc5d54dae8c407" providerId="LiveId" clId="{FB1C310A-E88B-4AE9-96AF-AE50AB77ADA0}" dt="2020-04-07T11:37:37.573" v="2251" actId="478"/>
          <ac:picMkLst>
            <pc:docMk/>
            <pc:sldMk cId="832485461" sldId="1155"/>
            <ac:picMk id="3" creationId="{74208CA6-414E-4261-91EC-98370C155907}"/>
          </ac:picMkLst>
        </pc:picChg>
        <pc:picChg chg="add mod">
          <ac:chgData name="Amy Bull" userId="a7bc5d54dae8c407" providerId="LiveId" clId="{FB1C310A-E88B-4AE9-96AF-AE50AB77ADA0}" dt="2020-04-07T11:36:02.657" v="2202" actId="1076"/>
          <ac:picMkLst>
            <pc:docMk/>
            <pc:sldMk cId="832485461" sldId="1155"/>
            <ac:picMk id="6" creationId="{5F661D87-BEBF-461F-867E-B0191BE4730A}"/>
          </ac:picMkLst>
        </pc:picChg>
        <pc:picChg chg="add">
          <ac:chgData name="Amy Bull" userId="a7bc5d54dae8c407" providerId="LiveId" clId="{FB1C310A-E88B-4AE9-96AF-AE50AB77ADA0}" dt="2020-04-07T11:37:41.200" v="2252"/>
          <ac:picMkLst>
            <pc:docMk/>
            <pc:sldMk cId="832485461" sldId="1155"/>
            <ac:picMk id="14" creationId="{0DFDB024-4497-492F-B2F2-4940B7815BC4}"/>
          </ac:picMkLst>
        </pc:picChg>
        <pc:picChg chg="del">
          <ac:chgData name="Amy Bull" userId="a7bc5d54dae8c407" providerId="LiveId" clId="{FB1C310A-E88B-4AE9-96AF-AE50AB77ADA0}" dt="2020-04-07T11:32:11.294" v="2075" actId="478"/>
          <ac:picMkLst>
            <pc:docMk/>
            <pc:sldMk cId="832485461" sldId="1155"/>
            <ac:picMk id="15" creationId="{5B8B4A1E-8103-4F26-9CF2-4A6EC6CD3807}"/>
          </ac:picMkLst>
        </pc:picChg>
        <pc:picChg chg="del">
          <ac:chgData name="Amy Bull" userId="a7bc5d54dae8c407" providerId="LiveId" clId="{FB1C310A-E88B-4AE9-96AF-AE50AB77ADA0}" dt="2020-04-07T11:32:11.294" v="2075" actId="478"/>
          <ac:picMkLst>
            <pc:docMk/>
            <pc:sldMk cId="832485461" sldId="1155"/>
            <ac:picMk id="16" creationId="{DC41FC81-62B9-4D2F-99AF-9D636D74853C}"/>
          </ac:picMkLst>
        </pc:picChg>
      </pc:sldChg>
      <pc:sldChg chg="del">
        <pc:chgData name="Amy Bull" userId="a7bc5d54dae8c407" providerId="LiveId" clId="{FB1C310A-E88B-4AE9-96AF-AE50AB77ADA0}" dt="2020-04-07T09:39:31.643" v="713" actId="47"/>
        <pc:sldMkLst>
          <pc:docMk/>
          <pc:sldMk cId="87082066" sldId="1157"/>
        </pc:sldMkLst>
      </pc:sldChg>
      <pc:sldChg chg="del">
        <pc:chgData name="Amy Bull" userId="a7bc5d54dae8c407" providerId="LiveId" clId="{FB1C310A-E88B-4AE9-96AF-AE50AB77ADA0}" dt="2020-04-07T09:39:32.422" v="714" actId="47"/>
        <pc:sldMkLst>
          <pc:docMk/>
          <pc:sldMk cId="2519773354" sldId="1158"/>
        </pc:sldMkLst>
      </pc:sldChg>
      <pc:sldChg chg="del">
        <pc:chgData name="Amy Bull" userId="a7bc5d54dae8c407" providerId="LiveId" clId="{FB1C310A-E88B-4AE9-96AF-AE50AB77ADA0}" dt="2020-04-07T09:39:38.729" v="719" actId="47"/>
        <pc:sldMkLst>
          <pc:docMk/>
          <pc:sldMk cId="3355354406" sldId="1159"/>
        </pc:sldMkLst>
      </pc:sldChg>
      <pc:sldChg chg="del">
        <pc:chgData name="Amy Bull" userId="a7bc5d54dae8c407" providerId="LiveId" clId="{FB1C310A-E88B-4AE9-96AF-AE50AB77ADA0}" dt="2020-04-07T09:39:37.960" v="718" actId="47"/>
        <pc:sldMkLst>
          <pc:docMk/>
          <pc:sldMk cId="259883947" sldId="1160"/>
        </pc:sldMkLst>
      </pc:sldChg>
      <pc:sldChg chg="del">
        <pc:chgData name="Amy Bull" userId="a7bc5d54dae8c407" providerId="LiveId" clId="{FB1C310A-E88B-4AE9-96AF-AE50AB77ADA0}" dt="2020-04-07T09:39:36.505" v="717" actId="47"/>
        <pc:sldMkLst>
          <pc:docMk/>
          <pc:sldMk cId="4178382189" sldId="1161"/>
        </pc:sldMkLst>
      </pc:sldChg>
      <pc:sldChg chg="del">
        <pc:chgData name="Amy Bull" userId="a7bc5d54dae8c407" providerId="LiveId" clId="{FB1C310A-E88B-4AE9-96AF-AE50AB77ADA0}" dt="2020-04-07T09:39:43.091" v="721" actId="47"/>
        <pc:sldMkLst>
          <pc:docMk/>
          <pc:sldMk cId="2153451649" sldId="1162"/>
        </pc:sldMkLst>
      </pc:sldChg>
      <pc:sldChg chg="del">
        <pc:chgData name="Amy Bull" userId="a7bc5d54dae8c407" providerId="LiveId" clId="{FB1C310A-E88B-4AE9-96AF-AE50AB77ADA0}" dt="2020-04-07T09:39:39.661" v="720" actId="47"/>
        <pc:sldMkLst>
          <pc:docMk/>
          <pc:sldMk cId="2133091602" sldId="1163"/>
        </pc:sldMkLst>
      </pc:sldChg>
      <pc:sldChg chg="del">
        <pc:chgData name="Amy Bull" userId="a7bc5d54dae8c407" providerId="LiveId" clId="{FB1C310A-E88B-4AE9-96AF-AE50AB77ADA0}" dt="2020-04-07T09:39:43.917" v="722" actId="47"/>
        <pc:sldMkLst>
          <pc:docMk/>
          <pc:sldMk cId="2913907598" sldId="1164"/>
        </pc:sldMkLst>
      </pc:sldChg>
      <pc:sldChg chg="del">
        <pc:chgData name="Amy Bull" userId="a7bc5d54dae8c407" providerId="LiveId" clId="{FB1C310A-E88B-4AE9-96AF-AE50AB77ADA0}" dt="2020-04-07T11:51:38.467" v="2970" actId="47"/>
        <pc:sldMkLst>
          <pc:docMk/>
          <pc:sldMk cId="3203686208" sldId="1165"/>
        </pc:sldMkLst>
      </pc:sldChg>
      <pc:sldChg chg="addSp delSp modSp add del mod ord delAnim modAnim">
        <pc:chgData name="Amy Bull" userId="a7bc5d54dae8c407" providerId="LiveId" clId="{FB1C310A-E88B-4AE9-96AF-AE50AB77ADA0}" dt="2020-04-07T12:00:39.435" v="3000"/>
        <pc:sldMkLst>
          <pc:docMk/>
          <pc:sldMk cId="417758802" sldId="1166"/>
        </pc:sldMkLst>
        <pc:spChg chg="del">
          <ac:chgData name="Amy Bull" userId="a7bc5d54dae8c407" providerId="LiveId" clId="{FB1C310A-E88B-4AE9-96AF-AE50AB77ADA0}" dt="2020-04-07T11:37:33.847" v="2250" actId="478"/>
          <ac:spMkLst>
            <pc:docMk/>
            <pc:sldMk cId="417758802" sldId="1166"/>
            <ac:spMk id="4" creationId="{A7F670EE-7340-43DA-ABEF-AD143D62A2B8}"/>
          </ac:spMkLst>
        </pc:spChg>
        <pc:spChg chg="del">
          <ac:chgData name="Amy Bull" userId="a7bc5d54dae8c407" providerId="LiveId" clId="{FB1C310A-E88B-4AE9-96AF-AE50AB77ADA0}" dt="2020-04-07T11:37:33.847" v="2250" actId="478"/>
          <ac:spMkLst>
            <pc:docMk/>
            <pc:sldMk cId="417758802" sldId="1166"/>
            <ac:spMk id="7" creationId="{1C75A1D8-A236-4E4C-A608-488C61A327D9}"/>
          </ac:spMkLst>
        </pc:spChg>
        <pc:spChg chg="del">
          <ac:chgData name="Amy Bull" userId="a7bc5d54dae8c407" providerId="LiveId" clId="{FB1C310A-E88B-4AE9-96AF-AE50AB77ADA0}" dt="2020-04-07T11:37:33.847" v="2250" actId="478"/>
          <ac:spMkLst>
            <pc:docMk/>
            <pc:sldMk cId="417758802" sldId="1166"/>
            <ac:spMk id="9" creationId="{C0AABDF7-7877-4313-A7A3-7EF91CAE0190}"/>
          </ac:spMkLst>
        </pc:spChg>
        <pc:spChg chg="del">
          <ac:chgData name="Amy Bull" userId="a7bc5d54dae8c407" providerId="LiveId" clId="{FB1C310A-E88B-4AE9-96AF-AE50AB77ADA0}" dt="2020-04-07T11:37:33.847" v="2250" actId="478"/>
          <ac:spMkLst>
            <pc:docMk/>
            <pc:sldMk cId="417758802" sldId="1166"/>
            <ac:spMk id="10" creationId="{A7C79580-F44E-4194-A49E-6CBAA1032CC2}"/>
          </ac:spMkLst>
        </pc:spChg>
        <pc:spChg chg="del">
          <ac:chgData name="Amy Bull" userId="a7bc5d54dae8c407" providerId="LiveId" clId="{FB1C310A-E88B-4AE9-96AF-AE50AB77ADA0}" dt="2020-04-07T11:37:46.296" v="2253" actId="478"/>
          <ac:spMkLst>
            <pc:docMk/>
            <pc:sldMk cId="417758802" sldId="1166"/>
            <ac:spMk id="11" creationId="{B8B5C89D-1E63-4262-98DA-4CE6370AD33F}"/>
          </ac:spMkLst>
        </pc:spChg>
        <pc:spChg chg="add">
          <ac:chgData name="Amy Bull" userId="a7bc5d54dae8c407" providerId="LiveId" clId="{FB1C310A-E88B-4AE9-96AF-AE50AB77ADA0}" dt="2020-04-07T11:37:48.107" v="2255"/>
          <ac:spMkLst>
            <pc:docMk/>
            <pc:sldMk cId="417758802" sldId="1166"/>
            <ac:spMk id="12" creationId="{7B129ECB-E8B8-468B-B3E5-DBD1CF971C06}"/>
          </ac:spMkLst>
        </pc:spChg>
        <pc:spChg chg="add">
          <ac:chgData name="Amy Bull" userId="a7bc5d54dae8c407" providerId="LiveId" clId="{FB1C310A-E88B-4AE9-96AF-AE50AB77ADA0}" dt="2020-04-07T11:40:50.398" v="2257"/>
          <ac:spMkLst>
            <pc:docMk/>
            <pc:sldMk cId="417758802" sldId="1166"/>
            <ac:spMk id="16" creationId="{57C303A3-7FD6-4A29-92FC-2966BA0783B4}"/>
          </ac:spMkLst>
        </pc:spChg>
        <pc:spChg chg="add">
          <ac:chgData name="Amy Bull" userId="a7bc5d54dae8c407" providerId="LiveId" clId="{FB1C310A-E88B-4AE9-96AF-AE50AB77ADA0}" dt="2020-04-07T11:40:50.398" v="2257"/>
          <ac:spMkLst>
            <pc:docMk/>
            <pc:sldMk cId="417758802" sldId="1166"/>
            <ac:spMk id="17" creationId="{C94D3040-055B-49E8-8DD1-5B1B5162DDD4}"/>
          </ac:spMkLst>
        </pc:spChg>
        <pc:spChg chg="add mod">
          <ac:chgData name="Amy Bull" userId="a7bc5d54dae8c407" providerId="LiveId" clId="{FB1C310A-E88B-4AE9-96AF-AE50AB77ADA0}" dt="2020-04-07T11:41:12.485" v="2261" actId="1076"/>
          <ac:spMkLst>
            <pc:docMk/>
            <pc:sldMk cId="417758802" sldId="1166"/>
            <ac:spMk id="18" creationId="{2076B889-1D9B-4EAC-866D-168FEEE50D4F}"/>
          </ac:spMkLst>
        </pc:spChg>
        <pc:spChg chg="add mod">
          <ac:chgData name="Amy Bull" userId="a7bc5d54dae8c407" providerId="LiveId" clId="{FB1C310A-E88B-4AE9-96AF-AE50AB77ADA0}" dt="2020-04-07T12:00:03.638" v="2996" actId="14100"/>
          <ac:spMkLst>
            <pc:docMk/>
            <pc:sldMk cId="417758802" sldId="1166"/>
            <ac:spMk id="19" creationId="{61625F9F-4863-42CC-AE1B-8945D739B764}"/>
          </ac:spMkLst>
        </pc:spChg>
        <pc:picChg chg="del">
          <ac:chgData name="Amy Bull" userId="a7bc5d54dae8c407" providerId="LiveId" clId="{FB1C310A-E88B-4AE9-96AF-AE50AB77ADA0}" dt="2020-04-07T11:37:47.243" v="2254" actId="478"/>
          <ac:picMkLst>
            <pc:docMk/>
            <pc:sldMk cId="417758802" sldId="1166"/>
            <ac:picMk id="2" creationId="{BDD6E3E4-4160-4A53-A63D-EE55E4D0D6BC}"/>
          </ac:picMkLst>
        </pc:picChg>
        <pc:picChg chg="add mod">
          <ac:chgData name="Amy Bull" userId="a7bc5d54dae8c407" providerId="LiveId" clId="{FB1C310A-E88B-4AE9-96AF-AE50AB77ADA0}" dt="2020-04-07T11:59:47.872" v="2992" actId="1076"/>
          <ac:picMkLst>
            <pc:docMk/>
            <pc:sldMk cId="417758802" sldId="1166"/>
            <ac:picMk id="3" creationId="{9AA75C4B-3D52-4770-82B1-38E833063B2B}"/>
          </ac:picMkLst>
        </pc:picChg>
        <pc:picChg chg="del">
          <ac:chgData name="Amy Bull" userId="a7bc5d54dae8c407" providerId="LiveId" clId="{FB1C310A-E88B-4AE9-96AF-AE50AB77ADA0}" dt="2020-04-07T11:37:33.847" v="2250" actId="478"/>
          <ac:picMkLst>
            <pc:docMk/>
            <pc:sldMk cId="417758802" sldId="1166"/>
            <ac:picMk id="6" creationId="{44F894B8-748B-4B6D-8F8C-6218E05AE0CF}"/>
          </ac:picMkLst>
        </pc:picChg>
        <pc:picChg chg="del">
          <ac:chgData name="Amy Bull" userId="a7bc5d54dae8c407" providerId="LiveId" clId="{FB1C310A-E88B-4AE9-96AF-AE50AB77ADA0}" dt="2020-04-07T11:37:50.009" v="2256" actId="478"/>
          <ac:picMkLst>
            <pc:docMk/>
            <pc:sldMk cId="417758802" sldId="1166"/>
            <ac:picMk id="8" creationId="{806C2D7C-DD74-4879-A363-072842FB61AA}"/>
          </ac:picMkLst>
        </pc:picChg>
        <pc:picChg chg="add">
          <ac:chgData name="Amy Bull" userId="a7bc5d54dae8c407" providerId="LiveId" clId="{FB1C310A-E88B-4AE9-96AF-AE50AB77ADA0}" dt="2020-04-07T11:37:48.107" v="2255"/>
          <ac:picMkLst>
            <pc:docMk/>
            <pc:sldMk cId="417758802" sldId="1166"/>
            <ac:picMk id="13" creationId="{74F51C4B-A8A1-4704-9789-67E3B7A1B802}"/>
          </ac:picMkLst>
        </pc:picChg>
        <pc:picChg chg="add">
          <ac:chgData name="Amy Bull" userId="a7bc5d54dae8c407" providerId="LiveId" clId="{FB1C310A-E88B-4AE9-96AF-AE50AB77ADA0}" dt="2020-04-07T11:40:50.398" v="2257"/>
          <ac:picMkLst>
            <pc:docMk/>
            <pc:sldMk cId="417758802" sldId="1166"/>
            <ac:picMk id="14" creationId="{99B648A9-D0E5-410D-869E-F818AE318BE2}"/>
          </ac:picMkLst>
        </pc:picChg>
        <pc:picChg chg="add">
          <ac:chgData name="Amy Bull" userId="a7bc5d54dae8c407" providerId="LiveId" clId="{FB1C310A-E88B-4AE9-96AF-AE50AB77ADA0}" dt="2020-04-07T11:40:50.398" v="2257"/>
          <ac:picMkLst>
            <pc:docMk/>
            <pc:sldMk cId="417758802" sldId="1166"/>
            <ac:picMk id="15" creationId="{2D3A0452-EA48-4426-A41B-FF7380077983}"/>
          </ac:picMkLst>
        </pc:picChg>
      </pc:sldChg>
      <pc:sldChg chg="del">
        <pc:chgData name="Amy Bull" userId="a7bc5d54dae8c407" providerId="LiveId" clId="{FB1C310A-E88B-4AE9-96AF-AE50AB77ADA0}" dt="2020-04-07T12:01:02.204" v="3008" actId="47"/>
        <pc:sldMkLst>
          <pc:docMk/>
          <pc:sldMk cId="2337112075" sldId="1167"/>
        </pc:sldMkLst>
      </pc:sldChg>
      <pc:sldChg chg="del">
        <pc:chgData name="Amy Bull" userId="a7bc5d54dae8c407" providerId="LiveId" clId="{FB1C310A-E88B-4AE9-96AF-AE50AB77ADA0}" dt="2020-04-07T11:50:27.295" v="2955" actId="47"/>
        <pc:sldMkLst>
          <pc:docMk/>
          <pc:sldMk cId="652737759" sldId="1168"/>
        </pc:sldMkLst>
      </pc:sldChg>
      <pc:sldChg chg="del">
        <pc:chgData name="Amy Bull" userId="a7bc5d54dae8c407" providerId="LiveId" clId="{FB1C310A-E88B-4AE9-96AF-AE50AB77ADA0}" dt="2020-04-07T12:01:02.994" v="3009" actId="47"/>
        <pc:sldMkLst>
          <pc:docMk/>
          <pc:sldMk cId="36896010" sldId="1169"/>
        </pc:sldMkLst>
      </pc:sldChg>
      <pc:sldChg chg="del">
        <pc:chgData name="Amy Bull" userId="a7bc5d54dae8c407" providerId="LiveId" clId="{FB1C310A-E88B-4AE9-96AF-AE50AB77ADA0}" dt="2020-04-07T09:39:51.764" v="725" actId="47"/>
        <pc:sldMkLst>
          <pc:docMk/>
          <pc:sldMk cId="1947599847" sldId="1170"/>
        </pc:sldMkLst>
      </pc:sldChg>
      <pc:sldChg chg="addSp delSp modSp add mod ord">
        <pc:chgData name="Amy Bull" userId="a7bc5d54dae8c407" providerId="LiveId" clId="{FB1C310A-E88B-4AE9-96AF-AE50AB77ADA0}" dt="2020-04-07T12:00:55.058" v="3007" actId="14100"/>
        <pc:sldMkLst>
          <pc:docMk/>
          <pc:sldMk cId="1980816850" sldId="1170"/>
        </pc:sldMkLst>
        <pc:spChg chg="mod">
          <ac:chgData name="Amy Bull" userId="a7bc5d54dae8c407" providerId="LiveId" clId="{FB1C310A-E88B-4AE9-96AF-AE50AB77ADA0}" dt="2020-04-07T12:00:55.058" v="3007" actId="14100"/>
          <ac:spMkLst>
            <pc:docMk/>
            <pc:sldMk cId="1980816850" sldId="1170"/>
            <ac:spMk id="19" creationId="{61625F9F-4863-42CC-AE1B-8945D739B764}"/>
          </ac:spMkLst>
        </pc:spChg>
        <pc:picChg chg="add mod">
          <ac:chgData name="Amy Bull" userId="a7bc5d54dae8c407" providerId="LiveId" clId="{FB1C310A-E88B-4AE9-96AF-AE50AB77ADA0}" dt="2020-04-07T12:00:52.554" v="3006" actId="1076"/>
          <ac:picMkLst>
            <pc:docMk/>
            <pc:sldMk cId="1980816850" sldId="1170"/>
            <ac:picMk id="2" creationId="{82F66CB6-BCEE-4703-9CF2-BD4D1D7ECD3A}"/>
          </ac:picMkLst>
        </pc:picChg>
        <pc:picChg chg="add del mod">
          <ac:chgData name="Amy Bull" userId="a7bc5d54dae8c407" providerId="LiveId" clId="{FB1C310A-E88B-4AE9-96AF-AE50AB77ADA0}" dt="2020-04-07T12:00:43.327" v="3001" actId="478"/>
          <ac:picMkLst>
            <pc:docMk/>
            <pc:sldMk cId="1980816850" sldId="1170"/>
            <ac:picMk id="10" creationId="{9C4154C0-A2D6-4B04-A9E8-3C17FA26BE76}"/>
          </ac:picMkLst>
        </pc:picChg>
      </pc:sldChg>
      <pc:sldChg chg="del">
        <pc:chgData name="Amy Bull" userId="a7bc5d54dae8c407" providerId="LiveId" clId="{FB1C310A-E88B-4AE9-96AF-AE50AB77ADA0}" dt="2020-04-07T09:42:58.180" v="1538" actId="47"/>
        <pc:sldMkLst>
          <pc:docMk/>
          <pc:sldMk cId="3532073086" sldId="1171"/>
        </pc:sldMkLst>
      </pc:sldChg>
      <pc:sldChg chg="addSp delSp modSp add mod">
        <pc:chgData name="Amy Bull" userId="a7bc5d54dae8c407" providerId="LiveId" clId="{FB1C310A-E88B-4AE9-96AF-AE50AB77ADA0}" dt="2020-04-07T11:58:41.218" v="2983" actId="14100"/>
        <pc:sldMkLst>
          <pc:docMk/>
          <pc:sldMk cId="4029183046" sldId="1171"/>
        </pc:sldMkLst>
        <pc:spChg chg="mod">
          <ac:chgData name="Amy Bull" userId="a7bc5d54dae8c407" providerId="LiveId" clId="{FB1C310A-E88B-4AE9-96AF-AE50AB77ADA0}" dt="2020-04-07T11:58:41.218" v="2983" actId="14100"/>
          <ac:spMkLst>
            <pc:docMk/>
            <pc:sldMk cId="4029183046" sldId="1171"/>
            <ac:spMk id="19" creationId="{61625F9F-4863-42CC-AE1B-8945D739B764}"/>
          </ac:spMkLst>
        </pc:spChg>
        <pc:picChg chg="add mod">
          <ac:chgData name="Amy Bull" userId="a7bc5d54dae8c407" providerId="LiveId" clId="{FB1C310A-E88B-4AE9-96AF-AE50AB77ADA0}" dt="2020-04-07T11:58:15.679" v="2979" actId="1076"/>
          <ac:picMkLst>
            <pc:docMk/>
            <pc:sldMk cId="4029183046" sldId="1171"/>
            <ac:picMk id="2" creationId="{AFEFCD29-05EB-4603-B32F-231CE3844B0C}"/>
          </ac:picMkLst>
        </pc:picChg>
        <pc:picChg chg="add del mod">
          <ac:chgData name="Amy Bull" userId="a7bc5d54dae8c407" providerId="LiveId" clId="{FB1C310A-E88B-4AE9-96AF-AE50AB77ADA0}" dt="2020-04-07T11:50:42.876" v="2961" actId="21"/>
          <ac:picMkLst>
            <pc:docMk/>
            <pc:sldMk cId="4029183046" sldId="1171"/>
            <ac:picMk id="10" creationId="{DAFB1F15-752C-4831-B502-6B31F405F4C9}"/>
          </ac:picMkLst>
        </pc:picChg>
      </pc:sldChg>
      <pc:sldChg chg="addSp delSp modSp add mod">
        <pc:chgData name="Amy Bull" userId="a7bc5d54dae8c407" providerId="LiveId" clId="{FB1C310A-E88B-4AE9-96AF-AE50AB77ADA0}" dt="2020-04-07T11:50:36.946" v="2958" actId="21"/>
        <pc:sldMkLst>
          <pc:docMk/>
          <pc:sldMk cId="4016626772" sldId="1172"/>
        </pc:sldMkLst>
        <pc:spChg chg="mod">
          <ac:chgData name="Amy Bull" userId="a7bc5d54dae8c407" providerId="LiveId" clId="{FB1C310A-E88B-4AE9-96AF-AE50AB77ADA0}" dt="2020-04-07T11:50:15.216" v="2954" actId="14100"/>
          <ac:spMkLst>
            <pc:docMk/>
            <pc:sldMk cId="4016626772" sldId="1172"/>
            <ac:spMk id="19" creationId="{61625F9F-4863-42CC-AE1B-8945D739B764}"/>
          </ac:spMkLst>
        </pc:spChg>
        <pc:picChg chg="add mod">
          <ac:chgData name="Amy Bull" userId="a7bc5d54dae8c407" providerId="LiveId" clId="{FB1C310A-E88B-4AE9-96AF-AE50AB77ADA0}" dt="2020-04-07T11:49:58.261" v="2948" actId="1076"/>
          <ac:picMkLst>
            <pc:docMk/>
            <pc:sldMk cId="4016626772" sldId="1172"/>
            <ac:picMk id="10" creationId="{D68605F0-7304-4117-B649-B79C48F44692}"/>
          </ac:picMkLst>
        </pc:picChg>
        <pc:picChg chg="add del mod">
          <ac:chgData name="Amy Bull" userId="a7bc5d54dae8c407" providerId="LiveId" clId="{FB1C310A-E88B-4AE9-96AF-AE50AB77ADA0}" dt="2020-04-07T11:50:36.946" v="2958" actId="21"/>
          <ac:picMkLst>
            <pc:docMk/>
            <pc:sldMk cId="4016626772" sldId="1172"/>
            <ac:picMk id="11" creationId="{32BD442F-FD1E-4FDE-B8FE-C5A9C81C6F84}"/>
          </ac:picMkLst>
        </pc:picChg>
      </pc:sldChg>
      <pc:sldChg chg="addSp delSp modSp add mod modAnim">
        <pc:chgData name="Amy Bull" userId="a7bc5d54dae8c407" providerId="LiveId" clId="{FB1C310A-E88B-4AE9-96AF-AE50AB77ADA0}" dt="2020-04-07T18:02:08.977" v="4177" actId="1076"/>
        <pc:sldMkLst>
          <pc:docMk/>
          <pc:sldMk cId="100285771" sldId="1173"/>
        </pc:sldMkLst>
        <pc:spChg chg="add mod">
          <ac:chgData name="Amy Bull" userId="a7bc5d54dae8c407" providerId="LiveId" clId="{FB1C310A-E88B-4AE9-96AF-AE50AB77ADA0}" dt="2020-04-07T12:01:29.568" v="3035" actId="20577"/>
          <ac:spMkLst>
            <pc:docMk/>
            <pc:sldMk cId="100285771" sldId="1173"/>
            <ac:spMk id="2" creationId="{43F878AE-4138-4FEA-8C66-449663576629}"/>
          </ac:spMkLst>
        </pc:spChg>
        <pc:spChg chg="add mod">
          <ac:chgData name="Amy Bull" userId="a7bc5d54dae8c407" providerId="LiveId" clId="{FB1C310A-E88B-4AE9-96AF-AE50AB77ADA0}" dt="2020-04-07T12:05:46.492" v="3796" actId="14100"/>
          <ac:spMkLst>
            <pc:docMk/>
            <pc:sldMk cId="100285771" sldId="1173"/>
            <ac:spMk id="4" creationId="{65AD0392-FED1-4ED6-8DA4-A424A02DE05A}"/>
          </ac:spMkLst>
        </pc:spChg>
        <pc:spChg chg="add mod">
          <ac:chgData name="Amy Bull" userId="a7bc5d54dae8c407" providerId="LiveId" clId="{FB1C310A-E88B-4AE9-96AF-AE50AB77ADA0}" dt="2020-04-07T18:02:08.977" v="4177" actId="1076"/>
          <ac:spMkLst>
            <pc:docMk/>
            <pc:sldMk cId="100285771" sldId="1173"/>
            <ac:spMk id="5" creationId="{13DD8EC8-4D44-48F2-8894-6AE6D0B9FB2F}"/>
          </ac:spMkLst>
        </pc:spChg>
        <pc:spChg chg="add mod">
          <ac:chgData name="Amy Bull" userId="a7bc5d54dae8c407" providerId="LiveId" clId="{FB1C310A-E88B-4AE9-96AF-AE50AB77ADA0}" dt="2020-04-07T12:05:38.041" v="3794" actId="14100"/>
          <ac:spMkLst>
            <pc:docMk/>
            <pc:sldMk cId="100285771" sldId="1173"/>
            <ac:spMk id="6" creationId="{B4931C62-A104-4243-9A7F-98836B00248E}"/>
          </ac:spMkLst>
        </pc:spChg>
        <pc:spChg chg="add mod">
          <ac:chgData name="Amy Bull" userId="a7bc5d54dae8c407" providerId="LiveId" clId="{FB1C310A-E88B-4AE9-96AF-AE50AB77ADA0}" dt="2020-04-07T12:09:45.723" v="4088" actId="14100"/>
          <ac:spMkLst>
            <pc:docMk/>
            <pc:sldMk cId="100285771" sldId="1173"/>
            <ac:spMk id="7" creationId="{2B0B9F39-8365-4034-AAA2-9E468855044B}"/>
          </ac:spMkLst>
        </pc:spChg>
        <pc:spChg chg="add mod">
          <ac:chgData name="Amy Bull" userId="a7bc5d54dae8c407" providerId="LiveId" clId="{FB1C310A-E88B-4AE9-96AF-AE50AB77ADA0}" dt="2020-04-07T12:09:29.823" v="4083" actId="14100"/>
          <ac:spMkLst>
            <pc:docMk/>
            <pc:sldMk cId="100285771" sldId="1173"/>
            <ac:spMk id="8" creationId="{28DFB534-A021-4BE2-8A25-D5921D520990}"/>
          </ac:spMkLst>
        </pc:spChg>
        <pc:spChg chg="add mod">
          <ac:chgData name="Amy Bull" userId="a7bc5d54dae8c407" providerId="LiveId" clId="{FB1C310A-E88B-4AE9-96AF-AE50AB77ADA0}" dt="2020-04-07T12:09:49.729" v="4089" actId="1076"/>
          <ac:spMkLst>
            <pc:docMk/>
            <pc:sldMk cId="100285771" sldId="1173"/>
            <ac:spMk id="9" creationId="{3DEF328B-4A9A-4A16-A6E8-EC49004F1C5E}"/>
          </ac:spMkLst>
        </pc:spChg>
        <pc:spChg chg="add mod">
          <ac:chgData name="Amy Bull" userId="a7bc5d54dae8c407" providerId="LiveId" clId="{FB1C310A-E88B-4AE9-96AF-AE50AB77ADA0}" dt="2020-04-07T12:08:45.791" v="4069" actId="1076"/>
          <ac:spMkLst>
            <pc:docMk/>
            <pc:sldMk cId="100285771" sldId="1173"/>
            <ac:spMk id="10" creationId="{CA01597E-07CD-4A5A-8A77-7732A08C1904}"/>
          </ac:spMkLst>
        </pc:spChg>
        <pc:spChg chg="add mod">
          <ac:chgData name="Amy Bull" userId="a7bc5d54dae8c407" providerId="LiveId" clId="{FB1C310A-E88B-4AE9-96AF-AE50AB77ADA0}" dt="2020-04-07T12:08:44.259" v="4068" actId="1076"/>
          <ac:spMkLst>
            <pc:docMk/>
            <pc:sldMk cId="100285771" sldId="1173"/>
            <ac:spMk id="11" creationId="{4B269381-A77E-4171-AE41-95FD1460C441}"/>
          </ac:spMkLst>
        </pc:spChg>
        <pc:picChg chg="add">
          <ac:chgData name="Amy Bull" userId="a7bc5d54dae8c407" providerId="LiveId" clId="{FB1C310A-E88B-4AE9-96AF-AE50AB77ADA0}" dt="2020-04-07T12:01:23.562" v="3011"/>
          <ac:picMkLst>
            <pc:docMk/>
            <pc:sldMk cId="100285771" sldId="1173"/>
            <ac:picMk id="3" creationId="{9C58DEED-34C8-4A50-84CC-0AA3BB91B80E}"/>
          </ac:picMkLst>
        </pc:picChg>
        <pc:picChg chg="add mod">
          <ac:chgData name="Amy Bull" userId="a7bc5d54dae8c407" providerId="LiveId" clId="{FB1C310A-E88B-4AE9-96AF-AE50AB77ADA0}" dt="2020-04-07T12:10:38.892" v="4102" actId="207"/>
          <ac:picMkLst>
            <pc:docMk/>
            <pc:sldMk cId="100285771" sldId="1173"/>
            <ac:picMk id="13" creationId="{19067DF1-7C66-4603-9A46-E7E121DE189C}"/>
          </ac:picMkLst>
        </pc:picChg>
        <pc:picChg chg="add mod">
          <ac:chgData name="Amy Bull" userId="a7bc5d54dae8c407" providerId="LiveId" clId="{FB1C310A-E88B-4AE9-96AF-AE50AB77ADA0}" dt="2020-04-07T12:10:31.784" v="4100" actId="207"/>
          <ac:picMkLst>
            <pc:docMk/>
            <pc:sldMk cId="100285771" sldId="1173"/>
            <ac:picMk id="15" creationId="{719C973A-6B45-4EE8-B65C-DE6EB4805489}"/>
          </ac:picMkLst>
        </pc:picChg>
        <pc:picChg chg="add mod">
          <ac:chgData name="Amy Bull" userId="a7bc5d54dae8c407" providerId="LiveId" clId="{FB1C310A-E88B-4AE9-96AF-AE50AB77ADA0}" dt="2020-04-07T12:10:18.850" v="4095" actId="207"/>
          <ac:picMkLst>
            <pc:docMk/>
            <pc:sldMk cId="100285771" sldId="1173"/>
            <ac:picMk id="17" creationId="{C19A024F-D55E-4B81-BA73-86D5E5CDF947}"/>
          </ac:picMkLst>
        </pc:picChg>
        <pc:picChg chg="add del mod">
          <ac:chgData name="Amy Bull" userId="a7bc5d54dae8c407" providerId="LiveId" clId="{FB1C310A-E88B-4AE9-96AF-AE50AB77ADA0}" dt="2020-04-07T12:10:40.591" v="4103" actId="478"/>
          <ac:picMkLst>
            <pc:docMk/>
            <pc:sldMk cId="100285771" sldId="1173"/>
            <ac:picMk id="19" creationId="{E9F7663D-E57C-4621-9147-B54561A58BD8}"/>
          </ac:picMkLst>
        </pc:picChg>
        <pc:picChg chg="add mod">
          <ac:chgData name="Amy Bull" userId="a7bc5d54dae8c407" providerId="LiveId" clId="{FB1C310A-E88B-4AE9-96AF-AE50AB77ADA0}" dt="2020-04-07T12:11:05.779" v="4122" actId="1036"/>
          <ac:picMkLst>
            <pc:docMk/>
            <pc:sldMk cId="100285771" sldId="1173"/>
            <ac:picMk id="21" creationId="{C4BD01A9-5DBC-409A-A5E0-09CFB51CF6AE}"/>
          </ac:picMkLst>
        </pc:picChg>
      </pc:sldChg>
      <pc:sldChg chg="addSp delSp modSp add mod ord modAnim">
        <pc:chgData name="Amy Bull" userId="a7bc5d54dae8c407" providerId="LiveId" clId="{FB1C310A-E88B-4AE9-96AF-AE50AB77ADA0}" dt="2020-04-07T18:56:15.131" v="7521" actId="207"/>
        <pc:sldMkLst>
          <pc:docMk/>
          <pc:sldMk cId="251342319" sldId="1174"/>
        </pc:sldMkLst>
        <pc:spChg chg="add">
          <ac:chgData name="Amy Bull" userId="a7bc5d54dae8c407" providerId="LiveId" clId="{FB1C310A-E88B-4AE9-96AF-AE50AB77ADA0}" dt="2020-04-07T12:12:28.927" v="4124"/>
          <ac:spMkLst>
            <pc:docMk/>
            <pc:sldMk cId="251342319" sldId="1174"/>
            <ac:spMk id="2" creationId="{81970A2C-A5FB-41F9-82AA-F3DC0EB11D05}"/>
          </ac:spMkLst>
        </pc:spChg>
        <pc:spChg chg="add mod">
          <ac:chgData name="Amy Bull" userId="a7bc5d54dae8c407" providerId="LiveId" clId="{FB1C310A-E88B-4AE9-96AF-AE50AB77ADA0}" dt="2020-04-07T18:52:12.680" v="7340" actId="1076"/>
          <ac:spMkLst>
            <pc:docMk/>
            <pc:sldMk cId="251342319" sldId="1174"/>
            <ac:spMk id="14" creationId="{EFEC9C48-B746-4ABD-990A-55D51EA1F54A}"/>
          </ac:spMkLst>
        </pc:spChg>
        <pc:spChg chg="add mod">
          <ac:chgData name="Amy Bull" userId="a7bc5d54dae8c407" providerId="LiveId" clId="{FB1C310A-E88B-4AE9-96AF-AE50AB77ADA0}" dt="2020-04-07T18:50:05.536" v="7336" actId="14100"/>
          <ac:spMkLst>
            <pc:docMk/>
            <pc:sldMk cId="251342319" sldId="1174"/>
            <ac:spMk id="19" creationId="{BB22F901-4521-488A-8D1D-92CC0165FFC0}"/>
          </ac:spMkLst>
        </pc:spChg>
        <pc:spChg chg="add mod">
          <ac:chgData name="Amy Bull" userId="a7bc5d54dae8c407" providerId="LiveId" clId="{FB1C310A-E88B-4AE9-96AF-AE50AB77ADA0}" dt="2020-04-07T18:53:39.195" v="7404" actId="1036"/>
          <ac:spMkLst>
            <pc:docMk/>
            <pc:sldMk cId="251342319" sldId="1174"/>
            <ac:spMk id="20" creationId="{E8274C12-DD0F-46E8-AA2E-E8BC7CACE60D}"/>
          </ac:spMkLst>
        </pc:spChg>
        <pc:spChg chg="add mod">
          <ac:chgData name="Amy Bull" userId="a7bc5d54dae8c407" providerId="LiveId" clId="{FB1C310A-E88B-4AE9-96AF-AE50AB77ADA0}" dt="2020-04-07T18:56:07.825" v="7518" actId="207"/>
          <ac:spMkLst>
            <pc:docMk/>
            <pc:sldMk cId="251342319" sldId="1174"/>
            <ac:spMk id="21" creationId="{06C8EDAF-F8C9-480F-955A-A5F8149CC5F1}"/>
          </ac:spMkLst>
        </pc:spChg>
        <pc:spChg chg="add mod">
          <ac:chgData name="Amy Bull" userId="a7bc5d54dae8c407" providerId="LiveId" clId="{FB1C310A-E88B-4AE9-96AF-AE50AB77ADA0}" dt="2020-04-07T18:55:27.323" v="7517" actId="1037"/>
          <ac:spMkLst>
            <pc:docMk/>
            <pc:sldMk cId="251342319" sldId="1174"/>
            <ac:spMk id="22" creationId="{0B6751D0-EA8A-446E-A5D2-FF60D0211AFF}"/>
          </ac:spMkLst>
        </pc:spChg>
        <pc:spChg chg="add mod">
          <ac:chgData name="Amy Bull" userId="a7bc5d54dae8c407" providerId="LiveId" clId="{FB1C310A-E88B-4AE9-96AF-AE50AB77ADA0}" dt="2020-04-07T18:56:10.316" v="7519" actId="207"/>
          <ac:spMkLst>
            <pc:docMk/>
            <pc:sldMk cId="251342319" sldId="1174"/>
            <ac:spMk id="23" creationId="{D20C55EC-27A9-4DB8-9E02-A3DF11D87538}"/>
          </ac:spMkLst>
        </pc:spChg>
        <pc:spChg chg="add mod">
          <ac:chgData name="Amy Bull" userId="a7bc5d54dae8c407" providerId="LiveId" clId="{FB1C310A-E88B-4AE9-96AF-AE50AB77ADA0}" dt="2020-04-07T18:55:27.323" v="7517" actId="1037"/>
          <ac:spMkLst>
            <pc:docMk/>
            <pc:sldMk cId="251342319" sldId="1174"/>
            <ac:spMk id="24" creationId="{67A71418-1518-44E9-8299-94EEBE8347BF}"/>
          </ac:spMkLst>
        </pc:spChg>
        <pc:spChg chg="add mod">
          <ac:chgData name="Amy Bull" userId="a7bc5d54dae8c407" providerId="LiveId" clId="{FB1C310A-E88B-4AE9-96AF-AE50AB77ADA0}" dt="2020-04-07T18:56:12.738" v="7520" actId="207"/>
          <ac:spMkLst>
            <pc:docMk/>
            <pc:sldMk cId="251342319" sldId="1174"/>
            <ac:spMk id="25" creationId="{E00957DA-733E-46BD-9242-EFB5FD41B736}"/>
          </ac:spMkLst>
        </pc:spChg>
        <pc:spChg chg="add mod">
          <ac:chgData name="Amy Bull" userId="a7bc5d54dae8c407" providerId="LiveId" clId="{FB1C310A-E88B-4AE9-96AF-AE50AB77ADA0}" dt="2020-04-07T18:55:18.304" v="7513" actId="1035"/>
          <ac:spMkLst>
            <pc:docMk/>
            <pc:sldMk cId="251342319" sldId="1174"/>
            <ac:spMk id="26" creationId="{28F28F02-3E04-49B9-9402-7EBB19D884B0}"/>
          </ac:spMkLst>
        </pc:spChg>
        <pc:spChg chg="add mod">
          <ac:chgData name="Amy Bull" userId="a7bc5d54dae8c407" providerId="LiveId" clId="{FB1C310A-E88B-4AE9-96AF-AE50AB77ADA0}" dt="2020-04-07T18:56:15.131" v="7521" actId="207"/>
          <ac:spMkLst>
            <pc:docMk/>
            <pc:sldMk cId="251342319" sldId="1174"/>
            <ac:spMk id="27" creationId="{BA7A3D82-B6E5-4112-8BE1-EE9D910AE7A7}"/>
          </ac:spMkLst>
        </pc:spChg>
        <pc:picChg chg="add">
          <ac:chgData name="Amy Bull" userId="a7bc5d54dae8c407" providerId="LiveId" clId="{FB1C310A-E88B-4AE9-96AF-AE50AB77ADA0}" dt="2020-04-07T12:12:28.927" v="4124"/>
          <ac:picMkLst>
            <pc:docMk/>
            <pc:sldMk cId="251342319" sldId="1174"/>
            <ac:picMk id="3" creationId="{3C3E387F-F291-43FC-B2A5-B4E7C72CC074}"/>
          </ac:picMkLst>
        </pc:picChg>
        <pc:picChg chg="add mod modCrop">
          <ac:chgData name="Amy Bull" userId="a7bc5d54dae8c407" providerId="LiveId" clId="{FB1C310A-E88B-4AE9-96AF-AE50AB77ADA0}" dt="2020-04-07T18:53:55.386" v="7406" actId="465"/>
          <ac:picMkLst>
            <pc:docMk/>
            <pc:sldMk cId="251342319" sldId="1174"/>
            <ac:picMk id="4" creationId="{5C08BB4F-C612-4237-B2FE-E29C2812802F}"/>
          </ac:picMkLst>
        </pc:picChg>
        <pc:picChg chg="add mod">
          <ac:chgData name="Amy Bull" userId="a7bc5d54dae8c407" providerId="LiveId" clId="{FB1C310A-E88B-4AE9-96AF-AE50AB77ADA0}" dt="2020-04-07T18:53:45.100" v="7405" actId="554"/>
          <ac:picMkLst>
            <pc:docMk/>
            <pc:sldMk cId="251342319" sldId="1174"/>
            <ac:picMk id="5" creationId="{3474E3B1-0620-4565-A96E-7BEC4DE8833F}"/>
          </ac:picMkLst>
        </pc:picChg>
        <pc:picChg chg="add mod modCrop">
          <ac:chgData name="Amy Bull" userId="a7bc5d54dae8c407" providerId="LiveId" clId="{FB1C310A-E88B-4AE9-96AF-AE50AB77ADA0}" dt="2020-04-07T18:53:55.386" v="7406" actId="465"/>
          <ac:picMkLst>
            <pc:docMk/>
            <pc:sldMk cId="251342319" sldId="1174"/>
            <ac:picMk id="6" creationId="{331D9351-CB81-4DCC-9601-00C6B5F0AE48}"/>
          </ac:picMkLst>
        </pc:picChg>
        <pc:picChg chg="add mod">
          <ac:chgData name="Amy Bull" userId="a7bc5d54dae8c407" providerId="LiveId" clId="{FB1C310A-E88B-4AE9-96AF-AE50AB77ADA0}" dt="2020-04-07T18:53:55.386" v="7406" actId="465"/>
          <ac:picMkLst>
            <pc:docMk/>
            <pc:sldMk cId="251342319" sldId="1174"/>
            <ac:picMk id="7" creationId="{C828B93B-4C33-44F2-B467-7AF4C5ED482D}"/>
          </ac:picMkLst>
        </pc:picChg>
        <pc:picChg chg="add mod modCrop">
          <ac:chgData name="Amy Bull" userId="a7bc5d54dae8c407" providerId="LiveId" clId="{FB1C310A-E88B-4AE9-96AF-AE50AB77ADA0}" dt="2020-04-07T18:53:45.100" v="7405" actId="554"/>
          <ac:picMkLst>
            <pc:docMk/>
            <pc:sldMk cId="251342319" sldId="1174"/>
            <ac:picMk id="8" creationId="{708D942F-8B57-4473-BB06-F3E37D80BA6F}"/>
          </ac:picMkLst>
        </pc:picChg>
        <pc:picChg chg="add mod">
          <ac:chgData name="Amy Bull" userId="a7bc5d54dae8c407" providerId="LiveId" clId="{FB1C310A-E88B-4AE9-96AF-AE50AB77ADA0}" dt="2020-04-07T18:53:55.386" v="7406" actId="465"/>
          <ac:picMkLst>
            <pc:docMk/>
            <pc:sldMk cId="251342319" sldId="1174"/>
            <ac:picMk id="9" creationId="{53383D7C-3E4D-42C2-BF06-D3394CB5367D}"/>
          </ac:picMkLst>
        </pc:picChg>
        <pc:picChg chg="add mod">
          <ac:chgData name="Amy Bull" userId="a7bc5d54dae8c407" providerId="LiveId" clId="{FB1C310A-E88B-4AE9-96AF-AE50AB77ADA0}" dt="2020-04-07T18:53:39.195" v="7404" actId="1036"/>
          <ac:picMkLst>
            <pc:docMk/>
            <pc:sldMk cId="251342319" sldId="1174"/>
            <ac:picMk id="10" creationId="{3EB4E19B-0DE9-4EEA-8036-B525BF86017A}"/>
          </ac:picMkLst>
        </pc:picChg>
        <pc:picChg chg="add mod modCrop">
          <ac:chgData name="Amy Bull" userId="a7bc5d54dae8c407" providerId="LiveId" clId="{FB1C310A-E88B-4AE9-96AF-AE50AB77ADA0}" dt="2020-04-07T18:53:45.100" v="7405" actId="554"/>
          <ac:picMkLst>
            <pc:docMk/>
            <pc:sldMk cId="251342319" sldId="1174"/>
            <ac:picMk id="11" creationId="{0022150D-C5EC-4D0D-A166-561EC7D92294}"/>
          </ac:picMkLst>
        </pc:picChg>
        <pc:picChg chg="add del mod modCrop">
          <ac:chgData name="Amy Bull" userId="a7bc5d54dae8c407" providerId="LiveId" clId="{FB1C310A-E88B-4AE9-96AF-AE50AB77ADA0}" dt="2020-04-07T18:44:33.450" v="7021" actId="478"/>
          <ac:picMkLst>
            <pc:docMk/>
            <pc:sldMk cId="251342319" sldId="1174"/>
            <ac:picMk id="12" creationId="{DA9B937E-B541-4CDA-8F3B-2405C139AB03}"/>
          </ac:picMkLst>
        </pc:picChg>
        <pc:picChg chg="add del mod modCrop">
          <ac:chgData name="Amy Bull" userId="a7bc5d54dae8c407" providerId="LiveId" clId="{FB1C310A-E88B-4AE9-96AF-AE50AB77ADA0}" dt="2020-04-07T18:30:42.506" v="6631" actId="478"/>
          <ac:picMkLst>
            <pc:docMk/>
            <pc:sldMk cId="251342319" sldId="1174"/>
            <ac:picMk id="13" creationId="{0689C031-D413-44A5-BDB1-613534B51B7B}"/>
          </ac:picMkLst>
        </pc:picChg>
        <pc:picChg chg="add del mod">
          <ac:chgData name="Amy Bull" userId="a7bc5d54dae8c407" providerId="LiveId" clId="{FB1C310A-E88B-4AE9-96AF-AE50AB77ADA0}" dt="2020-04-07T18:47:11.289" v="7316" actId="478"/>
          <ac:picMkLst>
            <pc:docMk/>
            <pc:sldMk cId="251342319" sldId="1174"/>
            <ac:picMk id="15" creationId="{83EEB009-7C0E-47CD-A4B2-DDFF7A5017EE}"/>
          </ac:picMkLst>
        </pc:picChg>
        <pc:picChg chg="add del mod modCrop">
          <ac:chgData name="Amy Bull" userId="a7bc5d54dae8c407" providerId="LiveId" clId="{FB1C310A-E88B-4AE9-96AF-AE50AB77ADA0}" dt="2020-04-07T18:42:12.667" v="6982" actId="478"/>
          <ac:picMkLst>
            <pc:docMk/>
            <pc:sldMk cId="251342319" sldId="1174"/>
            <ac:picMk id="16" creationId="{3877FE77-748E-495F-84E9-4AE832F1A364}"/>
          </ac:picMkLst>
        </pc:picChg>
        <pc:picChg chg="add del mod">
          <ac:chgData name="Amy Bull" userId="a7bc5d54dae8c407" providerId="LiveId" clId="{FB1C310A-E88B-4AE9-96AF-AE50AB77ADA0}" dt="2020-04-07T18:47:11.289" v="7316" actId="478"/>
          <ac:picMkLst>
            <pc:docMk/>
            <pc:sldMk cId="251342319" sldId="1174"/>
            <ac:picMk id="17" creationId="{C60E894C-0FBE-47A1-8559-3C3F0C974E23}"/>
          </ac:picMkLst>
        </pc:picChg>
        <pc:picChg chg="add mod">
          <ac:chgData name="Amy Bull" userId="a7bc5d54dae8c407" providerId="LiveId" clId="{FB1C310A-E88B-4AE9-96AF-AE50AB77ADA0}" dt="2020-04-07T18:50:07.376" v="7337" actId="1076"/>
          <ac:picMkLst>
            <pc:docMk/>
            <pc:sldMk cId="251342319" sldId="1174"/>
            <ac:picMk id="18" creationId="{DC622B83-0313-4B67-9020-AE1FE144E34A}"/>
          </ac:picMkLst>
        </pc:picChg>
      </pc:sldChg>
      <pc:sldChg chg="addSp delSp modSp add mod modAnim">
        <pc:chgData name="Amy Bull" userId="a7bc5d54dae8c407" providerId="LiveId" clId="{FB1C310A-E88B-4AE9-96AF-AE50AB77ADA0}" dt="2020-04-07T18:30:12.893" v="6620" actId="1076"/>
        <pc:sldMkLst>
          <pc:docMk/>
          <pc:sldMk cId="4230434254" sldId="1175"/>
        </pc:sldMkLst>
        <pc:spChg chg="add mod">
          <ac:chgData name="Amy Bull" userId="a7bc5d54dae8c407" providerId="LiveId" clId="{FB1C310A-E88B-4AE9-96AF-AE50AB77ADA0}" dt="2020-04-07T18:22:46.339" v="5936" actId="113"/>
          <ac:spMkLst>
            <pc:docMk/>
            <pc:sldMk cId="4230434254" sldId="1175"/>
            <ac:spMk id="13" creationId="{D0B26D44-145B-4E0C-819D-F158C48CDC9C}"/>
          </ac:spMkLst>
        </pc:spChg>
        <pc:spChg chg="add mod">
          <ac:chgData name="Amy Bull" userId="a7bc5d54dae8c407" providerId="LiveId" clId="{FB1C310A-E88B-4AE9-96AF-AE50AB77ADA0}" dt="2020-04-07T18:26:45.580" v="6326" actId="1076"/>
          <ac:spMkLst>
            <pc:docMk/>
            <pc:sldMk cId="4230434254" sldId="1175"/>
            <ac:spMk id="14" creationId="{6AEE9CA9-E30A-4D8F-BAE4-D2DA92E79F42}"/>
          </ac:spMkLst>
        </pc:spChg>
        <pc:spChg chg="add mod">
          <ac:chgData name="Amy Bull" userId="a7bc5d54dae8c407" providerId="LiveId" clId="{FB1C310A-E88B-4AE9-96AF-AE50AB77ADA0}" dt="2020-04-07T18:27:44.400" v="6385" actId="1076"/>
          <ac:spMkLst>
            <pc:docMk/>
            <pc:sldMk cId="4230434254" sldId="1175"/>
            <ac:spMk id="16" creationId="{6CD65F09-3C16-4DF9-9B27-130CB691DC65}"/>
          </ac:spMkLst>
        </pc:spChg>
        <pc:spChg chg="add mod">
          <ac:chgData name="Amy Bull" userId="a7bc5d54dae8c407" providerId="LiveId" clId="{FB1C310A-E88B-4AE9-96AF-AE50AB77ADA0}" dt="2020-04-07T18:30:12.893" v="6620" actId="1076"/>
          <ac:spMkLst>
            <pc:docMk/>
            <pc:sldMk cId="4230434254" sldId="1175"/>
            <ac:spMk id="17" creationId="{28AF8B25-2E93-4CF2-AA98-B8BF0FBA5EFF}"/>
          </ac:spMkLst>
        </pc:spChg>
        <pc:spChg chg="add mod">
          <ac:chgData name="Amy Bull" userId="a7bc5d54dae8c407" providerId="LiveId" clId="{FB1C310A-E88B-4AE9-96AF-AE50AB77ADA0}" dt="2020-04-07T18:29:58.425" v="6617" actId="1076"/>
          <ac:spMkLst>
            <pc:docMk/>
            <pc:sldMk cId="4230434254" sldId="1175"/>
            <ac:spMk id="18" creationId="{EB3C110F-920D-40AA-950A-A25DA9E25B72}"/>
          </ac:spMkLst>
        </pc:spChg>
        <pc:picChg chg="del">
          <ac:chgData name="Amy Bull" userId="a7bc5d54dae8c407" providerId="LiveId" clId="{FB1C310A-E88B-4AE9-96AF-AE50AB77ADA0}" dt="2020-04-07T12:20:17.072" v="4174" actId="478"/>
          <ac:picMkLst>
            <pc:docMk/>
            <pc:sldMk cId="4230434254" sldId="1175"/>
            <ac:picMk id="4" creationId="{5C08BB4F-C612-4237-B2FE-E29C2812802F}"/>
          </ac:picMkLst>
        </pc:picChg>
        <pc:picChg chg="del">
          <ac:chgData name="Amy Bull" userId="a7bc5d54dae8c407" providerId="LiveId" clId="{FB1C310A-E88B-4AE9-96AF-AE50AB77ADA0}" dt="2020-04-07T12:20:17.072" v="4174" actId="478"/>
          <ac:picMkLst>
            <pc:docMk/>
            <pc:sldMk cId="4230434254" sldId="1175"/>
            <ac:picMk id="5" creationId="{3474E3B1-0620-4565-A96E-7BEC4DE8833F}"/>
          </ac:picMkLst>
        </pc:picChg>
        <pc:picChg chg="del">
          <ac:chgData name="Amy Bull" userId="a7bc5d54dae8c407" providerId="LiveId" clId="{FB1C310A-E88B-4AE9-96AF-AE50AB77ADA0}" dt="2020-04-07T12:20:17.072" v="4174" actId="478"/>
          <ac:picMkLst>
            <pc:docMk/>
            <pc:sldMk cId="4230434254" sldId="1175"/>
            <ac:picMk id="6" creationId="{331D9351-CB81-4DCC-9601-00C6B5F0AE48}"/>
          </ac:picMkLst>
        </pc:picChg>
        <pc:picChg chg="del">
          <ac:chgData name="Amy Bull" userId="a7bc5d54dae8c407" providerId="LiveId" clId="{FB1C310A-E88B-4AE9-96AF-AE50AB77ADA0}" dt="2020-04-07T12:20:17.072" v="4174" actId="478"/>
          <ac:picMkLst>
            <pc:docMk/>
            <pc:sldMk cId="4230434254" sldId="1175"/>
            <ac:picMk id="7" creationId="{C828B93B-4C33-44F2-B467-7AF4C5ED482D}"/>
          </ac:picMkLst>
        </pc:picChg>
        <pc:picChg chg="del">
          <ac:chgData name="Amy Bull" userId="a7bc5d54dae8c407" providerId="LiveId" clId="{FB1C310A-E88B-4AE9-96AF-AE50AB77ADA0}" dt="2020-04-07T12:20:17.072" v="4174" actId="478"/>
          <ac:picMkLst>
            <pc:docMk/>
            <pc:sldMk cId="4230434254" sldId="1175"/>
            <ac:picMk id="8" creationId="{708D942F-8B57-4473-BB06-F3E37D80BA6F}"/>
          </ac:picMkLst>
        </pc:picChg>
        <pc:picChg chg="del">
          <ac:chgData name="Amy Bull" userId="a7bc5d54dae8c407" providerId="LiveId" clId="{FB1C310A-E88B-4AE9-96AF-AE50AB77ADA0}" dt="2020-04-07T12:20:17.072" v="4174" actId="478"/>
          <ac:picMkLst>
            <pc:docMk/>
            <pc:sldMk cId="4230434254" sldId="1175"/>
            <ac:picMk id="9" creationId="{53383D7C-3E4D-42C2-BF06-D3394CB5367D}"/>
          </ac:picMkLst>
        </pc:picChg>
        <pc:picChg chg="del">
          <ac:chgData name="Amy Bull" userId="a7bc5d54dae8c407" providerId="LiveId" clId="{FB1C310A-E88B-4AE9-96AF-AE50AB77ADA0}" dt="2020-04-07T12:20:17.072" v="4174" actId="478"/>
          <ac:picMkLst>
            <pc:docMk/>
            <pc:sldMk cId="4230434254" sldId="1175"/>
            <ac:picMk id="10" creationId="{3EB4E19B-0DE9-4EEA-8036-B525BF86017A}"/>
          </ac:picMkLst>
        </pc:picChg>
        <pc:picChg chg="del">
          <ac:chgData name="Amy Bull" userId="a7bc5d54dae8c407" providerId="LiveId" clId="{FB1C310A-E88B-4AE9-96AF-AE50AB77ADA0}" dt="2020-04-07T12:20:17.072" v="4174" actId="478"/>
          <ac:picMkLst>
            <pc:docMk/>
            <pc:sldMk cId="4230434254" sldId="1175"/>
            <ac:picMk id="11" creationId="{0022150D-C5EC-4D0D-A166-561EC7D92294}"/>
          </ac:picMkLst>
        </pc:picChg>
        <pc:picChg chg="del">
          <ac:chgData name="Amy Bull" userId="a7bc5d54dae8c407" providerId="LiveId" clId="{FB1C310A-E88B-4AE9-96AF-AE50AB77ADA0}" dt="2020-04-07T12:20:17.072" v="4174" actId="478"/>
          <ac:picMkLst>
            <pc:docMk/>
            <pc:sldMk cId="4230434254" sldId="1175"/>
            <ac:picMk id="12" creationId="{DA9B937E-B541-4CDA-8F3B-2405C139AB03}"/>
          </ac:picMkLst>
        </pc:picChg>
        <pc:picChg chg="add mod">
          <ac:chgData name="Amy Bull" userId="a7bc5d54dae8c407" providerId="LiveId" clId="{FB1C310A-E88B-4AE9-96AF-AE50AB77ADA0}" dt="2020-04-07T18:30:08.177" v="6619" actId="1076"/>
          <ac:picMkLst>
            <pc:docMk/>
            <pc:sldMk cId="4230434254" sldId="1175"/>
            <ac:picMk id="15" creationId="{5771AB40-6BF5-46FE-A7EB-0507F295CD1B}"/>
          </ac:picMkLst>
        </pc:picChg>
      </pc:sldChg>
      <pc:sldChg chg="add">
        <pc:chgData name="Amy Bull" userId="a7bc5d54dae8c407" providerId="LiveId" clId="{FB1C310A-E88B-4AE9-96AF-AE50AB77ADA0}" dt="2020-04-09T09:47:59.772" v="7612"/>
        <pc:sldMkLst>
          <pc:docMk/>
          <pc:sldMk cId="1305957294" sldId="1176"/>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EF3340"/>
              </a:solidFill>
              <a:ln w="28575">
                <a:solidFill>
                  <a:schemeClr val="tx1"/>
                </a:solidFill>
              </a:ln>
              <a:effectLst/>
            </c:spPr>
            <c:extLst>
              <c:ext xmlns:c16="http://schemas.microsoft.com/office/drawing/2014/chart" uri="{C3380CC4-5D6E-409C-BE32-E72D297353CC}">
                <c16:uniqueId val="{00000001-0980-46EF-9E69-72C9E6E64160}"/>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0980-46EF-9E69-72C9E6E64160}"/>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19.399999999999999</c:v>
                </c:pt>
                <c:pt idx="1">
                  <c:v>80.599999999999994</c:v>
                </c:pt>
              </c:numCache>
            </c:numRef>
          </c:val>
          <c:extLst>
            <c:ext xmlns:c16="http://schemas.microsoft.com/office/drawing/2014/chart" uri="{C3380CC4-5D6E-409C-BE32-E72D297353CC}">
              <c16:uniqueId val="{00000004-0980-46EF-9E69-72C9E6E64160}"/>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EF2D79C-3428-4C3E-874D-19C022B83713}"/>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0A15EFC-7C6A-4BC3-A668-8F30B2E90251}"/>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861DBC95-2803-4CAF-A492-49319F50918C}" type="datetimeFigureOut">
              <a:rPr lang="en-GB" smtClean="0"/>
              <a:t>16/04/2020</a:t>
            </a:fld>
            <a:endParaRPr lang="en-GB"/>
          </a:p>
        </p:txBody>
      </p:sp>
      <p:sp>
        <p:nvSpPr>
          <p:cNvPr id="4" name="Footer Placeholder 3">
            <a:extLst>
              <a:ext uri="{FF2B5EF4-FFF2-40B4-BE49-F238E27FC236}">
                <a16:creationId xmlns:a16="http://schemas.microsoft.com/office/drawing/2014/main" id="{0B800021-88B2-42E0-B82E-A94B911A90C3}"/>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Tree>
    <p:extLst>
      <p:ext uri="{BB962C8B-B14F-4D97-AF65-F5344CB8AC3E}">
        <p14:creationId xmlns:p14="http://schemas.microsoft.com/office/powerpoint/2010/main" val="32200626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02C891D-D01A-4860-A430-58F5DD275C29}" type="datetimeFigureOut">
              <a:rPr lang="en-GB" smtClean="0"/>
              <a:t>16/04/2020</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D24641B7-47AA-47D8-B43F-D519369C48F5}" type="slidenum">
              <a:rPr lang="en-GB" smtClean="0"/>
              <a:t>‹#›</a:t>
            </a:fld>
            <a:endParaRPr lang="en-GB"/>
          </a:p>
        </p:txBody>
      </p:sp>
    </p:spTree>
    <p:extLst>
      <p:ext uri="{BB962C8B-B14F-4D97-AF65-F5344CB8AC3E}">
        <p14:creationId xmlns:p14="http://schemas.microsoft.com/office/powerpoint/2010/main" val="622961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icons8.com/"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www.bbc.co.uk/newsround/51311527" TargetMode="External"/><Relationship Id="rId3" Type="http://schemas.openxmlformats.org/officeDocument/2006/relationships/hyperlink" Target="https://www.scouts.org.uk/the-great-indoors/" TargetMode="External"/><Relationship Id="rId7" Type="http://schemas.openxmlformats.org/officeDocument/2006/relationships/hyperlink" Target="https://www.bbc.co.uk/newsround/52227592"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www.bbc.co.uk/newsround/52277760" TargetMode="External"/><Relationship Id="rId5" Type="http://schemas.openxmlformats.org/officeDocument/2006/relationships/hyperlink" Target="https://www.bbc.co.uk/newsround/52260529" TargetMode="External"/><Relationship Id="rId4" Type="http://schemas.openxmlformats.org/officeDocument/2006/relationships/hyperlink" Target="https://www.bbc.co.uk/news/business-51171395"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amazon.co.uk/Cat-Hat-Green-Back-Seuss/dp/0007158440"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bbc.co.uk/newsround/22040003"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a:t>
            </a:fld>
            <a:endParaRPr lang="en-GB"/>
          </a:p>
        </p:txBody>
      </p:sp>
    </p:spTree>
    <p:extLst>
      <p:ext uri="{BB962C8B-B14F-4D97-AF65-F5344CB8AC3E}">
        <p14:creationId xmlns:p14="http://schemas.microsoft.com/office/powerpoint/2010/main" val="3901692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t>
            </a:r>
          </a:p>
          <a:p>
            <a:pPr marL="228600" indent="-228600">
              <a:buAutoNum type="arabicParenR"/>
            </a:pPr>
            <a:r>
              <a:rPr lang="en-GB" dirty="0">
                <a:hlinkClick r:id="rId3"/>
              </a:rPr>
              <a:t>https://icons8.com/</a:t>
            </a:r>
            <a:endParaRPr lang="en-GB" b="0" dirty="0"/>
          </a:p>
        </p:txBody>
      </p:sp>
      <p:sp>
        <p:nvSpPr>
          <p:cNvPr id="4" name="Slide Number Placeholder 3"/>
          <p:cNvSpPr>
            <a:spLocks noGrp="1"/>
          </p:cNvSpPr>
          <p:nvPr>
            <p:ph type="sldNum" sz="quarter" idx="5"/>
          </p:nvPr>
        </p:nvSpPr>
        <p:spPr/>
        <p:txBody>
          <a:bodyPr/>
          <a:lstStyle/>
          <a:p>
            <a:fld id="{BD71ECA5-388D-43C5-81FB-96DD17562ACD}" type="slidenum">
              <a:rPr lang="en-GB" smtClean="0"/>
              <a:t>2</a:t>
            </a:fld>
            <a:endParaRPr lang="en-GB"/>
          </a:p>
        </p:txBody>
      </p:sp>
    </p:spTree>
    <p:extLst>
      <p:ext uri="{BB962C8B-B14F-4D97-AF65-F5344CB8AC3E}">
        <p14:creationId xmlns:p14="http://schemas.microsoft.com/office/powerpoint/2010/main" val="13011749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This slide shows the feedback to the question pupils answered two weeks ago. Check back in two weeks to see if the comment you make at the end of this lesson is featured!</a:t>
            </a:r>
          </a:p>
          <a:p>
            <a:endParaRPr lang="en-GB" b="0" dirty="0"/>
          </a:p>
          <a:p>
            <a:r>
              <a:rPr lang="en-GB" b="0" dirty="0"/>
              <a:t>To record your child’s vote, use the survey link on the last slide or use the hashtag #</a:t>
            </a:r>
            <a:r>
              <a:rPr lang="en-GB" b="0" dirty="0" err="1"/>
              <a:t>VotesatHome</a:t>
            </a:r>
            <a:r>
              <a:rPr lang="en-GB" b="0" dirty="0"/>
              <a:t> on social media to browse other children’s responses and share your own.</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a:t>
            </a:fld>
            <a:endParaRPr lang="en-GB"/>
          </a:p>
        </p:txBody>
      </p:sp>
    </p:spTree>
    <p:extLst>
      <p:ext uri="{BB962C8B-B14F-4D97-AF65-F5344CB8AC3E}">
        <p14:creationId xmlns:p14="http://schemas.microsoft.com/office/powerpoint/2010/main" val="1560762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You can find more tips in this week’s Home Learning Guide, or why not print this slide for your child to have on their wall/in their learning space?</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4</a:t>
            </a:fld>
            <a:endParaRPr lang="en-GB"/>
          </a:p>
        </p:txBody>
      </p:sp>
    </p:spTree>
    <p:extLst>
      <p:ext uri="{BB962C8B-B14F-4D97-AF65-F5344CB8AC3E}">
        <p14:creationId xmlns:p14="http://schemas.microsoft.com/office/powerpoint/2010/main" val="4044400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highlight>
                  <a:srgbClr val="FFFF00"/>
                </a:highlight>
              </a:rPr>
              <a:t>Parent/Carer note: </a:t>
            </a:r>
            <a:r>
              <a:rPr lang="en-GB" b="0" dirty="0">
                <a:highlight>
                  <a:srgbClr val="FFFF00"/>
                </a:highlight>
              </a:rPr>
              <a:t>Use this slide to learn about headlines around the world.</a:t>
            </a:r>
            <a:endParaRPr lang="en-GB" b="1" dirty="0">
              <a:highlight>
                <a:srgbClr val="FFFF00"/>
              </a:highlight>
            </a:endParaRPr>
          </a:p>
          <a:p>
            <a:r>
              <a:rPr lang="en-GB" b="1" dirty="0">
                <a:highlight>
                  <a:srgbClr val="FFFF00"/>
                </a:highlight>
              </a:rPr>
              <a:t>Alternative link: </a:t>
            </a:r>
            <a:r>
              <a:rPr lang="en-GB" b="0" dirty="0">
                <a:highlight>
                  <a:srgbClr val="FFFF00"/>
                </a:highlight>
              </a:rPr>
              <a:t>Scouts list: </a:t>
            </a:r>
            <a:r>
              <a:rPr lang="en-GB" dirty="0">
                <a:highlight>
                  <a:srgbClr val="FFFF00"/>
                </a:highlight>
                <a:hlinkClick r:id="rId3"/>
              </a:rPr>
              <a:t>https://www.scouts.org.uk/the-great-indoors/</a:t>
            </a:r>
            <a:endParaRPr lang="en-GB" b="1" dirty="0">
              <a:highlight>
                <a:srgbClr val="FFFF00"/>
              </a:highlight>
            </a:endParaRPr>
          </a:p>
          <a:p>
            <a:r>
              <a:rPr lang="en-GB" b="1" dirty="0">
                <a:highlight>
                  <a:srgbClr val="FFFF00"/>
                </a:highlight>
              </a:rPr>
              <a:t>Images/Stories:</a:t>
            </a:r>
            <a:endParaRPr lang="en-GB" dirty="0">
              <a:hlinkClick r:id="rId4"/>
            </a:endParaRPr>
          </a:p>
          <a:p>
            <a:pPr marL="228600" indent="-228600">
              <a:buAutoNum type="arabicParenR"/>
            </a:pPr>
            <a:r>
              <a:rPr lang="en-GB" dirty="0">
                <a:hlinkClick r:id="rId5"/>
              </a:rPr>
              <a:t>https://www.bbc.co.uk/newsround/52260529</a:t>
            </a:r>
            <a:endParaRPr lang="en-GB" dirty="0"/>
          </a:p>
          <a:p>
            <a:pPr marL="228600" indent="-228600">
              <a:buAutoNum type="arabicParenR"/>
            </a:pPr>
            <a:r>
              <a:rPr lang="en-GB" dirty="0">
                <a:hlinkClick r:id="rId6"/>
              </a:rPr>
              <a:t>https://www.bbc.co.uk/newsround/52277760</a:t>
            </a:r>
            <a:endParaRPr lang="en-GB" dirty="0"/>
          </a:p>
          <a:p>
            <a:pPr marL="228600" indent="-228600">
              <a:buAutoNum type="arabicParenR"/>
            </a:pPr>
            <a:r>
              <a:rPr lang="en-GB" dirty="0">
                <a:hlinkClick r:id="rId7"/>
              </a:rPr>
              <a:t>https://www.bbc.co.uk/newsround/52227592</a:t>
            </a:r>
            <a:endParaRPr lang="en-GB" dirty="0"/>
          </a:p>
          <a:p>
            <a:pPr marL="228600" indent="-228600">
              <a:buAutoNum type="arabicParenR"/>
            </a:pPr>
            <a:r>
              <a:rPr lang="en-GB" dirty="0">
                <a:hlinkClick r:id="rId8"/>
              </a:rPr>
              <a:t>https://www.bbc.co.uk/newsround/51311527</a:t>
            </a:r>
            <a:endParaRPr lang="en-GB" b="1" dirty="0"/>
          </a:p>
        </p:txBody>
      </p:sp>
      <p:sp>
        <p:nvSpPr>
          <p:cNvPr id="4" name="Slide Number Placeholder 3"/>
          <p:cNvSpPr>
            <a:spLocks noGrp="1"/>
          </p:cNvSpPr>
          <p:nvPr>
            <p:ph type="sldNum" sz="quarter" idx="10"/>
          </p:nvPr>
        </p:nvSpPr>
        <p:spPr/>
        <p:txBody>
          <a:bodyPr/>
          <a:lstStyle/>
          <a:p>
            <a:fld id="{20F1A601-D8BD-B040-ABA4-FE93694EBCFA}" type="slidenum">
              <a:rPr lang="en-US" smtClean="0"/>
              <a:t>5</a:t>
            </a:fld>
            <a:endParaRPr lang="en-US"/>
          </a:p>
        </p:txBody>
      </p:sp>
    </p:spTree>
    <p:extLst>
      <p:ext uri="{BB962C8B-B14F-4D97-AF65-F5344CB8AC3E}">
        <p14:creationId xmlns:p14="http://schemas.microsoft.com/office/powerpoint/2010/main" val="265699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Throughout this lesson you will see activity bubbles like this. Each one has a dedicated time limit, allowing you to keep this lesson between 30 and 60 minutes long. </a:t>
            </a:r>
            <a:r>
              <a:rPr lang="en-GB" b="1" dirty="0"/>
              <a:t>Hint: </a:t>
            </a:r>
            <a:r>
              <a:rPr lang="en-GB" b="0" dirty="0"/>
              <a:t>for the challenge, encourage children to double instead of repeating the calculation.</a:t>
            </a:r>
            <a:endParaRPr lang="en-GB" dirty="0"/>
          </a:p>
          <a:p>
            <a:endParaRPr lang="en-GB" dirty="0"/>
          </a:p>
          <a:p>
            <a:r>
              <a:rPr lang="en-GB" b="1" dirty="0"/>
              <a:t>Images:</a:t>
            </a:r>
          </a:p>
          <a:p>
            <a:pPr marL="228600" indent="-228600">
              <a:buAutoNum type="arabicParenR"/>
            </a:pPr>
            <a:r>
              <a:rPr lang="en-GB" dirty="0"/>
              <a:t>iStock</a:t>
            </a:r>
          </a:p>
          <a:p>
            <a:pPr marL="228600" indent="-228600">
              <a:buAutoNum type="arabicParenR"/>
            </a:pPr>
            <a:r>
              <a:rPr lang="en-GB" dirty="0">
                <a:hlinkClick r:id="rId3"/>
              </a:rPr>
              <a:t>https://www.amazon.co.uk/Cat-Hat-Green-Back-Seuss/dp/0007158440</a:t>
            </a:r>
            <a:endParaRPr lang="en-GB" dirty="0"/>
          </a:p>
          <a:p>
            <a:pPr marL="228600" indent="-228600">
              <a:buAutoNum type="arabicParenR"/>
            </a:pP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6</a:t>
            </a:fld>
            <a:endParaRPr lang="en-GB"/>
          </a:p>
        </p:txBody>
      </p:sp>
    </p:spTree>
    <p:extLst>
      <p:ext uri="{BB962C8B-B14F-4D97-AF65-F5344CB8AC3E}">
        <p14:creationId xmlns:p14="http://schemas.microsoft.com/office/powerpoint/2010/main" val="17425508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Each week, your child completes this lesson in school before recording their vote on an online platform. Temporarily, we have created a platform you can use at home. Please see the last slide for details.</a:t>
            </a:r>
            <a:endParaRPr lang="en-GB" dirty="0"/>
          </a:p>
          <a:p>
            <a:endParaRPr lang="en-GB" dirty="0"/>
          </a:p>
          <a:p>
            <a:r>
              <a:rPr lang="en-GB" b="1" dirty="0"/>
              <a:t>Images:</a:t>
            </a:r>
          </a:p>
          <a:p>
            <a:pPr marL="228600" indent="-228600">
              <a:buAutoNum type="arabicParenR"/>
            </a:pPr>
            <a:r>
              <a:rPr lang="en-GB" dirty="0"/>
              <a:t>iStock</a:t>
            </a:r>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7</a:t>
            </a:fld>
            <a:endParaRPr lang="en-GB"/>
          </a:p>
        </p:txBody>
      </p:sp>
    </p:spTree>
    <p:extLst>
      <p:ext uri="{BB962C8B-B14F-4D97-AF65-F5344CB8AC3E}">
        <p14:creationId xmlns:p14="http://schemas.microsoft.com/office/powerpoint/2010/main" val="3666365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8</a:t>
            </a:fld>
            <a:endParaRPr lang="en-GB"/>
          </a:p>
        </p:txBody>
      </p:sp>
    </p:spTree>
    <p:extLst>
      <p:ext uri="{BB962C8B-B14F-4D97-AF65-F5344CB8AC3E}">
        <p14:creationId xmlns:p14="http://schemas.microsoft.com/office/powerpoint/2010/main" val="3607948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Parent/Carer note: </a:t>
            </a:r>
            <a:r>
              <a:rPr lang="en-GB" b="0" dirty="0"/>
              <a:t>This slide provides context for the lesson this week.</a:t>
            </a:r>
            <a:endParaRPr lang="en-GB" dirty="0"/>
          </a:p>
          <a:p>
            <a:pPr marL="0" indent="0">
              <a:buNone/>
            </a:pPr>
            <a:r>
              <a:rPr lang="en-GB" b="1" dirty="0"/>
              <a:t>References:</a:t>
            </a:r>
          </a:p>
          <a:p>
            <a:pPr marL="228600" indent="-228600">
              <a:buAutoNum type="arabicParenR"/>
            </a:pPr>
            <a:r>
              <a:rPr lang="en-GB" dirty="0">
                <a:hlinkClick r:id="rId3"/>
              </a:rPr>
              <a:t>https://www.bbc.co.uk/newsround/22040003</a:t>
            </a:r>
            <a:endParaRPr lang="en-GB" dirty="0"/>
          </a:p>
          <a:p>
            <a:pPr marL="228600" indent="-228600">
              <a:buAutoNum type="arabicParenR"/>
            </a:pPr>
            <a:endParaRPr lang="en-GB" dirty="0"/>
          </a:p>
          <a:p>
            <a:pPr marL="0" indent="0">
              <a:buNone/>
            </a:pPr>
            <a:r>
              <a:rPr lang="en-GB" dirty="0"/>
              <a:t>Images:</a:t>
            </a:r>
          </a:p>
          <a:p>
            <a:pPr marL="0" indent="0">
              <a:buNone/>
            </a:pPr>
            <a:r>
              <a:rPr lang="en-GB" dirty="0"/>
              <a:t>1) iStock</a:t>
            </a:r>
          </a:p>
          <a:p>
            <a:pPr marL="0" indent="0">
              <a:buNone/>
            </a:pPr>
            <a:endParaRPr lang="en-GB" b="1" dirty="0"/>
          </a:p>
        </p:txBody>
      </p:sp>
      <p:sp>
        <p:nvSpPr>
          <p:cNvPr id="4" name="Slide Number Placeholder 3"/>
          <p:cNvSpPr>
            <a:spLocks noGrp="1"/>
          </p:cNvSpPr>
          <p:nvPr>
            <p:ph type="sldNum" sz="quarter" idx="5"/>
          </p:nvPr>
        </p:nvSpPr>
        <p:spPr/>
        <p:txBody>
          <a:bodyPr/>
          <a:lstStyle/>
          <a:p>
            <a:fld id="{D24641B7-47AA-47D8-B43F-D519369C48F5}" type="slidenum">
              <a:rPr lang="en-GB" smtClean="0"/>
              <a:t>9</a:t>
            </a:fld>
            <a:endParaRPr lang="en-GB"/>
          </a:p>
        </p:txBody>
      </p:sp>
    </p:spTree>
    <p:extLst>
      <p:ext uri="{BB962C8B-B14F-4D97-AF65-F5344CB8AC3E}">
        <p14:creationId xmlns:p14="http://schemas.microsoft.com/office/powerpoint/2010/main" val="27370172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10</a:t>
            </a:fld>
            <a:endParaRPr lang="en-GB"/>
          </a:p>
        </p:txBody>
      </p:sp>
    </p:spTree>
    <p:extLst>
      <p:ext uri="{BB962C8B-B14F-4D97-AF65-F5344CB8AC3E}">
        <p14:creationId xmlns:p14="http://schemas.microsoft.com/office/powerpoint/2010/main" val="15528602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allows children to explore the many different arguments and opinions for pocket money. If possible, involve the whole family and discuss differing opinions, encouraging children to explain their views.</a:t>
            </a:r>
            <a:endParaRPr lang="en-GB" dirty="0"/>
          </a:p>
          <a:p>
            <a:endParaRPr lang="en-GB" b="1" dirty="0"/>
          </a:p>
          <a:p>
            <a:r>
              <a:rPr lang="en-GB" b="1" dirty="0"/>
              <a:t>Images:</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11</a:t>
            </a:fld>
            <a:endParaRPr lang="en-GB"/>
          </a:p>
        </p:txBody>
      </p:sp>
    </p:spTree>
    <p:extLst>
      <p:ext uri="{BB962C8B-B14F-4D97-AF65-F5344CB8AC3E}">
        <p14:creationId xmlns:p14="http://schemas.microsoft.com/office/powerpoint/2010/main" val="28148984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allows children to explore the many different arguments and opinions for pocket money. If possible, involve the whole family and discuss differing opinions, encouraging children to explain their views.</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iStock</a:t>
            </a:r>
          </a:p>
          <a:p>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12</a:t>
            </a:fld>
            <a:endParaRPr lang="en-GB"/>
          </a:p>
        </p:txBody>
      </p:sp>
    </p:spTree>
    <p:extLst>
      <p:ext uri="{BB962C8B-B14F-4D97-AF65-F5344CB8AC3E}">
        <p14:creationId xmlns:p14="http://schemas.microsoft.com/office/powerpoint/2010/main" val="2178771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allows children to explore the many different arguments and opinions for pocket money. If possible, involve the whole family and discuss differing opinions, encouraging children to explain their views.</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iStock</a:t>
            </a:r>
          </a:p>
          <a:p>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13</a:t>
            </a:fld>
            <a:endParaRPr lang="en-GB"/>
          </a:p>
        </p:txBody>
      </p:sp>
    </p:spTree>
    <p:extLst>
      <p:ext uri="{BB962C8B-B14F-4D97-AF65-F5344CB8AC3E}">
        <p14:creationId xmlns:p14="http://schemas.microsoft.com/office/powerpoint/2010/main" val="22325925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allows children to explore the many different arguments and opinions for pocket money. If possible, involve the whole family and discuss differing opinions, encouraging children to explain their views.</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iStock</a:t>
            </a:r>
          </a:p>
          <a:p>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14</a:t>
            </a:fld>
            <a:endParaRPr lang="en-GB"/>
          </a:p>
        </p:txBody>
      </p:sp>
    </p:spTree>
    <p:extLst>
      <p:ext uri="{BB962C8B-B14F-4D97-AF65-F5344CB8AC3E}">
        <p14:creationId xmlns:p14="http://schemas.microsoft.com/office/powerpoint/2010/main" val="17027057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allows children to explore the many different arguments and opinions for pocket money. If possible, involve the whole family and discuss differing opinions, encouraging children to explain their views.</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iStock</a:t>
            </a:r>
          </a:p>
          <a:p>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15</a:t>
            </a:fld>
            <a:endParaRPr lang="en-GB"/>
          </a:p>
        </p:txBody>
      </p:sp>
    </p:spTree>
    <p:extLst>
      <p:ext uri="{BB962C8B-B14F-4D97-AF65-F5344CB8AC3E}">
        <p14:creationId xmlns:p14="http://schemas.microsoft.com/office/powerpoint/2010/main" val="39383564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allows children to explore the many different arguments and opinions for pocket money. If possible, involve the whole family and discuss differing opinions, encouraging children to explain their views.</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iStock</a:t>
            </a:r>
          </a:p>
          <a:p>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16</a:t>
            </a:fld>
            <a:endParaRPr lang="en-GB"/>
          </a:p>
        </p:txBody>
      </p:sp>
    </p:spTree>
    <p:extLst>
      <p:ext uri="{BB962C8B-B14F-4D97-AF65-F5344CB8AC3E}">
        <p14:creationId xmlns:p14="http://schemas.microsoft.com/office/powerpoint/2010/main" val="36233724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This activity allows children to explore the many different arguments and opinions for pocket money. If possible, involve the whole family and discuss differing opinions, encouraging children to explain their views.</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r>
              <a:rPr lang="en-GB" b="1" dirty="0"/>
              <a:t>Images: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iStock</a:t>
            </a:r>
          </a:p>
          <a:p>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17</a:t>
            </a:fld>
            <a:endParaRPr lang="en-GB"/>
          </a:p>
        </p:txBody>
      </p:sp>
    </p:spTree>
    <p:extLst>
      <p:ext uri="{BB962C8B-B14F-4D97-AF65-F5344CB8AC3E}">
        <p14:creationId xmlns:p14="http://schemas.microsoft.com/office/powerpoint/2010/main" val="31684828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18</a:t>
            </a:fld>
            <a:endParaRPr lang="en-GB"/>
          </a:p>
        </p:txBody>
      </p:sp>
    </p:spTree>
    <p:extLst>
      <p:ext uri="{BB962C8B-B14F-4D97-AF65-F5344CB8AC3E}">
        <p14:creationId xmlns:p14="http://schemas.microsoft.com/office/powerpoint/2010/main" val="27926061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By hearing each other’s different amounts, children have the opportunity to form a balanced view on a suitable amount of pocket money.</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19</a:t>
            </a:fld>
            <a:endParaRPr lang="en-GB"/>
          </a:p>
        </p:txBody>
      </p:sp>
    </p:spTree>
    <p:extLst>
      <p:ext uri="{BB962C8B-B14F-4D97-AF65-F5344CB8AC3E}">
        <p14:creationId xmlns:p14="http://schemas.microsoft.com/office/powerpoint/2010/main" val="16758361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Many parents and guardians are using pocket money to incentivise school work and chores at the moment. This activity encourages children to think about the different ways they can help at home.</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20</a:t>
            </a:fld>
            <a:endParaRPr lang="en-GB"/>
          </a:p>
        </p:txBody>
      </p:sp>
    </p:spTree>
    <p:extLst>
      <p:ext uri="{BB962C8B-B14F-4D97-AF65-F5344CB8AC3E}">
        <p14:creationId xmlns:p14="http://schemas.microsoft.com/office/powerpoint/2010/main" val="36980559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You may wish to add your own household jobs to this list to suit it to your house.</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21</a:t>
            </a:fld>
            <a:endParaRPr lang="en-GB"/>
          </a:p>
        </p:txBody>
      </p:sp>
    </p:spTree>
    <p:extLst>
      <p:ext uri="{BB962C8B-B14F-4D97-AF65-F5344CB8AC3E}">
        <p14:creationId xmlns:p14="http://schemas.microsoft.com/office/powerpoint/2010/main" val="12460933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We are aware that many families cannot or do not wish to give pocket money. This activity encourages children to think of different ways that can be rewarded for being helpful.</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22</a:t>
            </a:fld>
            <a:endParaRPr lang="en-GB"/>
          </a:p>
        </p:txBody>
      </p:sp>
    </p:spTree>
    <p:extLst>
      <p:ext uri="{BB962C8B-B14F-4D97-AF65-F5344CB8AC3E}">
        <p14:creationId xmlns:p14="http://schemas.microsoft.com/office/powerpoint/2010/main" val="32077667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23</a:t>
            </a:fld>
            <a:endParaRPr lang="en-GB"/>
          </a:p>
        </p:txBody>
      </p:sp>
    </p:spTree>
    <p:extLst>
      <p:ext uri="{BB962C8B-B14F-4D97-AF65-F5344CB8AC3E}">
        <p14:creationId xmlns:p14="http://schemas.microsoft.com/office/powerpoint/2010/main" val="12220574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Having pocket money has been shown to teach children about budgeting. This activity asks them to think about what they would do in different situations, particularly when considering giving to others. To extend this activity, discuss each scenario with your child, making a balanced argument for each.</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24</a:t>
            </a:fld>
            <a:endParaRPr lang="en-GB"/>
          </a:p>
        </p:txBody>
      </p:sp>
    </p:spTree>
    <p:extLst>
      <p:ext uri="{BB962C8B-B14F-4D97-AF65-F5344CB8AC3E}">
        <p14:creationId xmlns:p14="http://schemas.microsoft.com/office/powerpoint/2010/main" val="25131894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Having pocket money has been shown to teach children about budgeting. This activity asks them to think about what they would do in different situations, particularly when considering giving to others. To extend this activity, discuss each scenario with your child, making a balanced argument for each.</a:t>
            </a:r>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25</a:t>
            </a:fld>
            <a:endParaRPr lang="en-GB"/>
          </a:p>
        </p:txBody>
      </p:sp>
    </p:spTree>
    <p:extLst>
      <p:ext uri="{BB962C8B-B14F-4D97-AF65-F5344CB8AC3E}">
        <p14:creationId xmlns:p14="http://schemas.microsoft.com/office/powerpoint/2010/main" val="5954631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Having pocket money has been shown to teach children about budgeting. This activity asks them to think about what they would do in different situations, particularly when considering giving to others. To extend this activity, discuss each scenario with your child, making a balanced argument for each.</a:t>
            </a:r>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26</a:t>
            </a:fld>
            <a:endParaRPr lang="en-GB"/>
          </a:p>
        </p:txBody>
      </p:sp>
    </p:spTree>
    <p:extLst>
      <p:ext uri="{BB962C8B-B14F-4D97-AF65-F5344CB8AC3E}">
        <p14:creationId xmlns:p14="http://schemas.microsoft.com/office/powerpoint/2010/main" val="21087695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Having pocket money has been shown to teach children about budgeting. This activity asks them to think about what they would do in different situations, particularly when considering giving to others. To extend this activity, discuss each scenario with your child, making a balanced argument for each.</a:t>
            </a:r>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27</a:t>
            </a:fld>
            <a:endParaRPr lang="en-GB"/>
          </a:p>
        </p:txBody>
      </p:sp>
    </p:spTree>
    <p:extLst>
      <p:ext uri="{BB962C8B-B14F-4D97-AF65-F5344CB8AC3E}">
        <p14:creationId xmlns:p14="http://schemas.microsoft.com/office/powerpoint/2010/main" val="17088627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Having pocket money has been shown to teach children about budgeting. This activity asks them to think about what they would do in different situations, particularly when considering giving to others. To extend this activity, discuss each scenario with your child, making a balanced argument for each.</a:t>
            </a:r>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28</a:t>
            </a:fld>
            <a:endParaRPr lang="en-GB"/>
          </a:p>
        </p:txBody>
      </p:sp>
    </p:spTree>
    <p:extLst>
      <p:ext uri="{BB962C8B-B14F-4D97-AF65-F5344CB8AC3E}">
        <p14:creationId xmlns:p14="http://schemas.microsoft.com/office/powerpoint/2010/main" val="31951030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29</a:t>
            </a:fld>
            <a:endParaRPr lang="en-GB"/>
          </a:p>
        </p:txBody>
      </p:sp>
    </p:spTree>
    <p:extLst>
      <p:ext uri="{BB962C8B-B14F-4D97-AF65-F5344CB8AC3E}">
        <p14:creationId xmlns:p14="http://schemas.microsoft.com/office/powerpoint/2010/main" val="5400559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360"/>
              </a:spcBef>
              <a:buSzPct val="100000"/>
              <a:buFont typeface="Arial" charset="0"/>
              <a:buNone/>
            </a:pPr>
            <a:r>
              <a:rPr lang="en-GB" b="1" dirty="0"/>
              <a:t>Parent/Carer Note: </a:t>
            </a:r>
            <a:r>
              <a:rPr lang="en-GB" b="0" dirty="0"/>
              <a:t>Use this slide to review the arguments before voting.</a:t>
            </a:r>
            <a:endParaRPr lang="en-GB" b="1"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30</a:t>
            </a:fld>
            <a:endParaRPr lang="en-GB"/>
          </a:p>
        </p:txBody>
      </p:sp>
    </p:spTree>
    <p:extLst>
      <p:ext uri="{BB962C8B-B14F-4D97-AF65-F5344CB8AC3E}">
        <p14:creationId xmlns:p14="http://schemas.microsoft.com/office/powerpoint/2010/main" val="38599970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31</a:t>
            </a:fld>
            <a:endParaRPr lang="en-GB"/>
          </a:p>
        </p:txBody>
      </p:sp>
    </p:spTree>
    <p:extLst>
      <p:ext uri="{BB962C8B-B14F-4D97-AF65-F5344CB8AC3E}">
        <p14:creationId xmlns:p14="http://schemas.microsoft.com/office/powerpoint/2010/main" val="33345496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This is an Extension activity, suitable for families who wish to take this lesson further and focus on persuasive writing skills.</a:t>
            </a:r>
            <a:endParaRPr lang="en-US" b="0" dirty="0"/>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32</a:t>
            </a:fld>
            <a:endParaRPr lang="en-US"/>
          </a:p>
        </p:txBody>
      </p:sp>
    </p:spTree>
    <p:extLst>
      <p:ext uri="{BB962C8B-B14F-4D97-AF65-F5344CB8AC3E}">
        <p14:creationId xmlns:p14="http://schemas.microsoft.com/office/powerpoint/2010/main" val="41873373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Shape 241"/>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lvl="0">
              <a:spcBef>
                <a:spcPts val="0"/>
              </a:spcBef>
              <a:buNone/>
            </a:pPr>
            <a:r>
              <a:rPr lang="en-GB" b="1" dirty="0"/>
              <a:t>Teacher’s Note: </a:t>
            </a:r>
            <a:r>
              <a:rPr lang="en-GB" b="0" dirty="0"/>
              <a:t>Please log your class’ vote the usual way! </a:t>
            </a:r>
            <a:endParaRPr lang="en-GB" b="1" dirty="0"/>
          </a:p>
          <a:p>
            <a:pPr lvl="0">
              <a:spcBef>
                <a:spcPts val="0"/>
              </a:spcBef>
              <a:buNone/>
            </a:pPr>
            <a:endParaRPr lang="en-GB" b="1" dirty="0"/>
          </a:p>
          <a:p>
            <a:pPr lvl="0">
              <a:spcBef>
                <a:spcPts val="0"/>
              </a:spcBef>
              <a:buNone/>
            </a:pPr>
            <a:r>
              <a:rPr lang="en-GB" b="1" dirty="0"/>
              <a:t>Parent/Carer Note: </a:t>
            </a:r>
            <a:r>
              <a:rPr lang="en-GB" b="0" dirty="0"/>
              <a:t>The link provided allows your child to record their vote online. Find it here: https://www.surveymonkey.co.uk/r/X7MXYVB </a:t>
            </a:r>
            <a:endParaRPr dirty="0"/>
          </a:p>
        </p:txBody>
      </p:sp>
      <p:sp>
        <p:nvSpPr>
          <p:cNvPr id="242" name="Shape 2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07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hyperlink" Target="https://safeshare.tv/x/FoQ45XPO_WQ" TargetMode="External"/><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safeshare.tv/x/FoQ45XPO_WQ" TargetMode="External"/><Relationship Id="rId1" Type="http://schemas.openxmlformats.org/officeDocument/2006/relationships/slideMaster" Target="../slideMasters/slideMaster2.xml"/><Relationship Id="rId4" Type="http://schemas.openxmlformats.org/officeDocument/2006/relationships/hyperlink" Target="mailto:aisling@votesforschools.com" TargetMode="Externa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4.xml"/><Relationship Id="rId6" Type="http://schemas.openxmlformats.org/officeDocument/2006/relationships/hyperlink" Target="mailto:georgie@votesforschools.com" TargetMode="External"/><Relationship Id="rId5" Type="http://schemas.openxmlformats.org/officeDocument/2006/relationships/hyperlink" Target="https://safeshare.tv/x/FoQ45XPO_WQ" TargetMode="External"/><Relationship Id="rId4" Type="http://schemas.openxmlformats.org/officeDocument/2006/relationships/hyperlink" Target="http://www.votesforschools.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0207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7387389"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pic>
        <p:nvPicPr>
          <p:cNvPr id="7" name="Picture 6">
            <a:extLst>
              <a:ext uri="{FF2B5EF4-FFF2-40B4-BE49-F238E27FC236}">
                <a16:creationId xmlns:a16="http://schemas.microsoft.com/office/drawing/2014/main" id="{09746B77-5514-4F25-8039-1A1E79B459FC}"/>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155306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822DD32-0D5A-4EB5-88D4-5D09DCA5E318}"/>
              </a:ext>
            </a:extLst>
          </p:cNvPr>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a:t>Centre Question</a:t>
            </a:r>
          </a:p>
        </p:txBody>
      </p:sp>
      <p:pic>
        <p:nvPicPr>
          <p:cNvPr id="4" name="Picture 3">
            <a:extLst>
              <a:ext uri="{FF2B5EF4-FFF2-40B4-BE49-F238E27FC236}">
                <a16:creationId xmlns:a16="http://schemas.microsoft.com/office/drawing/2014/main" id="{72DF12BC-5F83-4042-823D-DADE2A3F7E6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455816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pic>
        <p:nvPicPr>
          <p:cNvPr id="10" name="Picture 9" descr="A close up of a logo&#10;&#10;Description automatically generated">
            <a:extLst>
              <a:ext uri="{FF2B5EF4-FFF2-40B4-BE49-F238E27FC236}">
                <a16:creationId xmlns:a16="http://schemas.microsoft.com/office/drawing/2014/main" id="{68D707C2-7BA7-49C9-BBBE-FE2DFB3B967D}"/>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1477609" y="2467955"/>
            <a:ext cx="6939815" cy="1113270"/>
          </a:xfrm>
          <a:prstGeom prst="rect">
            <a:avLst/>
          </a:prstGeom>
        </p:spPr>
      </p:pic>
      <p:sp>
        <p:nvSpPr>
          <p:cNvPr id="11" name="Shape 96">
            <a:extLst>
              <a:ext uri="{FF2B5EF4-FFF2-40B4-BE49-F238E27FC236}">
                <a16:creationId xmlns:a16="http://schemas.microsoft.com/office/drawing/2014/main" id="{A99762AC-3D98-44C7-B89F-F0413A501885}"/>
              </a:ext>
            </a:extLst>
          </p:cNvPr>
          <p:cNvSpPr txBox="1">
            <a:spLocks/>
          </p:cNvSpPr>
          <p:nvPr/>
        </p:nvSpPr>
        <p:spPr>
          <a:xfrm>
            <a:off x="5172974" y="3024590"/>
            <a:ext cx="3244450"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800" b="1">
                <a:solidFill>
                  <a:srgbClr val="6088EF"/>
                </a:solidFill>
                <a:latin typeface="Century Gothic" panose="020B0502020202020204" pitchFamily="34" charset="0"/>
                <a:ea typeface="Lato"/>
                <a:cs typeface="Lato"/>
                <a:sym typeface="Lato"/>
              </a:rPr>
              <a:t>KS2</a:t>
            </a:r>
          </a:p>
          <a:p>
            <a:pPr algn="r">
              <a:lnSpc>
                <a:spcPct val="150000"/>
              </a:lnSpc>
              <a:spcBef>
                <a:spcPts val="800"/>
              </a:spcBef>
              <a:buClr>
                <a:srgbClr val="97E8D7"/>
              </a:buClr>
              <a:buSzPct val="100000"/>
              <a:buFont typeface="Arial"/>
              <a:buNone/>
            </a:pPr>
            <a:endParaRPr lang="en-GB" sz="4800" b="1">
              <a:solidFill>
                <a:srgbClr val="6088EF"/>
              </a:solidFill>
              <a:latin typeface="Century Gothic" panose="020B0502020202020204" pitchFamily="34" charset="0"/>
              <a:ea typeface="Lato"/>
              <a:cs typeface="Lato"/>
              <a:sym typeface="Lato"/>
            </a:endParaRPr>
          </a:p>
        </p:txBody>
      </p:sp>
      <p:pic>
        <p:nvPicPr>
          <p:cNvPr id="12" name="Picture 11">
            <a:extLst>
              <a:ext uri="{FF2B5EF4-FFF2-40B4-BE49-F238E27FC236}">
                <a16:creationId xmlns:a16="http://schemas.microsoft.com/office/drawing/2014/main" id="{99598F9C-8083-495F-89E8-97B92D40957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9748" y="257360"/>
            <a:ext cx="1139862" cy="2257292"/>
          </a:xfrm>
          <a:prstGeom prst="rect">
            <a:avLst/>
          </a:prstGeom>
        </p:spPr>
      </p:pic>
      <p:pic>
        <p:nvPicPr>
          <p:cNvPr id="13" name="Picture 12" descr="A close up of a logo&#10;&#10;Description automatically generated">
            <a:extLst>
              <a:ext uri="{FF2B5EF4-FFF2-40B4-BE49-F238E27FC236}">
                <a16:creationId xmlns:a16="http://schemas.microsoft.com/office/drawing/2014/main" id="{619F7E51-A50C-4FE6-BAF9-5399E7F57E35}"/>
              </a:ext>
            </a:extLst>
          </p:cNvPr>
          <p:cNvPicPr>
            <a:picLocks noChangeAspect="1"/>
          </p:cNvPicPr>
          <p:nvPr/>
        </p:nvPicPr>
        <p:blipFill>
          <a:blip r:embed="rId4"/>
          <a:stretch>
            <a:fillRect/>
          </a:stretch>
        </p:blipFill>
        <p:spPr>
          <a:xfrm>
            <a:off x="223620" y="5427028"/>
            <a:ext cx="5040000" cy="1219439"/>
          </a:xfrm>
          <a:prstGeom prst="rect">
            <a:avLst/>
          </a:prstGeom>
        </p:spPr>
      </p:pic>
      <p:sp>
        <p:nvSpPr>
          <p:cNvPr id="2" name="Rectangle 1">
            <a:extLst>
              <a:ext uri="{FF2B5EF4-FFF2-40B4-BE49-F238E27FC236}">
                <a16:creationId xmlns:a16="http://schemas.microsoft.com/office/drawing/2014/main" id="{F0AB47B6-A7DE-4AD3-96E9-9363EE3785EE}"/>
              </a:ext>
            </a:extLst>
          </p:cNvPr>
          <p:cNvSpPr/>
          <p:nvPr/>
        </p:nvSpPr>
        <p:spPr>
          <a:xfrm rot="1789485">
            <a:off x="1360052" y="2352501"/>
            <a:ext cx="257695" cy="49045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FB0AF93-F02E-471C-8525-B8A4E8EC8104}"/>
              </a:ext>
            </a:extLst>
          </p:cNvPr>
          <p:cNvSpPr/>
          <p:nvPr/>
        </p:nvSpPr>
        <p:spPr>
          <a:xfrm>
            <a:off x="1360051" y="3275403"/>
            <a:ext cx="257695" cy="305822"/>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8FF0AA5-BBF4-4B39-9B64-2B2E4BED08A0}"/>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19745" y="2470612"/>
            <a:ext cx="1079126" cy="1161725"/>
          </a:xfrm>
          <a:prstGeom prst="rect">
            <a:avLst/>
          </a:prstGeom>
        </p:spPr>
      </p:pic>
    </p:spTree>
    <p:extLst>
      <p:ext uri="{BB962C8B-B14F-4D97-AF65-F5344CB8AC3E}">
        <p14:creationId xmlns:p14="http://schemas.microsoft.com/office/powerpoint/2010/main" val="174690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a:xfrm>
            <a:off x="6553200" y="6356352"/>
            <a:ext cx="2133600" cy="365125"/>
          </a:xfrm>
          <a:prstGeom prst="rect">
            <a:avLst/>
          </a:prstGeom>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a14="http://schemas.microsoft.com/office/drawing/2010/main" xmlns="">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pic>
        <p:nvPicPr>
          <p:cNvPr id="15" name="Picture 14">
            <a:extLst>
              <a:ext uri="{FF2B5EF4-FFF2-40B4-BE49-F238E27FC236}">
                <a16:creationId xmlns:a16="http://schemas.microsoft.com/office/drawing/2014/main" id="{36A6997C-D971-4035-B1E0-C3AFCF4B9EF5}"/>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579469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780879" y="3832016"/>
            <a:ext cx="3789946" cy="2146261"/>
          </a:xfrm>
          <a:prstGeom prst="cloud">
            <a:avLst/>
          </a:prstGeom>
          <a:solidFill>
            <a:schemeClr val="accent5"/>
          </a:solidFill>
          <a:ln w="28575">
            <a:solidFill>
              <a:schemeClr val="tx2"/>
            </a:solidFill>
          </a:ln>
        </p:spPr>
        <p:txBody>
          <a:bodyPr anchor="ctr">
            <a:normAutofit/>
          </a:bodyPr>
          <a:lstStyle>
            <a:lvl1pPr marL="0" indent="0" algn="ctr">
              <a:buNone/>
              <a:defRPr sz="1600" b="1"/>
            </a:lvl1pPr>
            <a:lvl2pPr marL="457200" indent="0" algn="ctr">
              <a:buNone/>
              <a:defRPr sz="1600"/>
            </a:lvl2pPr>
          </a:lstStyle>
          <a:p>
            <a:pPr lvl="0"/>
            <a:r>
              <a:rPr lang="en-US"/>
              <a:t>Activity Title (X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1137921" y="2371512"/>
            <a:ext cx="2994025" cy="940234"/>
          </a:xfrm>
          <a:prstGeom prst="roundRect">
            <a:avLst/>
          </a:prstGeom>
          <a:solidFill>
            <a:schemeClr val="accent1"/>
          </a:solidFill>
          <a:ln w="28575">
            <a:solidFill>
              <a:schemeClr val="accent2"/>
            </a:solidFill>
          </a:ln>
        </p:spPr>
        <p:txBody>
          <a:bodyPr anchor="ctr">
            <a:normAutofit/>
          </a:bodyPr>
          <a:lstStyle>
            <a:lvl1pPr marL="0" indent="0" algn="ctr">
              <a:buNone/>
              <a:defRPr sz="16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180231" y="2914097"/>
            <a:ext cx="2994025" cy="940234"/>
          </a:xfrm>
          <a:prstGeom prst="roundRect">
            <a:avLst/>
          </a:prstGeom>
          <a:solidFill>
            <a:schemeClr val="accent3"/>
          </a:solidFill>
          <a:ln w="28575">
            <a:solidFill>
              <a:schemeClr val="tx1"/>
            </a:solidFill>
          </a:ln>
        </p:spPr>
        <p:txBody>
          <a:bodyPr anchor="ctr">
            <a:normAutofit/>
          </a:bodyPr>
          <a:lstStyle>
            <a:lvl1pPr marL="0" indent="0" algn="ctr">
              <a:buNone/>
              <a:defRPr sz="1600" b="1"/>
            </a:lvl1pPr>
          </a:lstStyle>
          <a:p>
            <a:pPr lvl="0"/>
            <a:r>
              <a:rPr lang="en-US"/>
              <a:t>SEND/Definition Box:</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180230" y="4037677"/>
            <a:ext cx="2994025" cy="940234"/>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9" name="Text Placeholder 7">
            <a:extLst>
              <a:ext uri="{FF2B5EF4-FFF2-40B4-BE49-F238E27FC236}">
                <a16:creationId xmlns:a16="http://schemas.microsoft.com/office/drawing/2014/main" id="{3F182A14-3F1D-476C-86EF-54A1A5D78CEF}"/>
              </a:ext>
            </a:extLst>
          </p:cNvPr>
          <p:cNvSpPr>
            <a:spLocks noGrp="1"/>
          </p:cNvSpPr>
          <p:nvPr>
            <p:ph type="body" sz="quarter" idx="19" hasCustomPrompt="1"/>
          </p:nvPr>
        </p:nvSpPr>
        <p:spPr>
          <a:xfrm>
            <a:off x="1136742" y="1247932"/>
            <a:ext cx="2994025" cy="940234"/>
          </a:xfrm>
          <a:prstGeom prst="roundRect">
            <a:avLst/>
          </a:prstGeom>
          <a:solidFill>
            <a:schemeClr val="bg2"/>
          </a:solidFill>
          <a:ln w="28575">
            <a:solidFill>
              <a:schemeClr val="tx2"/>
            </a:solidFill>
          </a:ln>
        </p:spPr>
        <p:txBody>
          <a:bodyPr anchor="ctr">
            <a:normAutofit/>
          </a:bodyPr>
          <a:lstStyle>
            <a:lvl1pPr marL="0" indent="0" algn="ctr">
              <a:buNone/>
              <a:defRPr sz="1600">
                <a:solidFill>
                  <a:schemeClr val="tx1"/>
                </a:solidFill>
              </a:defRPr>
            </a:lvl1pPr>
          </a:lstStyle>
          <a:p>
            <a:pPr lvl="0"/>
            <a:r>
              <a:rPr lang="en-US"/>
              <a:t>Information box</a:t>
            </a:r>
          </a:p>
        </p:txBody>
      </p:sp>
      <p:sp>
        <p:nvSpPr>
          <p:cNvPr id="7" name="Text Placeholder 6">
            <a:extLst>
              <a:ext uri="{FF2B5EF4-FFF2-40B4-BE49-F238E27FC236}">
                <a16:creationId xmlns:a16="http://schemas.microsoft.com/office/drawing/2014/main" id="{545BC85D-E8AA-4F9D-B69B-46A19BEFAC90}"/>
              </a:ext>
            </a:extLst>
          </p:cNvPr>
          <p:cNvSpPr>
            <a:spLocks noGrp="1"/>
          </p:cNvSpPr>
          <p:nvPr>
            <p:ph type="body" sz="quarter" idx="20" hasCustomPrompt="1"/>
          </p:nvPr>
        </p:nvSpPr>
        <p:spPr>
          <a:xfrm>
            <a:off x="5180230" y="1790517"/>
            <a:ext cx="2995200" cy="940234"/>
          </a:xfrm>
          <a:prstGeom prst="roundRect">
            <a:avLst/>
          </a:prstGeom>
          <a:solidFill>
            <a:schemeClr val="tx2"/>
          </a:solidFill>
          <a:ln w="28575">
            <a:solidFill>
              <a:schemeClr val="bg2"/>
            </a:solidFill>
          </a:ln>
        </p:spPr>
        <p:txBody>
          <a:bodyPr anchor="ctr"/>
          <a:lstStyle>
            <a:lvl1pPr algn="ctr">
              <a:defRPr sz="1600" b="1">
                <a:solidFill>
                  <a:schemeClr val="bg1"/>
                </a:solidFill>
              </a:defRPr>
            </a:lvl1pPr>
            <a:lvl2pPr algn="ctr">
              <a:defRPr sz="1600">
                <a:solidFill>
                  <a:schemeClr val="bg1"/>
                </a:solidFill>
              </a:defRPr>
            </a:lvl2pPr>
          </a:lstStyle>
          <a:p>
            <a:pPr lvl="0"/>
            <a:r>
              <a:rPr lang="en-US"/>
              <a:t>Challenge:</a:t>
            </a:r>
          </a:p>
          <a:p>
            <a:pPr lvl="1"/>
            <a:r>
              <a:rPr lang="en-US"/>
              <a:t>Information</a:t>
            </a:r>
          </a:p>
        </p:txBody>
      </p:sp>
      <p:pic>
        <p:nvPicPr>
          <p:cNvPr id="14" name="Picture 13">
            <a:extLst>
              <a:ext uri="{FF2B5EF4-FFF2-40B4-BE49-F238E27FC236}">
                <a16:creationId xmlns:a16="http://schemas.microsoft.com/office/drawing/2014/main" id="{5EC2DD7D-13A1-4654-9AF7-342A85C83E1F}"/>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02832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13428" y="274639"/>
            <a:ext cx="6350924"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7" name="Picture 16">
            <a:extLst>
              <a:ext uri="{FF2B5EF4-FFF2-40B4-BE49-F238E27FC236}">
                <a16:creationId xmlns:a16="http://schemas.microsoft.com/office/drawing/2014/main" id="{80F29C03-D938-433F-A1E7-4F12140050D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384438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28070" y="3420376"/>
            <a:ext cx="8878297" cy="3259377"/>
          </a:xfrm>
          <a:prstGeom prst="rect">
            <a:avLst/>
          </a:prstGeom>
          <a:solidFill>
            <a:srgbClr val="EF3340">
              <a:alpha val="13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19757" y="178249"/>
            <a:ext cx="8877984" cy="3240360"/>
          </a:xfrm>
          <a:prstGeom prst="rect">
            <a:avLst/>
          </a:prstGeom>
          <a:solidFill>
            <a:srgbClr val="80A0F2">
              <a:alpha val="3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3861265"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lvl1pPr>
          </a:lstStyle>
          <a:p>
            <a:pPr lvl="0"/>
            <a:r>
              <a:rPr lang="en-US"/>
              <a:t>Further information about the topic.</a:t>
            </a:r>
          </a:p>
        </p:txBody>
      </p:sp>
    </p:spTree>
    <p:extLst>
      <p:ext uri="{BB962C8B-B14F-4D97-AF65-F5344CB8AC3E}">
        <p14:creationId xmlns:p14="http://schemas.microsoft.com/office/powerpoint/2010/main" val="852702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Closing Slide">
    <p:spTree>
      <p:nvGrpSpPr>
        <p:cNvPr id="1" name=""/>
        <p:cNvGrpSpPr/>
        <p:nvPr/>
      </p:nvGrpSpPr>
      <p:grpSpPr>
        <a:xfrm>
          <a:off x="0" y="0"/>
          <a:ext cx="0" cy="0"/>
          <a:chOff x="0" y="0"/>
          <a:chExt cx="0" cy="0"/>
        </a:xfrm>
      </p:grpSpPr>
      <p:pic>
        <p:nvPicPr>
          <p:cNvPr id="12" name="Picture 11">
            <a:hlinkClick r:id="rId2"/>
            <a:extLst>
              <a:ext uri="{FF2B5EF4-FFF2-40B4-BE49-F238E27FC236}">
                <a16:creationId xmlns:a16="http://schemas.microsoft.com/office/drawing/2014/main" id="{B52A438F-2695-440D-854D-0CC3F37C783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912020" y="2081054"/>
            <a:ext cx="1319960" cy="2613944"/>
          </a:xfrm>
          <a:prstGeom prst="rect">
            <a:avLst/>
          </a:prstGeom>
        </p:spPr>
      </p:pic>
      <p:sp>
        <p:nvSpPr>
          <p:cNvPr id="17" name="Shape 246">
            <a:extLst>
              <a:ext uri="{FF2B5EF4-FFF2-40B4-BE49-F238E27FC236}">
                <a16:creationId xmlns:a16="http://schemas.microsoft.com/office/drawing/2014/main" id="{8AFFC216-EEEB-467D-8388-03354B848E3A}"/>
              </a:ext>
            </a:extLst>
          </p:cNvPr>
          <p:cNvSpPr txBox="1">
            <a:spLocks/>
          </p:cNvSpPr>
          <p:nvPr/>
        </p:nvSpPr>
        <p:spPr>
          <a:xfrm>
            <a:off x="2517061" y="491063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ea typeface="Lato" panose="020F0502020204030203" pitchFamily="34" charset="0"/>
                <a:cs typeface="Lato" panose="020F0502020204030203" pitchFamily="34" charset="0"/>
                <a:sym typeface="Calibri"/>
              </a:rPr>
              <a:t>To have your voice heard!</a:t>
            </a:r>
          </a:p>
        </p:txBody>
      </p:sp>
      <p:pic>
        <p:nvPicPr>
          <p:cNvPr id="21" name="Picture 20">
            <a:extLst>
              <a:ext uri="{FF2B5EF4-FFF2-40B4-BE49-F238E27FC236}">
                <a16:creationId xmlns:a16="http://schemas.microsoft.com/office/drawing/2014/main" id="{57C681F7-8021-46FE-BF20-494C76A5D93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6735042" y="494148"/>
            <a:ext cx="499626" cy="595324"/>
          </a:xfrm>
          <a:prstGeom prst="rect">
            <a:avLst/>
          </a:prstGeom>
        </p:spPr>
      </p:pic>
      <p:pic>
        <p:nvPicPr>
          <p:cNvPr id="22" name="Picture 21">
            <a:extLst>
              <a:ext uri="{FF2B5EF4-FFF2-40B4-BE49-F238E27FC236}">
                <a16:creationId xmlns:a16="http://schemas.microsoft.com/office/drawing/2014/main" id="{065A866F-2833-4390-B33F-EC2AE32C86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21492" y="1053397"/>
            <a:ext cx="993753" cy="956220"/>
          </a:xfrm>
          <a:prstGeom prst="rect">
            <a:avLst/>
          </a:prstGeom>
        </p:spPr>
      </p:pic>
      <p:pic>
        <p:nvPicPr>
          <p:cNvPr id="23" name="Picture 22">
            <a:extLst>
              <a:ext uri="{FF2B5EF4-FFF2-40B4-BE49-F238E27FC236}">
                <a16:creationId xmlns:a16="http://schemas.microsoft.com/office/drawing/2014/main" id="{07CC0623-67D0-4915-81A6-24FED169EC71}"/>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2" name="TextBox 1">
            <a:extLst>
              <a:ext uri="{FF2B5EF4-FFF2-40B4-BE49-F238E27FC236}">
                <a16:creationId xmlns:a16="http://schemas.microsoft.com/office/drawing/2014/main" id="{55D89BCA-8D45-46A4-9D50-7C9779FEBA2A}"/>
              </a:ext>
            </a:extLst>
          </p:cNvPr>
          <p:cNvSpPr txBox="1"/>
          <p:nvPr/>
        </p:nvSpPr>
        <p:spPr>
          <a:xfrm>
            <a:off x="1295635" y="572758"/>
            <a:ext cx="6552728" cy="1292662"/>
          </a:xfrm>
          <a:prstGeom prst="rect">
            <a:avLst/>
          </a:prstGeom>
          <a:noFill/>
        </p:spPr>
        <p:txBody>
          <a:bodyPr wrap="square" rtlCol="0">
            <a:spAutoFit/>
          </a:bodyPr>
          <a:lstStyle/>
          <a:p>
            <a:pPr algn="ctr"/>
            <a: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t>Vote Now on…</a:t>
            </a:r>
            <a:br>
              <a:rPr lang="en-GB" sz="2600" kern="1200">
                <a:solidFill>
                  <a:schemeClr val="tx1"/>
                </a:solidFill>
                <a:latin typeface="+mn-lt"/>
                <a:ea typeface="Lato" panose="020F0502020204030203" pitchFamily="34" charset="0"/>
                <a:cs typeface="Lato" panose="020F0502020204030203" pitchFamily="34" charset="0"/>
                <a:sym typeface="Calibri"/>
              </a:rPr>
            </a:br>
            <a:b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br>
            <a:r>
              <a:rPr lang="en-GB" sz="2600" b="1" i="0" u="sng" strike="noStrike" kern="1200" cap="none">
                <a:solidFill>
                  <a:schemeClr val="tx1"/>
                </a:solidFill>
                <a:latin typeface="+mn-lt"/>
                <a:ea typeface="Lato" panose="020F0502020204030203" pitchFamily="34" charset="0"/>
                <a:cs typeface="Lato" panose="020F0502020204030203" pitchFamily="34" charset="0"/>
                <a:sym typeface="Calibri"/>
              </a:rPr>
              <a:t>www.votesforschools.com</a:t>
            </a:r>
            <a: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t> </a:t>
            </a:r>
            <a:endParaRPr lang="en-GB" sz="2600"/>
          </a:p>
        </p:txBody>
      </p:sp>
    </p:spTree>
    <p:extLst>
      <p:ext uri="{BB962C8B-B14F-4D97-AF65-F5344CB8AC3E}">
        <p14:creationId xmlns:p14="http://schemas.microsoft.com/office/powerpoint/2010/main" val="4082194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4/16/2020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48875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0452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71966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Tree>
    <p:extLst>
      <p:ext uri="{BB962C8B-B14F-4D97-AF65-F5344CB8AC3E}">
        <p14:creationId xmlns:p14="http://schemas.microsoft.com/office/powerpoint/2010/main" val="27622243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211074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4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1) Third level</a:t>
            </a:r>
          </a:p>
        </p:txBody>
      </p:sp>
      <p:pic>
        <p:nvPicPr>
          <p:cNvPr id="5" name="Picture 4">
            <a:extLst>
              <a:ext uri="{FF2B5EF4-FFF2-40B4-BE49-F238E27FC236}">
                <a16:creationId xmlns:a16="http://schemas.microsoft.com/office/drawing/2014/main" id="{F8E919F7-64C3-4CFD-8AAF-B4B75A414348}"/>
              </a:ext>
            </a:extLst>
          </p:cNvPr>
          <p:cNvPicPr>
            <a:picLocks noChangeAspect="1"/>
          </p:cNvPicPr>
          <p:nvPr/>
        </p:nvPicPr>
        <p:blipFill>
          <a:blip r:embed="rId2"/>
          <a:stretch>
            <a:fillRect/>
          </a:stretch>
        </p:blipFill>
        <p:spPr>
          <a:xfrm>
            <a:off x="448731" y="2344363"/>
            <a:ext cx="8078599" cy="1561975"/>
          </a:xfrm>
          <a:prstGeom prst="rect">
            <a:avLst/>
          </a:prstGeom>
        </p:spPr>
      </p:pic>
      <p:sp>
        <p:nvSpPr>
          <p:cNvPr id="6" name="Shape 96">
            <a:extLst>
              <a:ext uri="{FF2B5EF4-FFF2-40B4-BE49-F238E27FC236}">
                <a16:creationId xmlns:a16="http://schemas.microsoft.com/office/drawing/2014/main" id="{54248BCF-05EA-4605-A9E1-4F0C88B7A185}"/>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a:solidFill>
                  <a:schemeClr val="tx2"/>
                </a:solidFill>
                <a:latin typeface="Century Gothic" panose="020B0502020202020204" pitchFamily="34" charset="0"/>
                <a:ea typeface="Lato"/>
                <a:cs typeface="Lato"/>
                <a:sym typeface="Lato"/>
              </a:rPr>
              <a:t>Secondary 45</a:t>
            </a:r>
          </a:p>
        </p:txBody>
      </p:sp>
      <p:pic>
        <p:nvPicPr>
          <p:cNvPr id="7" name="Picture 6" descr="A picture containing clock&#10;&#10;Description automatically generated">
            <a:extLst>
              <a:ext uri="{FF2B5EF4-FFF2-40B4-BE49-F238E27FC236}">
                <a16:creationId xmlns:a16="http://schemas.microsoft.com/office/drawing/2014/main" id="{83C43B43-C71C-41F6-B198-4D6694AD6C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Tree>
    <p:extLst>
      <p:ext uri="{BB962C8B-B14F-4D97-AF65-F5344CB8AC3E}">
        <p14:creationId xmlns:p14="http://schemas.microsoft.com/office/powerpoint/2010/main" val="42180865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1) Third level</a:t>
            </a:r>
          </a:p>
        </p:txBody>
      </p:sp>
      <p:sp>
        <p:nvSpPr>
          <p:cNvPr id="8" name="AutoShape 2" descr="https://files.slack.com/files-pri/T17G4CXPU-FEBQYG2CT/image_from_ios.jpg">
            <a:extLst>
              <a:ext uri="{FF2B5EF4-FFF2-40B4-BE49-F238E27FC236}">
                <a16:creationId xmlns:a16="http://schemas.microsoft.com/office/drawing/2014/main" id="{A1D31A64-0A76-4111-8A30-CA24B7D84EED}"/>
              </a:ext>
            </a:extLst>
          </p:cNvPr>
          <p:cNvSpPr>
            <a:spLocks noChangeAspect="1" noChangeArrowheads="1"/>
          </p:cNvSpPr>
          <p:nvPr/>
        </p:nvSpPr>
        <p:spPr bwMode="auto">
          <a:xfrm>
            <a:off x="4419600" y="297602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descr="A picture containing clock&#10;&#10;Description automatically generated">
            <a:extLst>
              <a:ext uri="{FF2B5EF4-FFF2-40B4-BE49-F238E27FC236}">
                <a16:creationId xmlns:a16="http://schemas.microsoft.com/office/drawing/2014/main" id="{66936C4A-AEC2-48E9-A9C6-8E16E3F5CF6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
        <p:nvSpPr>
          <p:cNvPr id="12" name="Rectangle 11">
            <a:extLst>
              <a:ext uri="{FF2B5EF4-FFF2-40B4-BE49-F238E27FC236}">
                <a16:creationId xmlns:a16="http://schemas.microsoft.com/office/drawing/2014/main" id="{C5290FD4-58B2-4B7A-A30C-CB84A2968A28}"/>
              </a:ext>
            </a:extLst>
          </p:cNvPr>
          <p:cNvSpPr/>
          <p:nvPr/>
        </p:nvSpPr>
        <p:spPr>
          <a:xfrm>
            <a:off x="462040" y="2365347"/>
            <a:ext cx="991376" cy="12441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AB92C501-D70E-49AA-803B-1FBF2BA13654}"/>
              </a:ext>
            </a:extLst>
          </p:cNvPr>
          <p:cNvSpPr/>
          <p:nvPr/>
        </p:nvSpPr>
        <p:spPr>
          <a:xfrm>
            <a:off x="1376413" y="3292383"/>
            <a:ext cx="209760" cy="53285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7D671993-6259-49DC-BD57-7D7E7F22D8D2}"/>
              </a:ext>
            </a:extLst>
          </p:cNvPr>
          <p:cNvSpPr/>
          <p:nvPr/>
        </p:nvSpPr>
        <p:spPr>
          <a:xfrm rot="2097780" flipH="1">
            <a:off x="1328225" y="2308928"/>
            <a:ext cx="326380" cy="67093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B9FE6937-6C4C-4471-9530-DD2FB332BEBD}"/>
              </a:ext>
            </a:extLst>
          </p:cNvPr>
          <p:cNvPicPr>
            <a:picLocks noChangeAspect="1"/>
          </p:cNvPicPr>
          <p:nvPr/>
        </p:nvPicPr>
        <p:blipFill>
          <a:blip r:embed="rId3"/>
          <a:stretch>
            <a:fillRect/>
          </a:stretch>
        </p:blipFill>
        <p:spPr>
          <a:xfrm>
            <a:off x="448731" y="2334203"/>
            <a:ext cx="8078599" cy="1561975"/>
          </a:xfrm>
          <a:prstGeom prst="rect">
            <a:avLst/>
          </a:prstGeom>
        </p:spPr>
      </p:pic>
      <p:sp>
        <p:nvSpPr>
          <p:cNvPr id="16" name="Shape 96">
            <a:extLst>
              <a:ext uri="{FF2B5EF4-FFF2-40B4-BE49-F238E27FC236}">
                <a16:creationId xmlns:a16="http://schemas.microsoft.com/office/drawing/2014/main" id="{A433E38D-0CC7-4014-9D1F-7499547B33F3}"/>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a:solidFill>
                  <a:schemeClr val="tx2"/>
                </a:solidFill>
                <a:latin typeface="Century Gothic" panose="020B0502020202020204" pitchFamily="34" charset="0"/>
                <a:ea typeface="Lato"/>
                <a:cs typeface="Lato"/>
                <a:sym typeface="Lato"/>
              </a:rPr>
              <a:t>Secondary 15</a:t>
            </a:r>
          </a:p>
        </p:txBody>
      </p:sp>
    </p:spTree>
    <p:extLst>
      <p:ext uri="{BB962C8B-B14F-4D97-AF65-F5344CB8AC3E}">
        <p14:creationId xmlns:p14="http://schemas.microsoft.com/office/powerpoint/2010/main" val="34503711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540000" y="540000"/>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a:t>Starter:</a:t>
            </a:r>
          </a:p>
          <a:p>
            <a:pPr lvl="0"/>
            <a:r>
              <a:rPr lang="en-US"/>
              <a:t>Why are we talking about this? (This should be bold and in purple)</a:t>
            </a:r>
          </a:p>
          <a:p>
            <a:pPr lvl="0"/>
            <a:r>
              <a:rPr lang="en-US"/>
              <a:t>Following points</a:t>
            </a:r>
          </a:p>
          <a:p>
            <a:pPr lvl="0"/>
            <a:r>
              <a:rPr lang="en-US"/>
              <a:t>Career Launchpad</a:t>
            </a:r>
          </a:p>
          <a:p>
            <a:pPr lvl="0"/>
            <a:r>
              <a:rPr lang="en-US"/>
              <a:t>Vote</a:t>
            </a:r>
          </a:p>
        </p:txBody>
      </p:sp>
    </p:spTree>
    <p:extLst>
      <p:ext uri="{BB962C8B-B14F-4D97-AF65-F5344CB8AC3E}">
        <p14:creationId xmlns:p14="http://schemas.microsoft.com/office/powerpoint/2010/main" val="4292860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p:spPr>
        <p:txBody>
          <a:bodyPr/>
          <a:lstStyle>
            <a:lvl1pPr marL="285750" indent="-285750">
              <a:lnSpc>
                <a:spcPct val="200000"/>
              </a:lnSpc>
              <a:buClr>
                <a:schemeClr val="tx2"/>
              </a:buClr>
              <a:buFont typeface="Arial" panose="020B0604020202020204" pitchFamily="34" charset="0"/>
              <a:buChar char="•"/>
              <a:defRPr b="1">
                <a:solidFill>
                  <a:schemeClr val="tx2"/>
                </a:solidFill>
              </a:defRPr>
            </a:lvl1pPr>
            <a:lvl2pPr marL="457200" indent="0">
              <a:buNone/>
              <a:defRPr sz="1600"/>
            </a:lvl2pPr>
          </a:lstStyle>
          <a:p>
            <a:pPr lvl="0"/>
            <a:r>
              <a:rPr lang="en-US"/>
              <a:t>Key word (bold, purple): Meaning (lowercase, normal)</a:t>
            </a:r>
          </a:p>
          <a:p>
            <a:pPr lvl="0"/>
            <a:r>
              <a:rPr lang="en-US"/>
              <a:t>Key word:</a:t>
            </a:r>
          </a:p>
          <a:p>
            <a:pPr lvl="0"/>
            <a:r>
              <a:rPr lang="en-US"/>
              <a:t>Key word:</a:t>
            </a:r>
          </a:p>
          <a:p>
            <a:pPr lvl="0"/>
            <a:endParaRPr lang="en-US"/>
          </a:p>
          <a:p>
            <a:pPr lvl="1"/>
            <a:endParaRPr lang="en-US"/>
          </a:p>
        </p:txBody>
      </p:sp>
      <p:sp>
        <p:nvSpPr>
          <p:cNvPr id="4" name="Shape 114">
            <a:extLst>
              <a:ext uri="{FF2B5EF4-FFF2-40B4-BE49-F238E27FC236}">
                <a16:creationId xmlns:a16="http://schemas.microsoft.com/office/drawing/2014/main" id="{B4B4B7E9-811B-4FB5-8E96-89BD72E83695}"/>
              </a:ext>
            </a:extLst>
          </p:cNvPr>
          <p:cNvSpPr/>
          <p:nvPr/>
        </p:nvSpPr>
        <p:spPr>
          <a:xfrm>
            <a:off x="540000" y="540000"/>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Learning objectives for today</a:t>
            </a:r>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p:spPr>
        <p:txBody>
          <a:bodyPr/>
          <a:lstStyle>
            <a:lvl1pPr marL="342900" indent="-342900">
              <a:lnSpc>
                <a:spcPct val="200000"/>
              </a:lnSpc>
              <a:buClr>
                <a:schemeClr val="accent1"/>
              </a:buClr>
              <a:buAutoNum type="arabicPeriod"/>
              <a:defRPr/>
            </a:lvl1pPr>
          </a:lstStyle>
          <a:p>
            <a:pPr lvl="0"/>
            <a:r>
              <a:rPr lang="en-US"/>
              <a:t>Write learning objective here</a:t>
            </a:r>
          </a:p>
          <a:p>
            <a:pPr lvl="0"/>
            <a:r>
              <a:rPr lang="en-US"/>
              <a:t>Write learning objective here</a:t>
            </a:r>
          </a:p>
          <a:p>
            <a:pPr lvl="0"/>
            <a:endParaRPr lang="en-US"/>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76475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a:prstGeom prst="rect">
            <a:avLst/>
          </a:prstGeo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5"/>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chemeClr val="tx1"/>
            </a:solidFill>
          </a:ln>
        </p:spPr>
        <p:txBody>
          <a:bodyPr anchor="ctr">
            <a:normAutofit/>
          </a:bodyPr>
          <a:lstStyle>
            <a:lvl1pPr marL="0" indent="0" algn="ctr">
              <a:buNone/>
              <a:defRPr sz="1600" b="1">
                <a:solidFill>
                  <a:schemeClr val="tx1"/>
                </a:solidFill>
              </a:defRPr>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a:solidFill>
              <a:srgbClr val="AA32EA"/>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accent1"/>
          </a:solidFill>
          <a:ln w="28575">
            <a:solidFill>
              <a:schemeClr val="accent2"/>
            </a:solidFill>
          </a:ln>
        </p:spPr>
        <p:txBody>
          <a:bodyPr anchor="ctr">
            <a:normAutofit/>
          </a:bodyPr>
          <a:lstStyle>
            <a:lvl1pPr marL="0" indent="0" algn="ctr">
              <a:buNone/>
              <a:defRPr sz="1600" b="0"/>
            </a:lvl1pPr>
          </a:lstStyle>
          <a:p>
            <a:pPr lvl="0"/>
            <a:r>
              <a:rPr lang="en-US"/>
              <a:t>Other</a:t>
            </a:r>
          </a:p>
        </p:txBody>
      </p:sp>
      <p:pic>
        <p:nvPicPr>
          <p:cNvPr id="11" name="Picture 10">
            <a:extLst>
              <a:ext uri="{FF2B5EF4-FFF2-40B4-BE49-F238E27FC236}">
                <a16:creationId xmlns:a16="http://schemas.microsoft.com/office/drawing/2014/main" id="{7611E0A4-D6C2-44D1-B9FA-CEF1EDEACDB6}"/>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3214748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rgbClr val="97E8D7"/>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rgbClr val="BD60EF"/>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4625822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80439" y="3426922"/>
            <a:ext cx="8800676" cy="3259377"/>
          </a:xfrm>
          <a:prstGeom prst="rect">
            <a:avLst/>
          </a:prstGeom>
          <a:solidFill>
            <a:schemeClr val="tx2">
              <a:alpha val="13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1"/>
          </a:solidFill>
          <a:ln w="28575">
            <a:solidFill>
              <a:schemeClr val="accent2"/>
            </a:solidFill>
          </a:ln>
        </p:spPr>
        <p:txBody>
          <a:bodyPr anchor="ctr">
            <a:normAutofit/>
          </a:bodyPr>
          <a:lstStyle>
            <a:lvl1pPr marL="0" indent="0" algn="ctr">
              <a:buNone/>
              <a:defRPr sz="1600" b="0">
                <a:solidFill>
                  <a:schemeClr val="accent6"/>
                </a:solidFill>
              </a:defRPr>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72126" y="178249"/>
            <a:ext cx="8800676" cy="3240360"/>
          </a:xfrm>
          <a:prstGeom prst="rect">
            <a:avLst/>
          </a:pr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bg2"/>
          </a:solidFill>
          <a:ln w="28575">
            <a:solidFill>
              <a:srgbClr val="AA32EA"/>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bg2"/>
          </a:solidFill>
          <a:ln w="28575">
            <a:solidFill>
              <a:srgbClr val="AA32EA"/>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29813683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7" name="Shape 246">
            <a:extLst>
              <a:ext uri="{FF2B5EF4-FFF2-40B4-BE49-F238E27FC236}">
                <a16:creationId xmlns:a16="http://schemas.microsoft.com/office/drawing/2014/main" id="{EC2CFFFB-4338-4B17-9C17-0C770B558F62}"/>
              </a:ext>
            </a:extLst>
          </p:cNvPr>
          <p:cNvSpPr txBox="1">
            <a:spLocks/>
          </p:cNvSpPr>
          <p:nvPr/>
        </p:nvSpPr>
        <p:spPr>
          <a:xfrm>
            <a:off x="2390613" y="473597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ea typeface="Lato" panose="020F0502020204030203" pitchFamily="34" charset="0"/>
                <a:cs typeface="Lato" panose="020F0502020204030203" pitchFamily="34" charset="0"/>
                <a:sym typeface="Calibri"/>
              </a:rPr>
              <a:t>To have your voice heard!</a:t>
            </a:r>
          </a:p>
        </p:txBody>
      </p:sp>
      <p:pic>
        <p:nvPicPr>
          <p:cNvPr id="8" name="Picture 7">
            <a:hlinkClick r:id="rId2"/>
            <a:extLst>
              <a:ext uri="{FF2B5EF4-FFF2-40B4-BE49-F238E27FC236}">
                <a16:creationId xmlns:a16="http://schemas.microsoft.com/office/drawing/2014/main" id="{6F0CCE7F-BF3C-4F4E-83D0-851D34E9A3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18031" y="2066700"/>
            <a:ext cx="2037547" cy="2409285"/>
          </a:xfrm>
          <a:prstGeom prst="rect">
            <a:avLst/>
          </a:prstGeom>
        </p:spPr>
      </p:pic>
      <p:sp>
        <p:nvSpPr>
          <p:cNvPr id="2" name="TextBox 1">
            <a:extLst>
              <a:ext uri="{FF2B5EF4-FFF2-40B4-BE49-F238E27FC236}">
                <a16:creationId xmlns:a16="http://schemas.microsoft.com/office/drawing/2014/main" id="{C9FCA0FD-013D-496C-914D-1B6F0E4E2473}"/>
              </a:ext>
            </a:extLst>
          </p:cNvPr>
          <p:cNvSpPr txBox="1"/>
          <p:nvPr/>
        </p:nvSpPr>
        <p:spPr>
          <a:xfrm>
            <a:off x="997527" y="534691"/>
            <a:ext cx="7148945" cy="1323439"/>
          </a:xfrm>
          <a:prstGeom prst="rect">
            <a:avLst/>
          </a:prstGeom>
          <a:noFill/>
        </p:spPr>
        <p:txBody>
          <a:bodyPr wrap="square" rtlCol="0" anchor="ctr">
            <a:spAutoFit/>
          </a:bodyPr>
          <a:lstStyle/>
          <a:p>
            <a:pPr algn="ctr"/>
            <a:r>
              <a:rPr lang="en-GB" sz="2400" b="1"/>
              <a:t>Vote Now on…</a:t>
            </a:r>
            <a:br>
              <a:rPr lang="en-GB" sz="2800" b="1"/>
            </a:br>
            <a:br>
              <a:rPr lang="en-GB" sz="2800" b="1"/>
            </a:br>
            <a:r>
              <a:rPr lang="en-GB" sz="2800" b="1"/>
              <a:t>www.votesforschools.com </a:t>
            </a:r>
          </a:p>
        </p:txBody>
      </p:sp>
      <p:sp>
        <p:nvSpPr>
          <p:cNvPr id="10" name="Rectangle: Rounded Corners 9">
            <a:hlinkClick r:id="rId2"/>
            <a:extLst>
              <a:ext uri="{FF2B5EF4-FFF2-40B4-BE49-F238E27FC236}">
                <a16:creationId xmlns:a16="http://schemas.microsoft.com/office/drawing/2014/main" id="{BAA09533-D7E2-4F4B-939F-6BBF327E3623}"/>
              </a:ext>
            </a:extLst>
          </p:cNvPr>
          <p:cNvSpPr/>
          <p:nvPr/>
        </p:nvSpPr>
        <p:spPr>
          <a:xfrm>
            <a:off x="1936761" y="5559230"/>
            <a:ext cx="6833014" cy="919401"/>
          </a:xfrm>
          <a:prstGeom prst="roundRect">
            <a:avLst/>
          </a:prstGeom>
          <a:solidFill>
            <a:schemeClr val="accent1"/>
          </a:solidFill>
          <a:ln w="28575">
            <a:solidFill>
              <a:schemeClr val="tx2"/>
            </a:solidFill>
          </a:ln>
        </p:spPr>
        <p:txBody>
          <a:bodyPr wrap="square">
            <a:spAutoFit/>
          </a:bodyPr>
          <a:lstStyle/>
          <a:p>
            <a:pPr algn="ctr"/>
            <a:r>
              <a:rPr lang="en-GB" sz="1600" b="1">
                <a:solidFill>
                  <a:srgbClr val="060505"/>
                </a:solidFill>
                <a:latin typeface="+mj-lt"/>
              </a:rPr>
              <a:t>Not sure how? </a:t>
            </a:r>
            <a:r>
              <a:rPr lang="en-GB" sz="1600">
                <a:solidFill>
                  <a:srgbClr val="060505"/>
                </a:solidFill>
                <a:latin typeface="+mj-lt"/>
              </a:rPr>
              <a:t>Click the icon to see a video on how to log your votes! </a:t>
            </a:r>
            <a:r>
              <a:rPr lang="en-GB" sz="1600">
                <a:solidFill>
                  <a:srgbClr val="060505"/>
                </a:solidFill>
              </a:rPr>
              <a:t>If you have any issues, feedback or comments, email </a:t>
            </a:r>
            <a:r>
              <a:rPr lang="en-GB" sz="1600">
                <a:solidFill>
                  <a:srgbClr val="060505"/>
                </a:solidFill>
                <a:hlinkClick r:id="rId4"/>
              </a:rPr>
              <a:t>aisling@votesforschools.com</a:t>
            </a:r>
            <a:endParaRPr lang="en-GB" sz="1600">
              <a:solidFill>
                <a:srgbClr val="060505"/>
              </a:solidFill>
            </a:endParaRPr>
          </a:p>
        </p:txBody>
      </p:sp>
    </p:spTree>
    <p:extLst>
      <p:ext uri="{BB962C8B-B14F-4D97-AF65-F5344CB8AC3E}">
        <p14:creationId xmlns:p14="http://schemas.microsoft.com/office/powerpoint/2010/main" val="39335285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2_Blank P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99778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P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42264738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Main Question Pris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Century Gothic" panose="020B0502020202020204" pitchFamily="34" charset="0"/>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0705607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Prisons 4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45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40939672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risons 1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15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19958535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Yes/No Prison">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15013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10588278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Blank Prison">
    <p:spTree>
      <p:nvGrpSpPr>
        <p:cNvPr id="1" name=""/>
        <p:cNvGrpSpPr/>
        <p:nvPr/>
      </p:nvGrpSpPr>
      <p:grpSpPr>
        <a:xfrm>
          <a:off x="0" y="0"/>
          <a:ext cx="0" cy="0"/>
          <a:chOff x="0" y="0"/>
          <a:chExt cx="0" cy="0"/>
        </a:xfrm>
      </p:grpSpPr>
      <p:sp>
        <p:nvSpPr>
          <p:cNvPr id="7" name="Shape 102">
            <a:extLst>
              <a:ext uri="{FF2B5EF4-FFF2-40B4-BE49-F238E27FC236}">
                <a16:creationId xmlns:a16="http://schemas.microsoft.com/office/drawing/2014/main" id="{2420849F-8730-4888-8065-7959E366065F}"/>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©VotesforPrisons2020</a:t>
            </a:r>
          </a:p>
        </p:txBody>
      </p:sp>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sp>
        <p:nvSpPr>
          <p:cNvPr id="10" name="Rectangle: Rounded Corners 9">
            <a:extLst>
              <a:ext uri="{FF2B5EF4-FFF2-40B4-BE49-F238E27FC236}">
                <a16:creationId xmlns:a16="http://schemas.microsoft.com/office/drawing/2014/main" id="{F6090BD1-D391-4D68-B469-6A02768AE9AA}"/>
              </a:ext>
            </a:extLst>
          </p:cNvPr>
          <p:cNvSpPr/>
          <p:nvPr/>
        </p:nvSpPr>
        <p:spPr>
          <a:xfrm>
            <a:off x="850250" y="5623551"/>
            <a:ext cx="7443497" cy="792087"/>
          </a:xfrm>
          <a:prstGeom prst="roundRect">
            <a:avLst/>
          </a:prstGeom>
          <a:solidFill>
            <a:srgbClr val="E6E6E6"/>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a:solidFill>
                  <a:schemeClr val="tx1"/>
                </a:solidFill>
                <a:latin typeface="Century Gothic"/>
                <a:ea typeface="Lato" panose="020F0502020204030203" pitchFamily="34" charset="0"/>
                <a:cs typeface="Century Gothic"/>
              </a:rPr>
              <a:t>Make your voice heard! </a:t>
            </a:r>
          </a:p>
          <a:p>
            <a:pPr algn="ctr"/>
            <a:r>
              <a:rPr lang="en-GB" sz="1500">
                <a:solidFill>
                  <a:schemeClr val="tx1"/>
                </a:solidFill>
                <a:latin typeface="Century Gothic"/>
                <a:ea typeface="Lato" panose="020F0502020204030203" pitchFamily="34" charset="0"/>
                <a:cs typeface="Century Gothic"/>
              </a:rPr>
              <a:t>If you have any comments about this topic, please ask your teacher to get in touch with us.</a:t>
            </a:r>
          </a:p>
        </p:txBody>
      </p:sp>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19" y="1163074"/>
            <a:ext cx="5703757" cy="707886"/>
          </a:xfrm>
          <a:prstGeom prst="rect">
            <a:avLst/>
          </a:prstGeom>
          <a:noFill/>
        </p:spPr>
        <p:txBody>
          <a:bodyPr wrap="square" rtlCol="0">
            <a:spAutoFit/>
          </a:bodyPr>
          <a:lstStyle/>
          <a:p>
            <a:r>
              <a:rPr lang="en-GB" sz="4000" b="1"/>
              <a:t>Cast your vote now…</a:t>
            </a:r>
          </a:p>
        </p:txBody>
      </p:sp>
    </p:spTree>
    <p:extLst>
      <p:ext uri="{BB962C8B-B14F-4D97-AF65-F5344CB8AC3E}">
        <p14:creationId xmlns:p14="http://schemas.microsoft.com/office/powerpoint/2010/main" val="13341861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19221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Colleg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28061146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Main Question Colleg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700" b="1">
                <a:latin typeface="Century Gothic" panose="020B0502020202020204" pitchFamily="34" charset="0"/>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4286389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llege 4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45 minutes</a:t>
            </a:r>
          </a:p>
        </p:txBody>
      </p:sp>
    </p:spTree>
    <p:extLst>
      <p:ext uri="{BB962C8B-B14F-4D97-AF65-F5344CB8AC3E}">
        <p14:creationId xmlns:p14="http://schemas.microsoft.com/office/powerpoint/2010/main" val="18360896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llege 1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15 minutes</a:t>
            </a:r>
          </a:p>
        </p:txBody>
      </p:sp>
    </p:spTree>
    <p:extLst>
      <p:ext uri="{BB962C8B-B14F-4D97-AF65-F5344CB8AC3E}">
        <p14:creationId xmlns:p14="http://schemas.microsoft.com/office/powerpoint/2010/main" val="309301566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1_College 15 Cover">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FC6B756-08FA-421E-B3AF-6B608F35C80A}"/>
              </a:ext>
            </a:extLst>
          </p:cNvPr>
          <p:cNvSpPr>
            <a:spLocks noGrp="1"/>
          </p:cNvSpPr>
          <p:nvPr>
            <p:ph type="body" sz="quarter" idx="10" hasCustomPrompt="1"/>
          </p:nvPr>
        </p:nvSpPr>
        <p:spPr>
          <a:xfrm>
            <a:off x="629364" y="1577619"/>
            <a:ext cx="7886700" cy="4773613"/>
          </a:xfrm>
          <a:ln>
            <a:solidFill>
              <a:schemeClr val="tx1"/>
            </a:solidFill>
          </a:ln>
        </p:spPr>
        <p:txBody>
          <a:bodyPr>
            <a:normAutofit/>
          </a:bodyPr>
          <a:lstStyle>
            <a:lvl1pPr marL="342900" indent="-342900">
              <a:buAutoNum type="arabicParenR"/>
              <a:defRPr sz="1300"/>
            </a:lvl1pPr>
            <a:lvl2pPr>
              <a:defRPr sz="1300"/>
            </a:lvl2pPr>
            <a:lvl3pPr>
              <a:defRPr sz="1300"/>
            </a:lvl3pPr>
            <a:lvl4pPr>
              <a:defRPr sz="1300"/>
            </a:lvl4pPr>
            <a:lvl5pPr>
              <a:defRPr sz="1300"/>
            </a:lvl5pPr>
          </a:lstStyle>
          <a:p>
            <a:pPr lvl="0"/>
            <a:r>
              <a:rPr lang="en-US"/>
              <a:t>…</a:t>
            </a:r>
          </a:p>
          <a:p>
            <a:pPr lvl="0"/>
            <a:r>
              <a:rPr lang="en-US"/>
              <a:t>…</a:t>
            </a:r>
          </a:p>
          <a:p>
            <a:pPr lvl="0"/>
            <a:r>
              <a:rPr lang="en-US"/>
              <a:t>…</a:t>
            </a:r>
          </a:p>
          <a:p>
            <a:pPr lvl="0"/>
            <a:r>
              <a:rPr lang="en-US"/>
              <a:t>…</a:t>
            </a:r>
          </a:p>
          <a:p>
            <a:pPr lvl="0"/>
            <a:r>
              <a:rPr lang="en-US"/>
              <a:t>…</a:t>
            </a:r>
          </a:p>
          <a:p>
            <a:pPr lvl="0"/>
            <a:r>
              <a:rPr lang="en-US"/>
              <a:t>…</a:t>
            </a:r>
            <a:endParaRPr lang="en-GB"/>
          </a:p>
        </p:txBody>
      </p:sp>
      <p:sp>
        <p:nvSpPr>
          <p:cNvPr id="7" name="Shape 223">
            <a:extLst>
              <a:ext uri="{FF2B5EF4-FFF2-40B4-BE49-F238E27FC236}">
                <a16:creationId xmlns:a16="http://schemas.microsoft.com/office/drawing/2014/main" id="{C7F40F4E-63C1-4B6E-96E5-2E7166BE3984}"/>
              </a:ext>
            </a:extLst>
          </p:cNvPr>
          <p:cNvSpPr/>
          <p:nvPr/>
        </p:nvSpPr>
        <p:spPr>
          <a:xfrm>
            <a:off x="629364" y="1199435"/>
            <a:ext cx="7885269" cy="378184"/>
          </a:xfrm>
          <a:prstGeom prst="rect">
            <a:avLst/>
          </a:prstGeom>
          <a:gradFill flip="none" rotWithShape="1">
            <a:gsLst>
              <a:gs pos="0">
                <a:srgbClr val="BB0F70"/>
              </a:gs>
              <a:gs pos="100000">
                <a:srgbClr val="30AFAF"/>
              </a:gs>
            </a:gsLst>
            <a:lin ang="0" scaled="0"/>
            <a:tileRect/>
          </a:gra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YES/NO</a:t>
            </a:r>
          </a:p>
        </p:txBody>
      </p:sp>
      <p:pic>
        <p:nvPicPr>
          <p:cNvPr id="9" name="Picture 8">
            <a:extLst>
              <a:ext uri="{FF2B5EF4-FFF2-40B4-BE49-F238E27FC236}">
                <a16:creationId xmlns:a16="http://schemas.microsoft.com/office/drawing/2014/main" id="{53049D56-9A99-4D19-BBBC-10CB6E83F879}"/>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0" name="Graphic 9" descr="Thumbs up sign">
            <a:extLst>
              <a:ext uri="{FF2B5EF4-FFF2-40B4-BE49-F238E27FC236}">
                <a16:creationId xmlns:a16="http://schemas.microsoft.com/office/drawing/2014/main" id="{061EE302-B13D-4F4B-BFEA-C3DA8D7C7A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800000">
            <a:off x="8145985" y="5690463"/>
            <a:ext cx="914400" cy="914400"/>
          </a:xfrm>
          <a:prstGeom prst="rect">
            <a:avLst/>
          </a:prstGeom>
        </p:spPr>
      </p:pic>
      <p:pic>
        <p:nvPicPr>
          <p:cNvPr id="11" name="Graphic 10" descr="Thumbs up sign">
            <a:extLst>
              <a:ext uri="{FF2B5EF4-FFF2-40B4-BE49-F238E27FC236}">
                <a16:creationId xmlns:a16="http://schemas.microsoft.com/office/drawing/2014/main" id="{66F4683F-F1B8-4730-BD97-7183A095E6C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12129" y="5690774"/>
            <a:ext cx="914400" cy="914400"/>
          </a:xfrm>
          <a:prstGeom prst="rect">
            <a:avLst/>
          </a:prstGeom>
        </p:spPr>
      </p:pic>
      <p:sp>
        <p:nvSpPr>
          <p:cNvPr id="12" name="Title 1">
            <a:extLst>
              <a:ext uri="{FF2B5EF4-FFF2-40B4-BE49-F238E27FC236}">
                <a16:creationId xmlns:a16="http://schemas.microsoft.com/office/drawing/2014/main" id="{63D52306-D8B1-4DD9-BAFA-E1BD778160AB}"/>
              </a:ext>
            </a:extLst>
          </p:cNvPr>
          <p:cNvSpPr>
            <a:spLocks noGrp="1"/>
          </p:cNvSpPr>
          <p:nvPr>
            <p:ph type="ctrTitle" hasCustomPrompt="1"/>
          </p:nvPr>
        </p:nvSpPr>
        <p:spPr>
          <a:xfrm>
            <a:off x="1133365" y="252826"/>
            <a:ext cx="6877265" cy="823832"/>
          </a:xfrm>
          <a:prstGeom prst="rect">
            <a:avLst/>
          </a:prstGeom>
        </p:spPr>
        <p:txBody>
          <a:bodyPr>
            <a:normAutofit/>
          </a:bodyPr>
          <a:lstStyle>
            <a:lvl1pPr algn="ctr">
              <a:defRPr sz="2700" b="1">
                <a:latin typeface="Century Gothic" panose="020B0502020202020204" pitchFamily="34" charset="0"/>
              </a:defRPr>
            </a:lvl1pPr>
          </a:lstStyle>
          <a:p>
            <a:r>
              <a:rPr lang="en-US"/>
              <a:t>Centre Question</a:t>
            </a:r>
          </a:p>
        </p:txBody>
      </p:sp>
    </p:spTree>
    <p:extLst>
      <p:ext uri="{BB962C8B-B14F-4D97-AF65-F5344CB8AC3E}">
        <p14:creationId xmlns:p14="http://schemas.microsoft.com/office/powerpoint/2010/main" val="5432195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1_Career Launchpa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B1D7AAC-006E-4AAA-A19A-B17FA371EFA2}"/>
              </a:ext>
            </a:extLst>
          </p:cNvPr>
          <p:cNvSpPr/>
          <p:nvPr/>
        </p:nvSpPr>
        <p:spPr>
          <a:xfrm>
            <a:off x="176812" y="3417526"/>
            <a:ext cx="8802000" cy="3276000"/>
          </a:xfrm>
          <a:prstGeom prst="rect">
            <a:avLst/>
          </a:prstGeom>
          <a:solidFill>
            <a:srgbClr val="C93F8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AEA2527-671F-49C9-BE1A-52E69C0FE7CD}"/>
              </a:ext>
            </a:extLst>
          </p:cNvPr>
          <p:cNvSpPr/>
          <p:nvPr/>
        </p:nvSpPr>
        <p:spPr>
          <a:xfrm>
            <a:off x="109261" y="101201"/>
            <a:ext cx="8866240" cy="3317224"/>
          </a:xfrm>
          <a:prstGeom prst="rect">
            <a:avLst/>
          </a:prstGeom>
          <a:solidFill>
            <a:srgbClr val="39CBC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solidFill>
                  <a:schemeClr val="accent6"/>
                </a:solidFill>
              </a:defRPr>
            </a:lvl1pPr>
          </a:lstStyle>
          <a:p>
            <a:pPr lvl="0"/>
            <a:r>
              <a:rPr lang="en-GB"/>
              <a:t>Career spotlight: This is .... He is a .., which means ... </a:t>
            </a:r>
          </a:p>
          <a:p>
            <a:pPr lvl="0"/>
            <a:endParaRPr lang="en-GB"/>
          </a:p>
          <a:p>
            <a:pPr lvl="0"/>
            <a:r>
              <a:rPr lang="en-GB"/>
              <a:t>Click him to hear about how he got into a career in ...</a:t>
            </a:r>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6672848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Yes/No  College">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7778044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41050574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lleges En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19" y="947630"/>
            <a:ext cx="5703757" cy="1384995"/>
          </a:xfrm>
          <a:prstGeom prst="rect">
            <a:avLst/>
          </a:prstGeom>
          <a:noFill/>
        </p:spPr>
        <p:txBody>
          <a:bodyPr wrap="square" rtlCol="0" anchor="ctr">
            <a:spAutoFit/>
          </a:bodyPr>
          <a:lstStyle/>
          <a:p>
            <a:pPr algn="ctr"/>
            <a:r>
              <a:rPr lang="en-GB" sz="2800" b="1"/>
              <a:t>Cast your vote on…</a:t>
            </a:r>
          </a:p>
          <a:p>
            <a:pPr algn="ctr"/>
            <a:endParaRPr lang="en-GB" sz="2800" b="1"/>
          </a:p>
          <a:p>
            <a:pPr algn="ctr"/>
            <a:r>
              <a:rPr lang="en-GB" sz="2800" b="1">
                <a:hlinkClick r:id="rId4"/>
              </a:rPr>
              <a:t>www.votesforschools.com</a:t>
            </a:r>
            <a:r>
              <a:rPr lang="en-GB" sz="2800" b="1"/>
              <a:t> </a:t>
            </a:r>
          </a:p>
        </p:txBody>
      </p:sp>
      <p:sp>
        <p:nvSpPr>
          <p:cNvPr id="9" name="Rectangle: Rounded Corners 8">
            <a:hlinkClick r:id="rId5"/>
            <a:extLst>
              <a:ext uri="{FF2B5EF4-FFF2-40B4-BE49-F238E27FC236}">
                <a16:creationId xmlns:a16="http://schemas.microsoft.com/office/drawing/2014/main" id="{42CB29EC-D773-4F0B-84CC-242883F4191D}"/>
              </a:ext>
            </a:extLst>
          </p:cNvPr>
          <p:cNvSpPr/>
          <p:nvPr/>
        </p:nvSpPr>
        <p:spPr>
          <a:xfrm>
            <a:off x="358893" y="5649827"/>
            <a:ext cx="8426214" cy="868323"/>
          </a:xfrm>
          <a:prstGeom prst="roundRect">
            <a:avLst/>
          </a:prstGeom>
          <a:solidFill>
            <a:srgbClr val="EAB9D5"/>
          </a:solidFill>
          <a:ln w="28575">
            <a:solidFill>
              <a:srgbClr val="BB0F70"/>
            </a:solidFill>
          </a:ln>
        </p:spPr>
        <p:txBody>
          <a:bodyPr wrap="square">
            <a:spAutoFit/>
          </a:bodyPr>
          <a:lstStyle/>
          <a:p>
            <a:pPr algn="ctr"/>
            <a:r>
              <a:rPr lang="en-GB" sz="1500" b="1">
                <a:solidFill>
                  <a:srgbClr val="060505"/>
                </a:solidFill>
                <a:latin typeface="Century Gothic" panose="020B0502020202020204" pitchFamily="34" charset="0"/>
              </a:rPr>
              <a:t>Not sure how? </a:t>
            </a:r>
          </a:p>
          <a:p>
            <a:pPr algn="ctr"/>
            <a:r>
              <a:rPr lang="en-GB" sz="1500">
                <a:solidFill>
                  <a:srgbClr val="060505"/>
                </a:solidFill>
                <a:latin typeface="Century Gothic" panose="020B0502020202020204" pitchFamily="34" charset="0"/>
              </a:rPr>
              <a:t>Click the ballot box to see a video on how to log your votes! </a:t>
            </a:r>
          </a:p>
          <a:p>
            <a:pPr algn="ctr"/>
            <a:r>
              <a:rPr lang="en-GB" sz="1500">
                <a:solidFill>
                  <a:srgbClr val="060505"/>
                </a:solidFill>
                <a:latin typeface="Century Gothic" panose="020B0502020202020204" pitchFamily="34" charset="0"/>
              </a:rPr>
              <a:t>If you have any issues, feedback or comments, email </a:t>
            </a:r>
            <a:r>
              <a:rPr lang="en-GB" sz="1500" b="1">
                <a:solidFill>
                  <a:srgbClr val="30AFAF"/>
                </a:solidFill>
                <a:latin typeface="Century Gothic" panose="020B0502020202020204" pitchFamily="34" charset="0"/>
                <a:hlinkClick r:id="rId6">
                  <a:extLst>
                    <a:ext uri="{A12FA001-AC4F-418D-AE19-62706E023703}">
                      <ahyp:hlinkClr xmlns:ahyp="http://schemas.microsoft.com/office/drawing/2018/hyperlinkcolor" val="tx"/>
                    </a:ext>
                  </a:extLst>
                </a:hlinkClick>
              </a:rPr>
              <a:t>georgie@votesforschools.com</a:t>
            </a:r>
            <a:r>
              <a:rPr lang="en-GB" sz="1500">
                <a:solidFill>
                  <a:srgbClr val="060505"/>
                </a:solidFill>
                <a:latin typeface="Century Gothic" panose="020B0502020202020204" pitchFamily="34" charset="0"/>
              </a:rPr>
              <a:t>.</a:t>
            </a:r>
          </a:p>
        </p:txBody>
      </p:sp>
      <p:sp>
        <p:nvSpPr>
          <p:cNvPr id="12" name="Shape 246">
            <a:extLst>
              <a:ext uri="{FF2B5EF4-FFF2-40B4-BE49-F238E27FC236}">
                <a16:creationId xmlns:a16="http://schemas.microsoft.com/office/drawing/2014/main" id="{E6685DE7-3512-4633-8C3A-CEE6EC3DC240}"/>
              </a:ext>
            </a:extLst>
          </p:cNvPr>
          <p:cNvSpPr txBox="1">
            <a:spLocks/>
          </p:cNvSpPr>
          <p:nvPr/>
        </p:nvSpPr>
        <p:spPr>
          <a:xfrm>
            <a:off x="2517060" y="492403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Tree>
    <p:extLst>
      <p:ext uri="{BB962C8B-B14F-4D97-AF65-F5344CB8AC3E}">
        <p14:creationId xmlns:p14="http://schemas.microsoft.com/office/powerpoint/2010/main" val="2868674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theme" Target="../theme/theme4.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2" r:id="rId1"/>
    <p:sldLayoutId id="2147483665" r:id="rId2"/>
    <p:sldLayoutId id="2147483674" r:id="rId3"/>
    <p:sldLayoutId id="2147483661" r:id="rId4"/>
    <p:sldLayoutId id="2147483663" r:id="rId5"/>
    <p:sldLayoutId id="2147483664" r:id="rId6"/>
    <p:sldLayoutId id="2147483668" r:id="rId7"/>
    <p:sldLayoutId id="2147483669" r:id="rId8"/>
    <p:sldLayoutId id="2147483673" r:id="rId9"/>
    <p:sldLayoutId id="2147483747" r:id="rId10"/>
    <p:sldLayoutId id="2147483748"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94E7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41697784"/>
      </p:ext>
    </p:extLst>
  </p:cSld>
  <p:clrMap bg1="dk1" tx1="lt1" bg2="dk2" tx2="lt2" accent1="accent1" accent2="accent2" accent3="accent3" accent4="accent4" accent5="accent5" accent6="accent6" hlink="hlink" folHlink="folHlink"/>
  <p:sldLayoutIdLst>
    <p:sldLayoutId id="2147483701" r:id="rId1"/>
    <p:sldLayoutId id="2147483692" r:id="rId2"/>
    <p:sldLayoutId id="2147483688" r:id="rId3"/>
    <p:sldLayoutId id="2147483687" r:id="rId4"/>
    <p:sldLayoutId id="2147483700" r:id="rId5"/>
    <p:sldLayoutId id="2147483689" r:id="rId6"/>
    <p:sldLayoutId id="2147483690" r:id="rId7"/>
    <p:sldLayoutId id="2147483691" r:id="rId8"/>
    <p:sldLayoutId id="2147483695" r:id="rId9"/>
    <p:sldLayoutId id="2147483696" r:id="rId10"/>
    <p:sldLayoutId id="2147483697"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hape 245">
            <a:extLst>
              <a:ext uri="{FF2B5EF4-FFF2-40B4-BE49-F238E27FC236}">
                <a16:creationId xmlns:a16="http://schemas.microsoft.com/office/drawing/2014/main"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©VotesforPrisons2020</a:t>
            </a:r>
          </a:p>
        </p:txBody>
      </p:sp>
    </p:spTree>
    <p:extLst>
      <p:ext uri="{BB962C8B-B14F-4D97-AF65-F5344CB8AC3E}">
        <p14:creationId xmlns:p14="http://schemas.microsoft.com/office/powerpoint/2010/main" val="536183524"/>
      </p:ext>
    </p:extLst>
  </p:cSld>
  <p:clrMap bg1="dk1" tx1="lt1" bg2="dk2" tx2="lt2" accent1="accent1" accent2="accent2" accent3="accent3" accent4="accent4" accent5="accent5" accent6="accent6" hlink="hlink" folHlink="folHlink"/>
  <p:sldLayoutIdLst>
    <p:sldLayoutId id="2147483718" r:id="rId1"/>
    <p:sldLayoutId id="2147483714" r:id="rId2"/>
    <p:sldLayoutId id="2147483716" r:id="rId3"/>
    <p:sldLayoutId id="2147483719" r:id="rId4"/>
    <p:sldLayoutId id="2147483720" r:id="rId5"/>
    <p:sldLayoutId id="2147483715" r:id="rId6"/>
    <p:sldLayoutId id="2147483717" r:id="rId7"/>
    <p:sldLayoutId id="2147483703" r:id="rId8"/>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hape 245">
            <a:extLst>
              <a:ext uri="{FF2B5EF4-FFF2-40B4-BE49-F238E27FC236}">
                <a16:creationId xmlns:a16="http://schemas.microsoft.com/office/drawing/2014/main"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©VotesforColleges2020</a:t>
            </a:r>
          </a:p>
        </p:txBody>
      </p:sp>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42" r:id="rId5"/>
    <p:sldLayoutId id="2147483744" r:id="rId6"/>
    <p:sldLayoutId id="2147483743" r:id="rId7"/>
    <p:sldLayoutId id="2147483739" r:id="rId8"/>
    <p:sldLayoutId id="2147483740" r:id="rId9"/>
    <p:sldLayoutId id="2147483741" r:id="rId10"/>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4.pn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0.jpeg"/><Relationship Id="rId4" Type="http://schemas.openxmlformats.org/officeDocument/2006/relationships/image" Target="../media/image25.png"/><Relationship Id="rId9" Type="http://schemas.openxmlformats.org/officeDocument/2006/relationships/image" Target="../media/image29.svg"/></Relationships>
</file>

<file path=ppt/slides/_rels/slide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chart" Target="../charts/chart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41.pn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40.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4.png"/><Relationship Id="rId11" Type="http://schemas.openxmlformats.org/officeDocument/2006/relationships/image" Target="../media/image39.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8.png"/><Relationship Id="rId9" Type="http://schemas.openxmlformats.org/officeDocument/2006/relationships/image" Target="../media/image37.png"/></Relationships>
</file>

<file path=ppt/slides/_rels/slide5.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42.jpeg"/><Relationship Id="rId7" Type="http://schemas.openxmlformats.org/officeDocument/2006/relationships/image" Target="../media/image46.png"/><Relationship Id="rId12" Type="http://schemas.openxmlformats.org/officeDocument/2006/relationships/image" Target="../media/image50.png"/><Relationship Id="rId2" Type="http://schemas.openxmlformats.org/officeDocument/2006/relationships/notesSlide" Target="../notesSlides/notesSlide5.xml"/><Relationship Id="rId1" Type="http://schemas.openxmlformats.org/officeDocument/2006/relationships/slideLayout" Target="../slideLayouts/slideLayout10.xml"/><Relationship Id="rId6" Type="http://schemas.openxmlformats.org/officeDocument/2006/relationships/image" Target="../media/image45.jpeg"/><Relationship Id="rId11" Type="http://schemas.openxmlformats.org/officeDocument/2006/relationships/image" Target="../media/image49.jpeg"/><Relationship Id="rId5" Type="http://schemas.openxmlformats.org/officeDocument/2006/relationships/image" Target="../media/image44.jpeg"/><Relationship Id="rId10" Type="http://schemas.openxmlformats.org/officeDocument/2006/relationships/image" Target="../media/image48.png"/><Relationship Id="rId4" Type="http://schemas.openxmlformats.org/officeDocument/2006/relationships/image" Target="../media/image43.jpeg"/><Relationship Id="rId9" Type="http://schemas.openxmlformats.org/officeDocument/2006/relationships/hyperlink" Target="https://www.scouts.org.uk/the-great-indoors/"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image" Target="../media/image9.png"/><Relationship Id="rId7" Type="http://schemas.openxmlformats.org/officeDocument/2006/relationships/image" Target="../media/image54.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53.jpeg"/><Relationship Id="rId5" Type="http://schemas.openxmlformats.org/officeDocument/2006/relationships/image" Target="../media/image52.png"/><Relationship Id="rId4" Type="http://schemas.openxmlformats.org/officeDocument/2006/relationships/image" Target="../media/image51.png"/><Relationship Id="rId9" Type="http://schemas.openxmlformats.org/officeDocument/2006/relationships/image" Target="../media/image50.png"/></Relationships>
</file>

<file path=ppt/slides/_rels/slide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7.png"/><Relationship Id="rId7" Type="http://schemas.openxmlformats.org/officeDocument/2006/relationships/image" Target="../media/image58.jpe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50.png"/><Relationship Id="rId10" Type="http://schemas.openxmlformats.org/officeDocument/2006/relationships/image" Target="../media/image61.jpeg"/><Relationship Id="rId4" Type="http://schemas.openxmlformats.org/officeDocument/2006/relationships/image" Target="../media/image9.png"/><Relationship Id="rId9" Type="http://schemas.openxmlformats.org/officeDocument/2006/relationships/image" Target="../media/image60.jpeg"/></Relationships>
</file>

<file path=ppt/slides/_rels/slide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63.jpeg"/><Relationship Id="rId4" Type="http://schemas.openxmlformats.org/officeDocument/2006/relationships/image" Target="../media/image62.jpeg"/></Relationships>
</file>

<file path=ppt/slides/_rels/slide10.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7.png"/><Relationship Id="rId7" Type="http://schemas.openxmlformats.org/officeDocument/2006/relationships/image" Target="../media/image58.jpe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50.png"/><Relationship Id="rId10" Type="http://schemas.openxmlformats.org/officeDocument/2006/relationships/image" Target="../media/image61.jpeg"/><Relationship Id="rId4" Type="http://schemas.openxmlformats.org/officeDocument/2006/relationships/image" Target="../media/image9.png"/><Relationship Id="rId9" Type="http://schemas.openxmlformats.org/officeDocument/2006/relationships/image" Target="../media/image60.jpeg"/></Relationships>
</file>

<file path=ppt/slides/_rels/slide1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65.jpeg"/><Relationship Id="rId5" Type="http://schemas.openxmlformats.org/officeDocument/2006/relationships/image" Target="../media/image46.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65.jpeg"/><Relationship Id="rId5" Type="http://schemas.openxmlformats.org/officeDocument/2006/relationships/image" Target="../media/image66.png"/><Relationship Id="rId4" Type="http://schemas.openxmlformats.org/officeDocument/2006/relationships/image" Target="../media/image64.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67.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65.jpeg"/><Relationship Id="rId5" Type="http://schemas.openxmlformats.org/officeDocument/2006/relationships/image" Target="../media/image46.png"/><Relationship Id="rId4" Type="http://schemas.openxmlformats.org/officeDocument/2006/relationships/image" Target="../media/image64.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65.jpeg"/><Relationship Id="rId5" Type="http://schemas.openxmlformats.org/officeDocument/2006/relationships/image" Target="../media/image68.png"/><Relationship Id="rId4" Type="http://schemas.openxmlformats.org/officeDocument/2006/relationships/image" Target="../media/image64.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69.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65.jpeg"/><Relationship Id="rId5" Type="http://schemas.openxmlformats.org/officeDocument/2006/relationships/image" Target="../media/image46.png"/><Relationship Id="rId4" Type="http://schemas.openxmlformats.org/officeDocument/2006/relationships/image" Target="../media/image64.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65.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70.jpeg"/><Relationship Id="rId4" Type="http://schemas.openxmlformats.org/officeDocument/2006/relationships/image" Target="../media/image64.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65.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71.png"/><Relationship Id="rId4" Type="http://schemas.openxmlformats.org/officeDocument/2006/relationships/image" Target="../media/image64.png"/></Relationships>
</file>

<file path=ppt/slides/_rels/slide18.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7.png"/><Relationship Id="rId7" Type="http://schemas.openxmlformats.org/officeDocument/2006/relationships/image" Target="../media/image58.jpe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50.png"/><Relationship Id="rId10" Type="http://schemas.openxmlformats.org/officeDocument/2006/relationships/image" Target="../media/image61.jpeg"/><Relationship Id="rId4" Type="http://schemas.openxmlformats.org/officeDocument/2006/relationships/image" Target="../media/image9.png"/><Relationship Id="rId9" Type="http://schemas.openxmlformats.org/officeDocument/2006/relationships/image" Target="../media/image60.jpeg"/></Relationships>
</file>

<file path=ppt/slides/_rels/slide19.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image" Target="../media/image81.svg"/><Relationship Id="rId3" Type="http://schemas.openxmlformats.org/officeDocument/2006/relationships/image" Target="../media/image72.png"/><Relationship Id="rId7" Type="http://schemas.openxmlformats.org/officeDocument/2006/relationships/image" Target="../media/image75.svg"/><Relationship Id="rId12" Type="http://schemas.openxmlformats.org/officeDocument/2006/relationships/image" Target="../media/image80.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74.png"/><Relationship Id="rId11" Type="http://schemas.openxmlformats.org/officeDocument/2006/relationships/image" Target="../media/image79.svg"/><Relationship Id="rId5" Type="http://schemas.openxmlformats.org/officeDocument/2006/relationships/image" Target="../media/image9.png"/><Relationship Id="rId10" Type="http://schemas.openxmlformats.org/officeDocument/2006/relationships/image" Target="../media/image78.png"/><Relationship Id="rId4" Type="http://schemas.openxmlformats.org/officeDocument/2006/relationships/image" Target="../media/image73.svg"/><Relationship Id="rId9" Type="http://schemas.openxmlformats.org/officeDocument/2006/relationships/image" Target="../media/image77.svg"/></Relationships>
</file>

<file path=ppt/slides/_rels/slide2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8" Type="http://schemas.openxmlformats.org/officeDocument/2006/relationships/image" Target="../media/image87.jpeg"/><Relationship Id="rId13" Type="http://schemas.openxmlformats.org/officeDocument/2006/relationships/image" Target="../media/image91.png"/><Relationship Id="rId18" Type="http://schemas.openxmlformats.org/officeDocument/2006/relationships/image" Target="../media/image94.svg"/><Relationship Id="rId3" Type="http://schemas.openxmlformats.org/officeDocument/2006/relationships/image" Target="../media/image9.png"/><Relationship Id="rId7" Type="http://schemas.openxmlformats.org/officeDocument/2006/relationships/image" Target="../media/image86.jpeg"/><Relationship Id="rId12" Type="http://schemas.openxmlformats.org/officeDocument/2006/relationships/image" Target="../media/image50.png"/><Relationship Id="rId17" Type="http://schemas.openxmlformats.org/officeDocument/2006/relationships/image" Target="../media/image78.png"/><Relationship Id="rId2" Type="http://schemas.openxmlformats.org/officeDocument/2006/relationships/notesSlide" Target="../notesSlides/notesSlide21.xml"/><Relationship Id="rId16" Type="http://schemas.openxmlformats.org/officeDocument/2006/relationships/image" Target="../media/image93.svg"/><Relationship Id="rId20" Type="http://schemas.openxmlformats.org/officeDocument/2006/relationships/image" Target="../media/image96.svg"/><Relationship Id="rId1" Type="http://schemas.openxmlformats.org/officeDocument/2006/relationships/slideLayout" Target="../slideLayouts/slideLayout1.xml"/><Relationship Id="rId6" Type="http://schemas.openxmlformats.org/officeDocument/2006/relationships/image" Target="../media/image85.jpeg"/><Relationship Id="rId11" Type="http://schemas.openxmlformats.org/officeDocument/2006/relationships/image" Target="../media/image90.jpeg"/><Relationship Id="rId5" Type="http://schemas.openxmlformats.org/officeDocument/2006/relationships/image" Target="../media/image84.jpeg"/><Relationship Id="rId15" Type="http://schemas.openxmlformats.org/officeDocument/2006/relationships/image" Target="../media/image76.png"/><Relationship Id="rId10" Type="http://schemas.openxmlformats.org/officeDocument/2006/relationships/image" Target="../media/image89.jpeg"/><Relationship Id="rId19" Type="http://schemas.openxmlformats.org/officeDocument/2006/relationships/image" Target="../media/image95.png"/><Relationship Id="rId4" Type="http://schemas.openxmlformats.org/officeDocument/2006/relationships/image" Target="../media/image83.jpeg"/><Relationship Id="rId9" Type="http://schemas.openxmlformats.org/officeDocument/2006/relationships/image" Target="../media/image88.jpeg"/><Relationship Id="rId14" Type="http://schemas.openxmlformats.org/officeDocument/2006/relationships/image" Target="../media/image92.sv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97.jpeg"/></Relationships>
</file>

<file path=ppt/slides/_rels/slide23.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7.png"/><Relationship Id="rId7" Type="http://schemas.openxmlformats.org/officeDocument/2006/relationships/image" Target="../media/image58.jpe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50.png"/><Relationship Id="rId10" Type="http://schemas.openxmlformats.org/officeDocument/2006/relationships/image" Target="../media/image61.jpeg"/><Relationship Id="rId4" Type="http://schemas.openxmlformats.org/officeDocument/2006/relationships/image" Target="../media/image9.png"/><Relationship Id="rId9" Type="http://schemas.openxmlformats.org/officeDocument/2006/relationships/image" Target="../media/image60.jpe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01.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00.jpeg"/><Relationship Id="rId5" Type="http://schemas.openxmlformats.org/officeDocument/2006/relationships/image" Target="../media/image99.jpeg"/><Relationship Id="rId4" Type="http://schemas.openxmlformats.org/officeDocument/2006/relationships/image" Target="../media/image98.jpe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02.jpeg"/></Relationships>
</file>

<file path=ppt/slides/_rels/slide26.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04.jpe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05.jpeg"/></Relationships>
</file>

<file path=ppt/slides/_rels/slide29.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7.png"/><Relationship Id="rId7" Type="http://schemas.openxmlformats.org/officeDocument/2006/relationships/image" Target="../media/image58.jpe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50.png"/><Relationship Id="rId10" Type="http://schemas.openxmlformats.org/officeDocument/2006/relationships/image" Target="../media/image61.jpeg"/><Relationship Id="rId4" Type="http://schemas.openxmlformats.org/officeDocument/2006/relationships/image" Target="../media/image9.png"/><Relationship Id="rId9" Type="http://schemas.openxmlformats.org/officeDocument/2006/relationships/image" Target="../media/image60.jpeg"/></Relationships>
</file>

<file path=ppt/slides/_rels/slide30.xml.rels><?xml version="1.0" encoding="UTF-8" standalone="yes"?>
<Relationships xmlns="http://schemas.openxmlformats.org/package/2006/relationships"><Relationship Id="rId3" Type="http://schemas.openxmlformats.org/officeDocument/2006/relationships/image" Target="../media/image106.tiff"/><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7.png"/><Relationship Id="rId7" Type="http://schemas.openxmlformats.org/officeDocument/2006/relationships/image" Target="../media/image58.jpeg"/><Relationship Id="rId2" Type="http://schemas.openxmlformats.org/officeDocument/2006/relationships/notesSlide" Target="../notesSlides/notesSlide31.xml"/><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50.png"/><Relationship Id="rId10" Type="http://schemas.openxmlformats.org/officeDocument/2006/relationships/image" Target="../media/image61.jpeg"/><Relationship Id="rId4" Type="http://schemas.openxmlformats.org/officeDocument/2006/relationships/image" Target="../media/image9.png"/><Relationship Id="rId9" Type="http://schemas.openxmlformats.org/officeDocument/2006/relationships/image" Target="../media/image60.jpeg"/></Relationships>
</file>

<file path=ppt/slides/_rels/slide32.xml.rels><?xml version="1.0" encoding="UTF-8" standalone="yes"?>
<Relationships xmlns="http://schemas.openxmlformats.org/package/2006/relationships"><Relationship Id="rId8" Type="http://schemas.openxmlformats.org/officeDocument/2006/relationships/image" Target="../media/image111.svg"/><Relationship Id="rId13" Type="http://schemas.openxmlformats.org/officeDocument/2006/relationships/image" Target="../media/image116.png"/><Relationship Id="rId3" Type="http://schemas.openxmlformats.org/officeDocument/2006/relationships/image" Target="../media/image8.png"/><Relationship Id="rId7" Type="http://schemas.openxmlformats.org/officeDocument/2006/relationships/image" Target="../media/image110.png"/><Relationship Id="rId12" Type="http://schemas.openxmlformats.org/officeDocument/2006/relationships/image" Target="../media/image115.sv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09.svg"/><Relationship Id="rId11" Type="http://schemas.openxmlformats.org/officeDocument/2006/relationships/image" Target="../media/image114.png"/><Relationship Id="rId5" Type="http://schemas.openxmlformats.org/officeDocument/2006/relationships/image" Target="../media/image108.png"/><Relationship Id="rId10" Type="http://schemas.openxmlformats.org/officeDocument/2006/relationships/image" Target="../media/image113.svg"/><Relationship Id="rId4" Type="http://schemas.openxmlformats.org/officeDocument/2006/relationships/image" Target="../media/image107.png"/><Relationship Id="rId9" Type="http://schemas.openxmlformats.org/officeDocument/2006/relationships/image" Target="../media/image112.png"/><Relationship Id="rId14" Type="http://schemas.openxmlformats.org/officeDocument/2006/relationships/image" Target="../media/image117.svg"/></Relationships>
</file>

<file path=ppt/slides/_rels/slide3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tiff"/><Relationship Id="rId7"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0.xml"/><Relationship Id="rId6" Type="http://schemas.openxmlformats.org/officeDocument/2006/relationships/image" Target="../media/image50.png"/><Relationship Id="rId5" Type="http://schemas.openxmlformats.org/officeDocument/2006/relationships/hyperlink" Target="mailto:aisling@votesforschools.com" TargetMode="External"/><Relationship Id="rId4" Type="http://schemas.openxmlformats.org/officeDocument/2006/relationships/hyperlink" Target="https://www.surveymonkey.co.uk/r/vfs-primary-mone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food&#10;&#10;Description automatically generated">
            <a:extLst>
              <a:ext uri="{FF2B5EF4-FFF2-40B4-BE49-F238E27FC236}">
                <a16:creationId xmlns:a16="http://schemas.microsoft.com/office/drawing/2014/main" id="{8E4E48F6-DCD7-4F58-BFEF-358ADC6CBF22}"/>
              </a:ext>
            </a:extLst>
          </p:cNvPr>
          <p:cNvPicPr>
            <a:picLocks noChangeAspect="1"/>
          </p:cNvPicPr>
          <p:nvPr/>
        </p:nvPicPr>
        <p:blipFill>
          <a:blip r:embed="rId3"/>
          <a:stretch>
            <a:fillRect/>
          </a:stretch>
        </p:blipFill>
        <p:spPr>
          <a:xfrm>
            <a:off x="5880189" y="5630344"/>
            <a:ext cx="2829421" cy="1006439"/>
          </a:xfrm>
          <a:prstGeom prst="rect">
            <a:avLst/>
          </a:prstGeom>
        </p:spPr>
      </p:pic>
      <p:sp>
        <p:nvSpPr>
          <p:cNvPr id="3" name="TextBox 2">
            <a:extLst>
              <a:ext uri="{FF2B5EF4-FFF2-40B4-BE49-F238E27FC236}">
                <a16:creationId xmlns:a16="http://schemas.microsoft.com/office/drawing/2014/main" id="{B04D7B7D-F242-4D30-A8DD-450EB35F35B1}"/>
              </a:ext>
            </a:extLst>
          </p:cNvPr>
          <p:cNvSpPr txBox="1"/>
          <p:nvPr/>
        </p:nvSpPr>
        <p:spPr>
          <a:xfrm>
            <a:off x="5880189" y="4532624"/>
            <a:ext cx="2829421" cy="817245"/>
          </a:xfrm>
          <a:prstGeom prst="wedgeRoundRectCallout">
            <a:avLst>
              <a:gd name="adj1" fmla="val -10772"/>
              <a:gd name="adj2" fmla="val 70230"/>
              <a:gd name="adj3" fmla="val 16667"/>
            </a:avLst>
          </a:prstGeom>
          <a:noFill/>
          <a:ln w="28575">
            <a:solidFill>
              <a:schemeClr val="accent2"/>
            </a:solidFill>
          </a:ln>
        </p:spPr>
        <p:txBody>
          <a:bodyPr wrap="square" rtlCol="0" anchor="t">
            <a:spAutoFit/>
          </a:bodyPr>
          <a:lstStyle/>
          <a:p>
            <a:pPr algn="ctr"/>
            <a:r>
              <a:rPr lang="en-GB" sz="1400" b="1" dirty="0">
                <a:ea typeface="+mn-lt"/>
                <a:cs typeface="+mn-lt"/>
              </a:rPr>
              <a:t>Article 32: </a:t>
            </a:r>
            <a:r>
              <a:rPr lang="en-GB" sz="1400" dirty="0">
                <a:ea typeface="+mn-lt"/>
                <a:cs typeface="+mn-lt"/>
              </a:rPr>
              <a:t>“… If you work, you have the right to be safe and paid fairly.”</a:t>
            </a:r>
          </a:p>
        </p:txBody>
      </p:sp>
    </p:spTree>
    <p:extLst>
      <p:ext uri="{BB962C8B-B14F-4D97-AF65-F5344CB8AC3E}">
        <p14:creationId xmlns:p14="http://schemas.microsoft.com/office/powerpoint/2010/main" val="2742564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14">
            <a:extLst>
              <a:ext uri="{FF2B5EF4-FFF2-40B4-BE49-F238E27FC236}">
                <a16:creationId xmlns:a16="http://schemas.microsoft.com/office/drawing/2014/main" id="{8C16DB5E-A906-4056-A13A-A4BBEB2879F4}"/>
              </a:ext>
            </a:extLst>
          </p:cNvPr>
          <p:cNvSpPr/>
          <p:nvPr/>
        </p:nvSpPr>
        <p:spPr>
          <a:xfrm>
            <a:off x="243628" y="289629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latin typeface="Century Gothic" panose="020B0502020202020204" pitchFamily="34" charset="0"/>
                <a:ea typeface="Lato"/>
                <a:cs typeface="Lato"/>
                <a:sym typeface="Lato"/>
              </a:rPr>
              <a:t>How to use this lesson…</a:t>
            </a:r>
            <a:endParaRPr lang="en-GB" sz="2500" b="1" dirty="0">
              <a:solidFill>
                <a:schemeClr val="tx1"/>
              </a:solidFill>
              <a:latin typeface="Century Gothic" panose="020B0502020202020204" pitchFamily="34" charset="0"/>
              <a:ea typeface="Lato"/>
              <a:cs typeface="Lato"/>
              <a:sym typeface="Lato"/>
            </a:endParaRPr>
          </a:p>
        </p:txBody>
      </p:sp>
      <p:sp>
        <p:nvSpPr>
          <p:cNvPr id="10" name="Rectangle: Rounded Corners 9">
            <a:extLst>
              <a:ext uri="{FF2B5EF4-FFF2-40B4-BE49-F238E27FC236}">
                <a16:creationId xmlns:a16="http://schemas.microsoft.com/office/drawing/2014/main" id="{48F5E4A2-4A10-4B61-9E42-2C09D862934D}"/>
              </a:ext>
            </a:extLst>
          </p:cNvPr>
          <p:cNvSpPr/>
          <p:nvPr/>
        </p:nvSpPr>
        <p:spPr>
          <a:xfrm>
            <a:off x="643807" y="4027236"/>
            <a:ext cx="2304188" cy="1287817"/>
          </a:xfrm>
          <a:prstGeom prst="roundRect">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Find this button </a:t>
            </a:r>
            <a:r>
              <a:rPr lang="en-GB" sz="1500" dirty="0"/>
              <a:t>in the bottom right of you screen to </a:t>
            </a:r>
            <a:r>
              <a:rPr lang="en-GB" sz="1500" b="1" dirty="0"/>
              <a:t>start your lesson.</a:t>
            </a:r>
          </a:p>
        </p:txBody>
      </p:sp>
      <p:sp>
        <p:nvSpPr>
          <p:cNvPr id="11" name="Rectangle: Rounded Corners 10">
            <a:extLst>
              <a:ext uri="{FF2B5EF4-FFF2-40B4-BE49-F238E27FC236}">
                <a16:creationId xmlns:a16="http://schemas.microsoft.com/office/drawing/2014/main" id="{BE19C451-EB22-4582-A982-3BD4F4A4C9E7}"/>
              </a:ext>
            </a:extLst>
          </p:cNvPr>
          <p:cNvSpPr/>
          <p:nvPr/>
        </p:nvSpPr>
        <p:spPr>
          <a:xfrm>
            <a:off x="3563476" y="4027237"/>
            <a:ext cx="2304189" cy="1287816"/>
          </a:xfrm>
          <a:prstGeom prst="roundRect">
            <a:avLst/>
          </a:prstGeom>
          <a:solidFill>
            <a:schemeClr val="accent2">
              <a:lumMod val="40000"/>
              <a:lumOff val="6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Use the </a:t>
            </a:r>
            <a:r>
              <a:rPr lang="en-GB" sz="1500" b="1" dirty="0"/>
              <a:t>arrow keys </a:t>
            </a:r>
            <a:r>
              <a:rPr lang="en-GB" sz="1500" dirty="0"/>
              <a:t>to </a:t>
            </a:r>
            <a:r>
              <a:rPr lang="en-GB" sz="1500" b="1" dirty="0"/>
              <a:t>go forwards and backwards </a:t>
            </a:r>
            <a:r>
              <a:rPr lang="en-GB" sz="1500" dirty="0"/>
              <a:t>through your lesson.</a:t>
            </a:r>
            <a:endParaRPr lang="en-GB" sz="1500" dirty="0">
              <a:highlight>
                <a:srgbClr val="FFFF00"/>
              </a:highlight>
            </a:endParaRPr>
          </a:p>
        </p:txBody>
      </p:sp>
      <p:sp>
        <p:nvSpPr>
          <p:cNvPr id="12" name="Rectangle: Rounded Corners 11">
            <a:extLst>
              <a:ext uri="{FF2B5EF4-FFF2-40B4-BE49-F238E27FC236}">
                <a16:creationId xmlns:a16="http://schemas.microsoft.com/office/drawing/2014/main" id="{7DC2F520-5CE8-49BC-9934-06026E159DD5}"/>
              </a:ext>
            </a:extLst>
          </p:cNvPr>
          <p:cNvSpPr/>
          <p:nvPr/>
        </p:nvSpPr>
        <p:spPr>
          <a:xfrm>
            <a:off x="6388652" y="4021479"/>
            <a:ext cx="2304189" cy="1300850"/>
          </a:xfrm>
          <a:prstGeom prst="roundRect">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To go back to your normal screen</a:t>
            </a:r>
            <a:r>
              <a:rPr lang="en-GB" sz="1500" b="1" dirty="0"/>
              <a:t>, press the esc key</a:t>
            </a:r>
            <a:r>
              <a:rPr lang="en-GB" sz="1500" dirty="0"/>
              <a:t> on your keyboard.</a:t>
            </a:r>
          </a:p>
        </p:txBody>
      </p:sp>
      <p:sp>
        <p:nvSpPr>
          <p:cNvPr id="13" name="Rectangle: Rounded Corners 12">
            <a:extLst>
              <a:ext uri="{FF2B5EF4-FFF2-40B4-BE49-F238E27FC236}">
                <a16:creationId xmlns:a16="http://schemas.microsoft.com/office/drawing/2014/main" id="{7E870F19-20A7-4DD9-BEDB-82A5018F16F9}"/>
              </a:ext>
            </a:extLst>
          </p:cNvPr>
          <p:cNvSpPr/>
          <p:nvPr/>
        </p:nvSpPr>
        <p:spPr>
          <a:xfrm>
            <a:off x="345082" y="5618314"/>
            <a:ext cx="2727727" cy="947179"/>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In the classroom? </a:t>
            </a:r>
          </a:p>
          <a:p>
            <a:pPr algn="ctr"/>
            <a:r>
              <a:rPr lang="en-GB" sz="1300" dirty="0">
                <a:solidFill>
                  <a:schemeClr val="bg1"/>
                </a:solidFill>
              </a:rPr>
              <a:t>Look out for these boxes to see how to make the most of the activities!</a:t>
            </a:r>
          </a:p>
        </p:txBody>
      </p:sp>
      <p:sp>
        <p:nvSpPr>
          <p:cNvPr id="20" name="Rectangle: Rounded Corners 19">
            <a:extLst>
              <a:ext uri="{FF2B5EF4-FFF2-40B4-BE49-F238E27FC236}">
                <a16:creationId xmlns:a16="http://schemas.microsoft.com/office/drawing/2014/main" id="{05DE318A-69E4-41CB-AE00-5DC143B00D4E}"/>
              </a:ext>
            </a:extLst>
          </p:cNvPr>
          <p:cNvSpPr/>
          <p:nvPr/>
        </p:nvSpPr>
        <p:spPr>
          <a:xfrm>
            <a:off x="3208137" y="5618314"/>
            <a:ext cx="2727727" cy="947179"/>
          </a:xfrm>
          <a:prstGeom prst="roundRect">
            <a:avLst/>
          </a:prstGeom>
          <a:solidFill>
            <a:srgbClr val="DF6068">
              <a:alpha val="63922"/>
            </a:srgb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Parents’ &amp; Carers’ Note: </a:t>
            </a:r>
          </a:p>
          <a:p>
            <a:pPr algn="ctr"/>
            <a:r>
              <a:rPr lang="en-GB" sz="1300" dirty="0">
                <a:solidFill>
                  <a:schemeClr val="bg1"/>
                </a:solidFill>
              </a:rPr>
              <a:t>Please see the Notes section below each slide for any further guidance. </a:t>
            </a:r>
          </a:p>
        </p:txBody>
      </p:sp>
      <p:sp>
        <p:nvSpPr>
          <p:cNvPr id="16" name="Shape 114">
            <a:extLst>
              <a:ext uri="{FF2B5EF4-FFF2-40B4-BE49-F238E27FC236}">
                <a16:creationId xmlns:a16="http://schemas.microsoft.com/office/drawing/2014/main" id="{76C3CDE3-1A0A-4D27-849C-4B8B0B93A752}"/>
              </a:ext>
            </a:extLst>
          </p:cNvPr>
          <p:cNvSpPr/>
          <p:nvPr/>
        </p:nvSpPr>
        <p:spPr>
          <a:xfrm>
            <a:off x="243628" y="185503"/>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latin typeface="Century Gothic" panose="020B0502020202020204" pitchFamily="34" charset="0"/>
                <a:ea typeface="Lato"/>
                <a:cs typeface="Lato"/>
                <a:sym typeface="Lato"/>
              </a:rPr>
              <a:t>Learning from home?</a:t>
            </a:r>
            <a:endParaRPr lang="en-GB" sz="2500" b="1" dirty="0">
              <a:solidFill>
                <a:schemeClr val="tx1"/>
              </a:solidFill>
              <a:latin typeface="Century Gothic" panose="020B0502020202020204" pitchFamily="34" charset="0"/>
              <a:ea typeface="Lato"/>
              <a:cs typeface="Lato"/>
              <a:sym typeface="Lato"/>
            </a:endParaRPr>
          </a:p>
        </p:txBody>
      </p:sp>
      <p:sp>
        <p:nvSpPr>
          <p:cNvPr id="17" name="Rectangle: Rounded Corners 16">
            <a:extLst>
              <a:ext uri="{FF2B5EF4-FFF2-40B4-BE49-F238E27FC236}">
                <a16:creationId xmlns:a16="http://schemas.microsoft.com/office/drawing/2014/main" id="{E062C256-F089-49C1-9506-40BCFC38E7B2}"/>
              </a:ext>
            </a:extLst>
          </p:cNvPr>
          <p:cNvSpPr/>
          <p:nvPr/>
        </p:nvSpPr>
        <p:spPr>
          <a:xfrm>
            <a:off x="349098" y="739938"/>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Here are some </a:t>
            </a:r>
            <a:r>
              <a:rPr lang="en-GB" sz="1500" b="1" dirty="0"/>
              <a:t>ideas of how to get the most out of this lesson at home</a:t>
            </a:r>
            <a:r>
              <a:rPr lang="en-GB" sz="1500" dirty="0"/>
              <a:t>. </a:t>
            </a:r>
          </a:p>
        </p:txBody>
      </p:sp>
      <p:sp>
        <p:nvSpPr>
          <p:cNvPr id="19" name="Rectangle: Rounded Corners 18">
            <a:extLst>
              <a:ext uri="{FF2B5EF4-FFF2-40B4-BE49-F238E27FC236}">
                <a16:creationId xmlns:a16="http://schemas.microsoft.com/office/drawing/2014/main" id="{51372078-5239-46A8-8AEB-81847EA769FE}"/>
              </a:ext>
            </a:extLst>
          </p:cNvPr>
          <p:cNvSpPr/>
          <p:nvPr/>
        </p:nvSpPr>
        <p:spPr>
          <a:xfrm>
            <a:off x="643807" y="1331738"/>
            <a:ext cx="2304188" cy="1300853"/>
          </a:xfrm>
          <a:prstGeom prst="roundRect">
            <a:avLst/>
          </a:prstGeom>
          <a:solidFill>
            <a:schemeClr val="tx2">
              <a:lumMod val="20000"/>
              <a:lumOff val="8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Ask an adult to arrange a video call </a:t>
            </a:r>
            <a:r>
              <a:rPr lang="en-GB" sz="1500" dirty="0"/>
              <a:t>so you can do some   </a:t>
            </a:r>
          </a:p>
          <a:p>
            <a:pPr algn="ctr"/>
            <a:r>
              <a:rPr lang="en-GB" sz="1500" dirty="0"/>
              <a:t>    of the </a:t>
            </a:r>
            <a:r>
              <a:rPr lang="en-GB" sz="1500" b="1" dirty="0"/>
              <a:t>activities with a friend</a:t>
            </a:r>
            <a:r>
              <a:rPr lang="en-GB" sz="1500" dirty="0"/>
              <a:t>.</a:t>
            </a:r>
          </a:p>
        </p:txBody>
      </p:sp>
      <p:sp>
        <p:nvSpPr>
          <p:cNvPr id="21" name="Rectangle: Rounded Corners 20">
            <a:extLst>
              <a:ext uri="{FF2B5EF4-FFF2-40B4-BE49-F238E27FC236}">
                <a16:creationId xmlns:a16="http://schemas.microsoft.com/office/drawing/2014/main" id="{70A948B8-DB88-42C5-95FC-B4395C309933}"/>
              </a:ext>
            </a:extLst>
          </p:cNvPr>
          <p:cNvSpPr/>
          <p:nvPr/>
        </p:nvSpPr>
        <p:spPr>
          <a:xfrm>
            <a:off x="3563477" y="1330924"/>
            <a:ext cx="2304189" cy="1300852"/>
          </a:xfrm>
          <a:prstGeom prst="roundRect">
            <a:avLst/>
          </a:prstGeom>
          <a:solidFill>
            <a:schemeClr val="tx2">
              <a:lumMod val="40000"/>
              <a:lumOff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Explore the topic with a parent or caregiver:</a:t>
            </a:r>
            <a:r>
              <a:rPr lang="en-GB" sz="1500" dirty="0"/>
              <a:t> how is  their opinion </a:t>
            </a:r>
          </a:p>
          <a:p>
            <a:pPr algn="ctr"/>
            <a:r>
              <a:rPr lang="en-GB" sz="1500" dirty="0"/>
              <a:t>different to yours? </a:t>
            </a:r>
          </a:p>
        </p:txBody>
      </p:sp>
      <p:sp>
        <p:nvSpPr>
          <p:cNvPr id="22" name="Rectangle: Rounded Corners 21">
            <a:extLst>
              <a:ext uri="{FF2B5EF4-FFF2-40B4-BE49-F238E27FC236}">
                <a16:creationId xmlns:a16="http://schemas.microsoft.com/office/drawing/2014/main" id="{FD54D12C-E7D6-4574-B5C9-758997D7276B}"/>
              </a:ext>
            </a:extLst>
          </p:cNvPr>
          <p:cNvSpPr/>
          <p:nvPr/>
        </p:nvSpPr>
        <p:spPr>
          <a:xfrm>
            <a:off x="6388652" y="1330924"/>
            <a:ext cx="2304189" cy="1300851"/>
          </a:xfrm>
          <a:prstGeom prst="roundRect">
            <a:avLst/>
          </a:prstGeom>
          <a:solidFill>
            <a:schemeClr val="tx2">
              <a:lumMod val="60000"/>
              <a:lumOff val="4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Teach a younger sibling or relative </a:t>
            </a:r>
            <a:endParaRPr lang="en-GB" sz="1500" dirty="0"/>
          </a:p>
          <a:p>
            <a:pPr algn="ctr"/>
            <a:r>
              <a:rPr lang="en-GB" sz="1500" dirty="0"/>
              <a:t>about how  </a:t>
            </a:r>
          </a:p>
          <a:p>
            <a:pPr algn="ctr"/>
            <a:r>
              <a:rPr lang="en-GB" sz="1500" dirty="0"/>
              <a:t>   VotesforSchools works!</a:t>
            </a:r>
            <a:endParaRPr lang="en-GB" sz="1500" b="1" dirty="0"/>
          </a:p>
        </p:txBody>
      </p:sp>
      <p:pic>
        <p:nvPicPr>
          <p:cNvPr id="29" name="Picture 6" descr="Brainstorm Skill icon">
            <a:extLst>
              <a:ext uri="{FF2B5EF4-FFF2-40B4-BE49-F238E27FC236}">
                <a16:creationId xmlns:a16="http://schemas.microsoft.com/office/drawing/2014/main" id="{1F3DE9F0-8D65-48A0-8FD5-B800D3DA326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21974" y="2086598"/>
            <a:ext cx="683005" cy="68300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8" descr="Thinking Bubble icon">
            <a:extLst>
              <a:ext uri="{FF2B5EF4-FFF2-40B4-BE49-F238E27FC236}">
                <a16:creationId xmlns:a16="http://schemas.microsoft.com/office/drawing/2014/main" id="{1CA16BE9-5251-4E1F-9A1D-6EDC562768A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16661" y="2017328"/>
            <a:ext cx="683005" cy="683005"/>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0" descr="Video Conference icon">
            <a:extLst>
              <a:ext uri="{FF2B5EF4-FFF2-40B4-BE49-F238E27FC236}">
                <a16:creationId xmlns:a16="http://schemas.microsoft.com/office/drawing/2014/main" id="{21AD6487-CC5B-4773-9919-B492FAECF846}"/>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49098" y="2006536"/>
            <a:ext cx="683005" cy="683005"/>
          </a:xfrm>
          <a:prstGeom prst="rect">
            <a:avLst/>
          </a:prstGeom>
          <a:noFill/>
          <a:extLst>
            <a:ext uri="{909E8E84-426E-40DD-AFC4-6F175D3DCCD1}">
              <a14:hiddenFill xmlns:a14="http://schemas.microsoft.com/office/drawing/2010/main">
                <a:solidFill>
                  <a:srgbClr val="FFFFFF"/>
                </a:solidFill>
              </a14:hiddenFill>
            </a:ext>
          </a:extLst>
        </p:spPr>
      </p:pic>
      <p:sp>
        <p:nvSpPr>
          <p:cNvPr id="32" name="Rectangle: Rounded Corners 31">
            <a:extLst>
              <a:ext uri="{FF2B5EF4-FFF2-40B4-BE49-F238E27FC236}">
                <a16:creationId xmlns:a16="http://schemas.microsoft.com/office/drawing/2014/main" id="{809F4B26-C528-4F19-9FA5-17181D75B2B9}"/>
              </a:ext>
            </a:extLst>
          </p:cNvPr>
          <p:cNvSpPr/>
          <p:nvPr/>
        </p:nvSpPr>
        <p:spPr>
          <a:xfrm>
            <a:off x="349097" y="3411305"/>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Use these buttons </a:t>
            </a:r>
            <a:r>
              <a:rPr lang="en-GB" sz="1500" dirty="0"/>
              <a:t>to get the most out of your lesson.</a:t>
            </a:r>
          </a:p>
        </p:txBody>
      </p:sp>
      <p:sp>
        <p:nvSpPr>
          <p:cNvPr id="9" name="Rectangle 8">
            <a:extLst>
              <a:ext uri="{FF2B5EF4-FFF2-40B4-BE49-F238E27FC236}">
                <a16:creationId xmlns:a16="http://schemas.microsoft.com/office/drawing/2014/main" id="{3541D2BD-05BE-45BA-A9D6-9EC489DF718E}"/>
              </a:ext>
            </a:extLst>
          </p:cNvPr>
          <p:cNvSpPr/>
          <p:nvPr/>
        </p:nvSpPr>
        <p:spPr>
          <a:xfrm>
            <a:off x="374497" y="4985411"/>
            <a:ext cx="517906" cy="28828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4" name="Rectangle: Rounded Corners 33">
            <a:extLst>
              <a:ext uri="{FF2B5EF4-FFF2-40B4-BE49-F238E27FC236}">
                <a16:creationId xmlns:a16="http://schemas.microsoft.com/office/drawing/2014/main" id="{133AEE69-8A95-4893-808C-D5F454DE2FE2}"/>
              </a:ext>
            </a:extLst>
          </p:cNvPr>
          <p:cNvSpPr/>
          <p:nvPr/>
        </p:nvSpPr>
        <p:spPr>
          <a:xfrm>
            <a:off x="6071193" y="5619570"/>
            <a:ext cx="2727728" cy="946573"/>
          </a:xfrm>
          <a:prstGeom prst="roundRect">
            <a:avLst/>
          </a:prstGeom>
          <a:solidFill>
            <a:schemeClr val="accent2"/>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Don’t forget to vote…</a:t>
            </a:r>
          </a:p>
          <a:p>
            <a:pPr algn="ctr"/>
            <a:r>
              <a:rPr lang="en-GB" sz="1300" dirty="0">
                <a:solidFill>
                  <a:schemeClr val="bg1"/>
                </a:solidFill>
              </a:rPr>
              <a:t>You can find the link to do this on the final slide. Get your whole household involved!</a:t>
            </a:r>
          </a:p>
        </p:txBody>
      </p:sp>
      <p:pic>
        <p:nvPicPr>
          <p:cNvPr id="14" name="Picture 13">
            <a:extLst>
              <a:ext uri="{FF2B5EF4-FFF2-40B4-BE49-F238E27FC236}">
                <a16:creationId xmlns:a16="http://schemas.microsoft.com/office/drawing/2014/main" id="{85451084-3813-4DDF-A846-1968E258CFF7}"/>
              </a:ext>
            </a:extLst>
          </p:cNvPr>
          <p:cNvPicPr>
            <a:picLocks noChangeAspect="1"/>
          </p:cNvPicPr>
          <p:nvPr/>
        </p:nvPicPr>
        <p:blipFill>
          <a:blip r:embed="rId6" cstate="print">
            <a:extLst>
              <a:ext uri="{BEBA8EAE-BF5A-486C-A8C5-ECC9F3942E4B}">
                <a14:imgProps xmlns:a14="http://schemas.microsoft.com/office/drawing/2010/main">
                  <a14:imgLayer r:embed="rId7">
                    <a14:imgEffect>
                      <a14:saturation sat="33000"/>
                    </a14:imgEffect>
                  </a14:imgLayer>
                </a14:imgProps>
              </a:ext>
              <a:ext uri="{28A0092B-C50C-407E-A947-70E740481C1C}">
                <a14:useLocalDpi xmlns:a14="http://schemas.microsoft.com/office/drawing/2010/main"/>
              </a:ext>
            </a:extLst>
          </a:blip>
          <a:stretch>
            <a:fillRect/>
          </a:stretch>
        </p:blipFill>
        <p:spPr>
          <a:xfrm>
            <a:off x="6183639" y="5024493"/>
            <a:ext cx="507373" cy="385298"/>
          </a:xfrm>
          <a:prstGeom prst="roundRect">
            <a:avLst/>
          </a:prstGeom>
        </p:spPr>
      </p:pic>
      <p:pic>
        <p:nvPicPr>
          <p:cNvPr id="3" name="Graphic 2" descr="Projector screen">
            <a:extLst>
              <a:ext uri="{FF2B5EF4-FFF2-40B4-BE49-F238E27FC236}">
                <a16:creationId xmlns:a16="http://schemas.microsoft.com/office/drawing/2014/main" id="{AEBCA1CF-C007-4A99-A140-DB47B2B8FA9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10903" y="4892841"/>
            <a:ext cx="558801" cy="558801"/>
          </a:xfrm>
          <a:prstGeom prst="rect">
            <a:avLst/>
          </a:prstGeom>
        </p:spPr>
      </p:pic>
      <p:sp>
        <p:nvSpPr>
          <p:cNvPr id="5" name="TextBox 4">
            <a:extLst>
              <a:ext uri="{FF2B5EF4-FFF2-40B4-BE49-F238E27FC236}">
                <a16:creationId xmlns:a16="http://schemas.microsoft.com/office/drawing/2014/main" id="{AE4B87EB-1104-4FE3-9B3F-EA8AA7E49FBF}"/>
              </a:ext>
            </a:extLst>
          </p:cNvPr>
          <p:cNvSpPr txBox="1"/>
          <p:nvPr/>
        </p:nvSpPr>
        <p:spPr>
          <a:xfrm>
            <a:off x="537839" y="4921760"/>
            <a:ext cx="345233" cy="369332"/>
          </a:xfrm>
          <a:prstGeom prst="rect">
            <a:avLst/>
          </a:prstGeom>
          <a:noFill/>
        </p:spPr>
        <p:txBody>
          <a:bodyPr wrap="square" rtlCol="0">
            <a:spAutoFit/>
          </a:bodyPr>
          <a:lstStyle/>
          <a:p>
            <a:r>
              <a:rPr lang="en-GB" dirty="0">
                <a:solidFill>
                  <a:schemeClr val="tx1">
                    <a:lumMod val="50000"/>
                    <a:lumOff val="50000"/>
                  </a:schemeClr>
                </a:solidFill>
              </a:rPr>
              <a:t>–</a:t>
            </a:r>
          </a:p>
        </p:txBody>
      </p:sp>
      <p:sp>
        <p:nvSpPr>
          <p:cNvPr id="15" name="Rectangle: Rounded Corners 14">
            <a:extLst>
              <a:ext uri="{FF2B5EF4-FFF2-40B4-BE49-F238E27FC236}">
                <a16:creationId xmlns:a16="http://schemas.microsoft.com/office/drawing/2014/main" id="{0EA09C4D-2029-4ECF-8591-0145B4A363D5}"/>
              </a:ext>
            </a:extLst>
          </p:cNvPr>
          <p:cNvSpPr/>
          <p:nvPr/>
        </p:nvSpPr>
        <p:spPr>
          <a:xfrm>
            <a:off x="3468982" y="4832032"/>
            <a:ext cx="251927" cy="270587"/>
          </a:xfrm>
          <a:prstGeom prst="round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nvGrpSpPr>
          <p:cNvPr id="8" name="Group 7">
            <a:extLst>
              <a:ext uri="{FF2B5EF4-FFF2-40B4-BE49-F238E27FC236}">
                <a16:creationId xmlns:a16="http://schemas.microsoft.com/office/drawing/2014/main" id="{5AFB824B-2AF7-4212-9AF4-9F346A81B727}"/>
              </a:ext>
            </a:extLst>
          </p:cNvPr>
          <p:cNvGrpSpPr/>
          <p:nvPr/>
        </p:nvGrpSpPr>
        <p:grpSpPr>
          <a:xfrm>
            <a:off x="3068606" y="4775362"/>
            <a:ext cx="1066478" cy="708383"/>
            <a:chOff x="-3863328" y="3072680"/>
            <a:chExt cx="2132955" cy="1420023"/>
          </a:xfrm>
        </p:grpSpPr>
        <p:sp>
          <p:nvSpPr>
            <p:cNvPr id="33" name="Rectangle: Rounded Corners 32">
              <a:extLst>
                <a:ext uri="{FF2B5EF4-FFF2-40B4-BE49-F238E27FC236}">
                  <a16:creationId xmlns:a16="http://schemas.microsoft.com/office/drawing/2014/main" id="{2F88AC22-05B3-4F35-A051-2EFC302937A2}"/>
                </a:ext>
              </a:extLst>
            </p:cNvPr>
            <p:cNvSpPr/>
            <p:nvPr/>
          </p:nvSpPr>
          <p:spPr>
            <a:xfrm>
              <a:off x="-2373517" y="3845892"/>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5" name="Rectangle: Rounded Corners 34">
              <a:extLst>
                <a:ext uri="{FF2B5EF4-FFF2-40B4-BE49-F238E27FC236}">
                  <a16:creationId xmlns:a16="http://schemas.microsoft.com/office/drawing/2014/main" id="{2B6E12F9-4AF7-44A3-B242-7FC7EFCE9425}"/>
                </a:ext>
              </a:extLst>
            </p:cNvPr>
            <p:cNvSpPr/>
            <p:nvPr/>
          </p:nvSpPr>
          <p:spPr>
            <a:xfrm>
              <a:off x="-3053007" y="384229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6" name="Rectangle: Rounded Corners 35">
              <a:extLst>
                <a:ext uri="{FF2B5EF4-FFF2-40B4-BE49-F238E27FC236}">
                  <a16:creationId xmlns:a16="http://schemas.microsoft.com/office/drawing/2014/main" id="{90C66270-C5EF-41FC-9E50-C58D3ED2B8E3}"/>
                </a:ext>
              </a:extLst>
            </p:cNvPr>
            <p:cNvSpPr/>
            <p:nvPr/>
          </p:nvSpPr>
          <p:spPr>
            <a:xfrm>
              <a:off x="-3714265" y="383031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C52D988E-05F8-46D5-BDFB-5ED79BC2D7D8}"/>
                </a:ext>
              </a:extLst>
            </p:cNvPr>
            <p:cNvSpPr/>
            <p:nvPr/>
          </p:nvSpPr>
          <p:spPr>
            <a:xfrm>
              <a:off x="-3054679" y="3167485"/>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0244" name="Picture 4" descr="Image result for arrow keys">
              <a:extLst>
                <a:ext uri="{FF2B5EF4-FFF2-40B4-BE49-F238E27FC236}">
                  <a16:creationId xmlns:a16="http://schemas.microsoft.com/office/drawing/2014/main" id="{E8654E3D-C983-4211-A81E-0DF4F0E2413D}"/>
                </a:ext>
              </a:extLst>
            </p:cNvPr>
            <p:cNvPicPr>
              <a:picLocks noChangeAspect="1" noChangeArrowheads="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3863328" y="3072680"/>
              <a:ext cx="2132955" cy="142002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762464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390E303-A175-4213-B8D0-0C8904D30E96}"/>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3" name="Picture 2">
            <a:extLst>
              <a:ext uri="{FF2B5EF4-FFF2-40B4-BE49-F238E27FC236}">
                <a16:creationId xmlns:a16="http://schemas.microsoft.com/office/drawing/2014/main" id="{F203156E-ED71-41DC-A093-66A7706332C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4" name="Title 1">
            <a:extLst>
              <a:ext uri="{FF2B5EF4-FFF2-40B4-BE49-F238E27FC236}">
                <a16:creationId xmlns:a16="http://schemas.microsoft.com/office/drawing/2014/main" id="{94301298-96D5-483E-9EB6-E7B44377ABCF}"/>
              </a:ext>
            </a:extLst>
          </p:cNvPr>
          <p:cNvSpPr txBox="1">
            <a:spLocks/>
          </p:cNvSpPr>
          <p:nvPr/>
        </p:nvSpPr>
        <p:spPr>
          <a:xfrm>
            <a:off x="878305" y="274637"/>
            <a:ext cx="7387389" cy="937289"/>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r>
              <a:rPr lang="en-GB" dirty="0"/>
              <a:t>Feedback: “Do communities become stronger in a crisis?”</a:t>
            </a:r>
          </a:p>
        </p:txBody>
      </p:sp>
      <p:sp>
        <p:nvSpPr>
          <p:cNvPr id="6" name="TextBox 5">
            <a:extLst>
              <a:ext uri="{FF2B5EF4-FFF2-40B4-BE49-F238E27FC236}">
                <a16:creationId xmlns:a16="http://schemas.microsoft.com/office/drawing/2014/main" id="{499F04A5-BEDA-4AB4-B2F8-9DA51F908DF1}"/>
              </a:ext>
            </a:extLst>
          </p:cNvPr>
          <p:cNvSpPr txBox="1"/>
          <p:nvPr/>
        </p:nvSpPr>
        <p:spPr>
          <a:xfrm>
            <a:off x="5735703" y="4382354"/>
            <a:ext cx="837089" cy="369332"/>
          </a:xfrm>
          <a:prstGeom prst="rect">
            <a:avLst/>
          </a:prstGeom>
          <a:noFill/>
        </p:spPr>
        <p:txBody>
          <a:bodyPr wrap="none" rtlCol="0">
            <a:spAutoFit/>
          </a:bodyPr>
          <a:lstStyle/>
          <a:p>
            <a:r>
              <a:rPr lang="en-GB" b="1" dirty="0"/>
              <a:t>19.4%</a:t>
            </a:r>
          </a:p>
        </p:txBody>
      </p:sp>
      <p:sp>
        <p:nvSpPr>
          <p:cNvPr id="7" name="TextBox 6">
            <a:extLst>
              <a:ext uri="{FF2B5EF4-FFF2-40B4-BE49-F238E27FC236}">
                <a16:creationId xmlns:a16="http://schemas.microsoft.com/office/drawing/2014/main" id="{67E18E18-9899-4921-AFAD-BE22544FE436}"/>
              </a:ext>
            </a:extLst>
          </p:cNvPr>
          <p:cNvSpPr txBox="1"/>
          <p:nvPr/>
        </p:nvSpPr>
        <p:spPr>
          <a:xfrm>
            <a:off x="3175052" y="2482979"/>
            <a:ext cx="837089" cy="369332"/>
          </a:xfrm>
          <a:prstGeom prst="rect">
            <a:avLst/>
          </a:prstGeom>
          <a:noFill/>
        </p:spPr>
        <p:txBody>
          <a:bodyPr wrap="none" rtlCol="0">
            <a:spAutoFit/>
          </a:bodyPr>
          <a:lstStyle/>
          <a:p>
            <a:r>
              <a:rPr lang="en-GB" b="1" dirty="0"/>
              <a:t>80.6%</a:t>
            </a:r>
          </a:p>
        </p:txBody>
      </p:sp>
      <p:sp>
        <p:nvSpPr>
          <p:cNvPr id="11" name="Rounded Rectangular Callout 21">
            <a:extLst>
              <a:ext uri="{FF2B5EF4-FFF2-40B4-BE49-F238E27FC236}">
                <a16:creationId xmlns:a16="http://schemas.microsoft.com/office/drawing/2014/main" id="{1D13C364-2B82-471B-A6FC-E276731B8EF2}"/>
              </a:ext>
            </a:extLst>
          </p:cNvPr>
          <p:cNvSpPr/>
          <p:nvPr/>
        </p:nvSpPr>
        <p:spPr>
          <a:xfrm>
            <a:off x="302613" y="2114359"/>
            <a:ext cx="2672661" cy="2422958"/>
          </a:xfrm>
          <a:prstGeom prst="wedgeRoundRectCallout">
            <a:avLst>
              <a:gd name="adj1" fmla="val 60726"/>
              <a:gd name="adj2" fmla="val -16608"/>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“People try to help around their community. Like for the NHS when they were looking for help, lots of people volunteered. This shows that communities become stronger during a crisis.”</a:t>
            </a:r>
          </a:p>
          <a:p>
            <a:pPr algn="ctr"/>
            <a:r>
              <a:rPr lang="en-GB" sz="1500" dirty="0">
                <a:solidFill>
                  <a:schemeClr val="tx1"/>
                </a:solidFill>
                <a:latin typeface="Century Gothic" panose="020B0502020202020204" pitchFamily="34" charset="0"/>
              </a:rPr>
              <a:t>Falcons School for Girls</a:t>
            </a:r>
          </a:p>
        </p:txBody>
      </p:sp>
      <p:sp>
        <p:nvSpPr>
          <p:cNvPr id="13" name="Rounded Rectangular Callout 21">
            <a:extLst>
              <a:ext uri="{FF2B5EF4-FFF2-40B4-BE49-F238E27FC236}">
                <a16:creationId xmlns:a16="http://schemas.microsoft.com/office/drawing/2014/main" id="{48591552-BB91-49CF-85CC-A1C8A42DB4C2}"/>
              </a:ext>
            </a:extLst>
          </p:cNvPr>
          <p:cNvSpPr/>
          <p:nvPr/>
        </p:nvSpPr>
        <p:spPr>
          <a:xfrm>
            <a:off x="6669415" y="2152268"/>
            <a:ext cx="2169297" cy="2452037"/>
          </a:xfrm>
          <a:prstGeom prst="wedgeRoundRectCallout">
            <a:avLst>
              <a:gd name="adj1" fmla="val -75087"/>
              <a:gd name="adj2" fmla="val -21006"/>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 “By panic buying in the shops people are not looking out for others in their community but simply looking after themselves.”</a:t>
            </a:r>
          </a:p>
          <a:p>
            <a:pPr algn="ctr"/>
            <a:r>
              <a:rPr lang="en-GB" sz="1500" dirty="0">
                <a:solidFill>
                  <a:schemeClr val="tx1"/>
                </a:solidFill>
                <a:latin typeface="Century Gothic" panose="020B0502020202020204" pitchFamily="34" charset="0"/>
              </a:rPr>
              <a:t>Woodcote Primary School</a:t>
            </a:r>
          </a:p>
        </p:txBody>
      </p:sp>
      <p:sp>
        <p:nvSpPr>
          <p:cNvPr id="23" name="Speech Bubble: Rectangle with Corners Rounded 22">
            <a:extLst>
              <a:ext uri="{FF2B5EF4-FFF2-40B4-BE49-F238E27FC236}">
                <a16:creationId xmlns:a16="http://schemas.microsoft.com/office/drawing/2014/main" id="{B49FDAF3-EC42-4DA4-98E2-87AD21C3796F}"/>
              </a:ext>
            </a:extLst>
          </p:cNvPr>
          <p:cNvSpPr/>
          <p:nvPr/>
        </p:nvSpPr>
        <p:spPr>
          <a:xfrm>
            <a:off x="302613" y="4705421"/>
            <a:ext cx="5256457" cy="1014039"/>
          </a:xfrm>
          <a:prstGeom prst="wedgeRoundRectCallout">
            <a:avLst>
              <a:gd name="adj1" fmla="val 12487"/>
              <a:gd name="adj2" fmla="val -78360"/>
              <a:gd name="adj3" fmla="val 16667"/>
            </a:avLst>
          </a:prstGeom>
          <a:noFill/>
          <a:ln w="28575">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t>“Lots of  people in the UK that are in flats are coming out onto their balconies to sing together and play music to support each other.”</a:t>
            </a:r>
          </a:p>
          <a:p>
            <a:pPr algn="ctr"/>
            <a:r>
              <a:rPr lang="en-GB" sz="1500" dirty="0"/>
              <a:t>Royal Alexander and Albert School</a:t>
            </a:r>
          </a:p>
        </p:txBody>
      </p:sp>
      <p:sp>
        <p:nvSpPr>
          <p:cNvPr id="17" name="Rectangle: Rounded Corners 16">
            <a:extLst>
              <a:ext uri="{FF2B5EF4-FFF2-40B4-BE49-F238E27FC236}">
                <a16:creationId xmlns:a16="http://schemas.microsoft.com/office/drawing/2014/main" id="{5135972E-915F-4E08-91BE-80FD4C7AC8F9}"/>
              </a:ext>
            </a:extLst>
          </p:cNvPr>
          <p:cNvSpPr/>
          <p:nvPr/>
        </p:nvSpPr>
        <p:spPr>
          <a:xfrm>
            <a:off x="302888" y="5865773"/>
            <a:ext cx="8495011" cy="732772"/>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dirty="0">
                <a:solidFill>
                  <a:schemeClr val="tx1"/>
                </a:solidFill>
              </a:rPr>
              <a:t>Whether you’re at home or school, make your </a:t>
            </a:r>
            <a:r>
              <a:rPr lang="en-GB" sz="1500" b="1" dirty="0">
                <a:solidFill>
                  <a:schemeClr val="tx1"/>
                </a:solidFill>
              </a:rPr>
              <a:t>voice heard </a:t>
            </a:r>
            <a:r>
              <a:rPr lang="en-GB" sz="1500" dirty="0">
                <a:solidFill>
                  <a:schemeClr val="tx1"/>
                </a:solidFill>
              </a:rPr>
              <a:t>by voting! You can find </a:t>
            </a:r>
            <a:r>
              <a:rPr lang="en-GB" sz="1500" b="1" dirty="0">
                <a:solidFill>
                  <a:schemeClr val="tx1"/>
                </a:solidFill>
              </a:rPr>
              <a:t>a link on the last slide of this lesson</a:t>
            </a:r>
            <a:r>
              <a:rPr lang="en-GB" sz="1500" dirty="0">
                <a:solidFill>
                  <a:schemeClr val="tx1"/>
                </a:solidFill>
              </a:rPr>
              <a:t>, or try </a:t>
            </a:r>
            <a:r>
              <a:rPr lang="en-GB" sz="1500" b="1" dirty="0">
                <a:solidFill>
                  <a:schemeClr val="tx1"/>
                </a:solidFill>
              </a:rPr>
              <a:t>searching for #</a:t>
            </a:r>
            <a:r>
              <a:rPr lang="en-GB" sz="1500" b="1" dirty="0" err="1">
                <a:solidFill>
                  <a:schemeClr val="tx1"/>
                </a:solidFill>
              </a:rPr>
              <a:t>VotesatHome</a:t>
            </a:r>
            <a:r>
              <a:rPr lang="en-GB" sz="1500" b="1" dirty="0">
                <a:solidFill>
                  <a:schemeClr val="tx1"/>
                </a:solidFill>
              </a:rPr>
              <a:t> on social media </a:t>
            </a:r>
            <a:r>
              <a:rPr lang="en-GB" sz="1500" dirty="0">
                <a:solidFill>
                  <a:schemeClr val="tx1"/>
                </a:solidFill>
              </a:rPr>
              <a:t>to see what others are saying!</a:t>
            </a:r>
          </a:p>
        </p:txBody>
      </p:sp>
      <p:graphicFrame>
        <p:nvGraphicFramePr>
          <p:cNvPr id="18" name="Chart 17">
            <a:extLst>
              <a:ext uri="{FF2B5EF4-FFF2-40B4-BE49-F238E27FC236}">
                <a16:creationId xmlns:a16="http://schemas.microsoft.com/office/drawing/2014/main" id="{741459E9-494D-47C4-BF5D-6A2A2BF0680F}"/>
              </a:ext>
            </a:extLst>
          </p:cNvPr>
          <p:cNvGraphicFramePr/>
          <p:nvPr>
            <p:extLst>
              <p:ext uri="{D42A27DB-BD31-4B8C-83A1-F6EECF244321}">
                <p14:modId xmlns:p14="http://schemas.microsoft.com/office/powerpoint/2010/main" val="617502534"/>
              </p:ext>
            </p:extLst>
          </p:nvPr>
        </p:nvGraphicFramePr>
        <p:xfrm>
          <a:off x="2990176" y="2141000"/>
          <a:ext cx="3501821" cy="2555026"/>
        </p:xfrm>
        <a:graphic>
          <a:graphicData uri="http://schemas.openxmlformats.org/drawingml/2006/chart">
            <c:chart xmlns:c="http://schemas.openxmlformats.org/drawingml/2006/chart" xmlns:r="http://schemas.openxmlformats.org/officeDocument/2006/relationships" r:id="rId5"/>
          </a:graphicData>
        </a:graphic>
      </p:graphicFrame>
      <p:pic>
        <p:nvPicPr>
          <p:cNvPr id="12" name="Picture 11" descr="A picture containing food, drawing&#10;&#10;Description automatically generated">
            <a:extLst>
              <a:ext uri="{FF2B5EF4-FFF2-40B4-BE49-F238E27FC236}">
                <a16:creationId xmlns:a16="http://schemas.microsoft.com/office/drawing/2014/main" id="{057D4C89-2702-4792-8C63-C44A1BAB051F}"/>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703277" y="4800772"/>
            <a:ext cx="3094622" cy="820954"/>
          </a:xfrm>
          <a:prstGeom prst="rect">
            <a:avLst/>
          </a:prstGeom>
        </p:spPr>
      </p:pic>
      <p:sp>
        <p:nvSpPr>
          <p:cNvPr id="26" name="Rectangle: Rounded Corners 25">
            <a:extLst>
              <a:ext uri="{FF2B5EF4-FFF2-40B4-BE49-F238E27FC236}">
                <a16:creationId xmlns:a16="http://schemas.microsoft.com/office/drawing/2014/main" id="{D76CD9B0-7066-4E92-A319-C02831630C1E}"/>
              </a:ext>
            </a:extLst>
          </p:cNvPr>
          <p:cNvSpPr/>
          <p:nvPr/>
        </p:nvSpPr>
        <p:spPr>
          <a:xfrm>
            <a:off x="410907" y="1242804"/>
            <a:ext cx="3626835" cy="756494"/>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dirty="0">
                <a:solidFill>
                  <a:schemeClr val="tx1"/>
                </a:solidFill>
              </a:rPr>
              <a:t>For many of you, this would’ve been your </a:t>
            </a:r>
            <a:r>
              <a:rPr lang="en-GB" sz="1500" b="1" dirty="0">
                <a:solidFill>
                  <a:schemeClr val="tx1"/>
                </a:solidFill>
              </a:rPr>
              <a:t>first topic at home! </a:t>
            </a:r>
            <a:r>
              <a:rPr lang="en-GB" sz="1500" dirty="0">
                <a:solidFill>
                  <a:schemeClr val="tx1"/>
                </a:solidFill>
              </a:rPr>
              <a:t>Do you remember it?</a:t>
            </a:r>
            <a:endParaRPr lang="en-GB" sz="1500" b="1" dirty="0">
              <a:solidFill>
                <a:schemeClr val="tx1"/>
              </a:solidFill>
            </a:endParaRPr>
          </a:p>
        </p:txBody>
      </p:sp>
      <p:sp>
        <p:nvSpPr>
          <p:cNvPr id="29" name="Rectangle: Rounded Corners 28">
            <a:extLst>
              <a:ext uri="{FF2B5EF4-FFF2-40B4-BE49-F238E27FC236}">
                <a16:creationId xmlns:a16="http://schemas.microsoft.com/office/drawing/2014/main" id="{DE8CB7AC-165A-4CA2-9157-F13796D2E1F9}"/>
              </a:ext>
            </a:extLst>
          </p:cNvPr>
          <p:cNvSpPr/>
          <p:nvPr/>
        </p:nvSpPr>
        <p:spPr>
          <a:xfrm>
            <a:off x="4231707" y="1248720"/>
            <a:ext cx="4566192" cy="756494"/>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dirty="0">
                <a:solidFill>
                  <a:schemeClr val="tx1"/>
                </a:solidFill>
              </a:rPr>
              <a:t>Keep your eyes peeled for next week’s feedback on </a:t>
            </a:r>
            <a:r>
              <a:rPr lang="en-GB" sz="1500" b="1" dirty="0">
                <a:solidFill>
                  <a:schemeClr val="tx1"/>
                </a:solidFill>
              </a:rPr>
              <a:t>“Can you learn more without a classroom?”</a:t>
            </a:r>
          </a:p>
        </p:txBody>
      </p:sp>
      <p:sp>
        <p:nvSpPr>
          <p:cNvPr id="5" name="Oval 4">
            <a:extLst>
              <a:ext uri="{FF2B5EF4-FFF2-40B4-BE49-F238E27FC236}">
                <a16:creationId xmlns:a16="http://schemas.microsoft.com/office/drawing/2014/main" id="{001C3A48-BA2B-42AB-8423-C82EDCE61213}"/>
              </a:ext>
            </a:extLst>
          </p:cNvPr>
          <p:cNvSpPr/>
          <p:nvPr/>
        </p:nvSpPr>
        <p:spPr>
          <a:xfrm>
            <a:off x="5675972" y="4050040"/>
            <a:ext cx="320040" cy="314738"/>
          </a:xfrm>
          <a:prstGeom prst="ellipse">
            <a:avLst/>
          </a:prstGeom>
          <a:solidFill>
            <a:srgbClr val="EF3340"/>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E77D0A2-490D-47A2-AFB6-0D7B62B5C9D9}"/>
              </a:ext>
            </a:extLst>
          </p:cNvPr>
          <p:cNvSpPr txBox="1"/>
          <p:nvPr/>
        </p:nvSpPr>
        <p:spPr>
          <a:xfrm>
            <a:off x="5990270" y="4038132"/>
            <a:ext cx="861817" cy="338554"/>
          </a:xfrm>
          <a:prstGeom prst="rect">
            <a:avLst/>
          </a:prstGeom>
          <a:noFill/>
        </p:spPr>
        <p:txBody>
          <a:bodyPr wrap="square" rtlCol="0">
            <a:spAutoFit/>
          </a:bodyPr>
          <a:lstStyle/>
          <a:p>
            <a:r>
              <a:rPr lang="en-GB" sz="1600" b="1" dirty="0">
                <a:latin typeface="+mj-lt"/>
              </a:rPr>
              <a:t>No</a:t>
            </a:r>
          </a:p>
        </p:txBody>
      </p:sp>
      <p:sp>
        <p:nvSpPr>
          <p:cNvPr id="19" name="Oval 18">
            <a:extLst>
              <a:ext uri="{FF2B5EF4-FFF2-40B4-BE49-F238E27FC236}">
                <a16:creationId xmlns:a16="http://schemas.microsoft.com/office/drawing/2014/main" id="{0CBD2D2D-425C-424C-BFF8-0B85AB57BEF2}"/>
              </a:ext>
            </a:extLst>
          </p:cNvPr>
          <p:cNvSpPr/>
          <p:nvPr/>
        </p:nvSpPr>
        <p:spPr>
          <a:xfrm>
            <a:off x="3136321" y="2169492"/>
            <a:ext cx="320040" cy="314738"/>
          </a:xfrm>
          <a:prstGeom prst="ellipse">
            <a:avLst/>
          </a:prstGeom>
          <a:solidFill>
            <a:srgbClr val="80A0F2"/>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84C2156E-C60F-48AE-BD26-BAFD49DD3912}"/>
              </a:ext>
            </a:extLst>
          </p:cNvPr>
          <p:cNvSpPr txBox="1"/>
          <p:nvPr/>
        </p:nvSpPr>
        <p:spPr>
          <a:xfrm>
            <a:off x="3464622" y="2157584"/>
            <a:ext cx="861817" cy="338554"/>
          </a:xfrm>
          <a:prstGeom prst="rect">
            <a:avLst/>
          </a:prstGeom>
          <a:noFill/>
        </p:spPr>
        <p:txBody>
          <a:bodyPr wrap="square" rtlCol="0">
            <a:spAutoFit/>
          </a:bodyPr>
          <a:lstStyle/>
          <a:p>
            <a:r>
              <a:rPr lang="en-GB" sz="1600" b="1" dirty="0">
                <a:latin typeface="+mj-lt"/>
              </a:rPr>
              <a:t>Yes</a:t>
            </a:r>
          </a:p>
        </p:txBody>
      </p:sp>
    </p:spTree>
    <p:extLst>
      <p:ext uri="{BB962C8B-B14F-4D97-AF65-F5344CB8AC3E}">
        <p14:creationId xmlns:p14="http://schemas.microsoft.com/office/powerpoint/2010/main" val="4042120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6" grpId="0" animBg="1"/>
      <p:bldP spid="2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390E303-A175-4213-B8D0-0C8904D30E96}"/>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3" name="Picture 2">
            <a:extLst>
              <a:ext uri="{FF2B5EF4-FFF2-40B4-BE49-F238E27FC236}">
                <a16:creationId xmlns:a16="http://schemas.microsoft.com/office/drawing/2014/main" id="{F203156E-ED71-41DC-A093-66A7706332C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4" name="Title 1">
            <a:extLst>
              <a:ext uri="{FF2B5EF4-FFF2-40B4-BE49-F238E27FC236}">
                <a16:creationId xmlns:a16="http://schemas.microsoft.com/office/drawing/2014/main" id="{94301298-96D5-483E-9EB6-E7B44377ABCF}"/>
              </a:ext>
            </a:extLst>
          </p:cNvPr>
          <p:cNvSpPr txBox="1">
            <a:spLocks/>
          </p:cNvSpPr>
          <p:nvPr/>
        </p:nvSpPr>
        <p:spPr>
          <a:xfrm>
            <a:off x="879525"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Your top tips for home learning!</a:t>
            </a:r>
          </a:p>
        </p:txBody>
      </p:sp>
      <p:sp>
        <p:nvSpPr>
          <p:cNvPr id="12" name="Rounded Rectangular Callout 21">
            <a:extLst>
              <a:ext uri="{FF2B5EF4-FFF2-40B4-BE49-F238E27FC236}">
                <a16:creationId xmlns:a16="http://schemas.microsoft.com/office/drawing/2014/main" id="{67FDA73F-E1EE-4438-AF49-61801B55742D}"/>
              </a:ext>
            </a:extLst>
          </p:cNvPr>
          <p:cNvSpPr/>
          <p:nvPr/>
        </p:nvSpPr>
        <p:spPr>
          <a:xfrm>
            <a:off x="623208" y="2909461"/>
            <a:ext cx="3251983" cy="998707"/>
          </a:xfrm>
          <a:prstGeom prst="roundRect">
            <a:avLst/>
          </a:prstGeom>
          <a:solidFill>
            <a:schemeClr val="bg2">
              <a:alpha val="87843"/>
            </a:schemeClr>
          </a:solidFill>
          <a:ln w="28575" cap="flat" cmpd="sng" algn="ctr">
            <a:solidFill>
              <a:srgbClr val="6088EF">
                <a:alpha val="88000"/>
              </a:srgbClr>
            </a:solidFill>
            <a:prstDash val="solid"/>
            <a:miter lim="800000"/>
          </a:ln>
          <a:effectLst/>
        </p:spPr>
        <p:txBody>
          <a:bodyPr rtlCol="0" anchor="ctr"/>
          <a:lstStyle/>
          <a:p>
            <a:pPr algn="ctr">
              <a:defRPr/>
            </a:pPr>
            <a:r>
              <a:rPr lang="en-GB" sz="1600" kern="0" dirty="0">
                <a:solidFill>
                  <a:prstClr val="black"/>
                </a:solidFill>
                <a:latin typeface="Century Gothic" panose="020B0502020202020204" pitchFamily="34" charset="0"/>
              </a:rPr>
              <a:t>“You could </a:t>
            </a:r>
            <a:r>
              <a:rPr lang="en-GB" sz="1600" b="1" kern="0" dirty="0">
                <a:solidFill>
                  <a:prstClr val="black"/>
                </a:solidFill>
                <a:latin typeface="Century Gothic" panose="020B0502020202020204" pitchFamily="34" charset="0"/>
              </a:rPr>
              <a:t>map out a school day </a:t>
            </a:r>
            <a:r>
              <a:rPr lang="en-GB" sz="1600" kern="0" dirty="0">
                <a:solidFill>
                  <a:prstClr val="black"/>
                </a:solidFill>
                <a:latin typeface="Century Gothic" panose="020B0502020202020204" pitchFamily="34" charset="0"/>
              </a:rPr>
              <a:t>at home and make a </a:t>
            </a:r>
            <a:r>
              <a:rPr lang="en-GB" sz="1600" b="1" kern="0" dirty="0">
                <a:solidFill>
                  <a:prstClr val="black"/>
                </a:solidFill>
                <a:latin typeface="Century Gothic" panose="020B0502020202020204" pitchFamily="34" charset="0"/>
              </a:rPr>
              <a:t>distraction-free room</a:t>
            </a:r>
            <a:r>
              <a:rPr lang="en-GB" sz="1600" kern="0" dirty="0">
                <a:solidFill>
                  <a:prstClr val="black"/>
                </a:solidFill>
                <a:latin typeface="Century Gothic" panose="020B0502020202020204" pitchFamily="34" charset="0"/>
              </a:rPr>
              <a:t>.”</a:t>
            </a:r>
          </a:p>
        </p:txBody>
      </p:sp>
      <p:sp>
        <p:nvSpPr>
          <p:cNvPr id="14" name="Rounded Rectangular Callout 21">
            <a:extLst>
              <a:ext uri="{FF2B5EF4-FFF2-40B4-BE49-F238E27FC236}">
                <a16:creationId xmlns:a16="http://schemas.microsoft.com/office/drawing/2014/main" id="{A5620920-E445-4D0A-B4F3-FD22668153A7}"/>
              </a:ext>
            </a:extLst>
          </p:cNvPr>
          <p:cNvSpPr/>
          <p:nvPr/>
        </p:nvSpPr>
        <p:spPr>
          <a:xfrm>
            <a:off x="355327" y="1640047"/>
            <a:ext cx="4857912" cy="1004369"/>
          </a:xfrm>
          <a:prstGeom prst="roundRect">
            <a:avLst/>
          </a:prstGeom>
          <a:solidFill>
            <a:schemeClr val="accent1">
              <a:alpha val="87843"/>
            </a:schemeClr>
          </a:solidFill>
          <a:ln w="28575" cap="flat" cmpd="sng" algn="ctr">
            <a:solidFill>
              <a:srgbClr val="6088EF">
                <a:alpha val="88000"/>
              </a:srgbClr>
            </a:solidFill>
            <a:prstDash val="solid"/>
            <a:miter lim="800000"/>
          </a:ln>
          <a:effectLst/>
        </p:spPr>
        <p:txBody>
          <a:bodyPr rtlCol="0" anchor="ctr"/>
          <a:lstStyle/>
          <a:p>
            <a:pPr algn="ctr">
              <a:defRPr/>
            </a:pPr>
            <a:r>
              <a:rPr lang="en-GB" sz="1600" kern="0" dirty="0">
                <a:solidFill>
                  <a:prstClr val="black"/>
                </a:solidFill>
                <a:latin typeface="Century Gothic" panose="020B0502020202020204" pitchFamily="34" charset="0"/>
              </a:rPr>
              <a:t>“Get a </a:t>
            </a:r>
            <a:r>
              <a:rPr lang="en-GB" sz="1600" b="1" kern="0" dirty="0">
                <a:solidFill>
                  <a:prstClr val="black"/>
                </a:solidFill>
                <a:latin typeface="Century Gothic" panose="020B0502020202020204" pitchFamily="34" charset="0"/>
              </a:rPr>
              <a:t>piece of paper</a:t>
            </a:r>
            <a:r>
              <a:rPr lang="en-GB" sz="1600" kern="0" dirty="0">
                <a:solidFill>
                  <a:prstClr val="black"/>
                </a:solidFill>
                <a:latin typeface="Century Gothic" panose="020B0502020202020204" pitchFamily="34" charset="0"/>
              </a:rPr>
              <a:t> ready for every virtual lesson you do so you can </a:t>
            </a:r>
            <a:r>
              <a:rPr lang="en-GB" sz="1600" b="1" kern="0" dirty="0">
                <a:solidFill>
                  <a:prstClr val="black"/>
                </a:solidFill>
                <a:latin typeface="Century Gothic" panose="020B0502020202020204" pitchFamily="34" charset="0"/>
              </a:rPr>
              <a:t>keep a log of things </a:t>
            </a:r>
            <a:r>
              <a:rPr lang="en-GB" sz="1600" kern="0" dirty="0">
                <a:solidFill>
                  <a:prstClr val="black"/>
                </a:solidFill>
                <a:latin typeface="Century Gothic" panose="020B0502020202020204" pitchFamily="34" charset="0"/>
              </a:rPr>
              <a:t>and make the information stick in your mind.”</a:t>
            </a:r>
          </a:p>
        </p:txBody>
      </p:sp>
      <p:sp>
        <p:nvSpPr>
          <p:cNvPr id="16" name="Rounded Rectangular Callout 21">
            <a:extLst>
              <a:ext uri="{FF2B5EF4-FFF2-40B4-BE49-F238E27FC236}">
                <a16:creationId xmlns:a16="http://schemas.microsoft.com/office/drawing/2014/main" id="{50562984-F837-4A54-A005-E4A7A8A6C874}"/>
              </a:ext>
            </a:extLst>
          </p:cNvPr>
          <p:cNvSpPr/>
          <p:nvPr/>
        </p:nvSpPr>
        <p:spPr>
          <a:xfrm>
            <a:off x="4009479" y="5422861"/>
            <a:ext cx="2445021" cy="998707"/>
          </a:xfrm>
          <a:prstGeom prst="roundRect">
            <a:avLst/>
          </a:prstGeom>
          <a:solidFill>
            <a:schemeClr val="accent1">
              <a:alpha val="87843"/>
            </a:schemeClr>
          </a:solidFill>
          <a:ln w="28575" cap="flat" cmpd="sng" algn="ctr">
            <a:solidFill>
              <a:srgbClr val="6088EF">
                <a:alpha val="88000"/>
              </a:srgbClr>
            </a:solidFill>
            <a:prstDash val="solid"/>
            <a:miter lim="800000"/>
          </a:ln>
          <a:effectLst/>
        </p:spPr>
        <p:txBody>
          <a:bodyPr rtlCol="0" anchor="ctr"/>
          <a:lstStyle/>
          <a:p>
            <a:pPr algn="ctr">
              <a:defRPr/>
            </a:pPr>
            <a:r>
              <a:rPr lang="en-GB" sz="1600" kern="0" dirty="0">
                <a:solidFill>
                  <a:prstClr val="black"/>
                </a:solidFill>
                <a:latin typeface="Century Gothic" panose="020B0502020202020204" pitchFamily="34" charset="0"/>
              </a:rPr>
              <a:t>“Do </a:t>
            </a:r>
            <a:r>
              <a:rPr lang="en-GB" sz="1600" b="1" kern="0" dirty="0">
                <a:solidFill>
                  <a:prstClr val="black"/>
                </a:solidFill>
                <a:latin typeface="Century Gothic" panose="020B0502020202020204" pitchFamily="34" charset="0"/>
              </a:rPr>
              <a:t>family classes </a:t>
            </a:r>
            <a:r>
              <a:rPr lang="en-GB" sz="1600" kern="0" dirty="0">
                <a:solidFill>
                  <a:prstClr val="black"/>
                </a:solidFill>
                <a:latin typeface="Century Gothic" panose="020B0502020202020204" pitchFamily="34" charset="0"/>
              </a:rPr>
              <a:t>as they help you with your </a:t>
            </a:r>
            <a:r>
              <a:rPr lang="en-GB" sz="1600" b="1" kern="0" dirty="0">
                <a:solidFill>
                  <a:prstClr val="black"/>
                </a:solidFill>
                <a:latin typeface="Century Gothic" panose="020B0502020202020204" pitchFamily="34" charset="0"/>
              </a:rPr>
              <a:t>confidence</a:t>
            </a:r>
            <a:r>
              <a:rPr lang="en-GB" sz="1600" kern="0" dirty="0">
                <a:solidFill>
                  <a:prstClr val="black"/>
                </a:solidFill>
                <a:latin typeface="Century Gothic" panose="020B0502020202020204" pitchFamily="34" charset="0"/>
              </a:rPr>
              <a:t>.”</a:t>
            </a:r>
          </a:p>
        </p:txBody>
      </p:sp>
      <p:sp>
        <p:nvSpPr>
          <p:cNvPr id="17" name="Rounded Rectangular Callout 21">
            <a:extLst>
              <a:ext uri="{FF2B5EF4-FFF2-40B4-BE49-F238E27FC236}">
                <a16:creationId xmlns:a16="http://schemas.microsoft.com/office/drawing/2014/main" id="{E1C2034A-75BC-40D2-BC8C-0066F0D79D7C}"/>
              </a:ext>
            </a:extLst>
          </p:cNvPr>
          <p:cNvSpPr/>
          <p:nvPr/>
        </p:nvSpPr>
        <p:spPr>
          <a:xfrm>
            <a:off x="526292" y="5407600"/>
            <a:ext cx="2923999" cy="998707"/>
          </a:xfrm>
          <a:prstGeom prst="roundRect">
            <a:avLst/>
          </a:prstGeom>
          <a:solidFill>
            <a:schemeClr val="bg2">
              <a:alpha val="87843"/>
            </a:schemeClr>
          </a:solidFill>
          <a:ln w="28575" cap="flat" cmpd="sng" algn="ctr">
            <a:solidFill>
              <a:srgbClr val="6088EF">
                <a:alpha val="88000"/>
              </a:srgbClr>
            </a:solidFill>
            <a:prstDash val="solid"/>
            <a:miter lim="800000"/>
          </a:ln>
          <a:effectLst/>
        </p:spPr>
        <p:txBody>
          <a:bodyPr rtlCol="0" anchor="ctr"/>
          <a:lstStyle/>
          <a:p>
            <a:pPr algn="ctr">
              <a:defRPr/>
            </a:pPr>
            <a:r>
              <a:rPr lang="en-GB" sz="1600" kern="0" dirty="0">
                <a:solidFill>
                  <a:prstClr val="black"/>
                </a:solidFill>
                <a:latin typeface="Century Gothic" panose="020B0502020202020204" pitchFamily="34" charset="0"/>
              </a:rPr>
              <a:t>“</a:t>
            </a:r>
            <a:r>
              <a:rPr lang="en-GB" sz="1600" b="1" kern="0" dirty="0">
                <a:solidFill>
                  <a:prstClr val="black"/>
                </a:solidFill>
                <a:latin typeface="Century Gothic" panose="020B0502020202020204" pitchFamily="34" charset="0"/>
              </a:rPr>
              <a:t>PE lessons </a:t>
            </a:r>
            <a:r>
              <a:rPr lang="en-GB" sz="1600" kern="0" dirty="0">
                <a:solidFill>
                  <a:prstClr val="black"/>
                </a:solidFill>
                <a:latin typeface="Century Gothic" panose="020B0502020202020204" pitchFamily="34" charset="0"/>
              </a:rPr>
              <a:t>twice a day around studies is helping me concentrate.”</a:t>
            </a:r>
          </a:p>
        </p:txBody>
      </p:sp>
      <p:sp>
        <p:nvSpPr>
          <p:cNvPr id="18" name="Rounded Rectangular Callout 21">
            <a:extLst>
              <a:ext uri="{FF2B5EF4-FFF2-40B4-BE49-F238E27FC236}">
                <a16:creationId xmlns:a16="http://schemas.microsoft.com/office/drawing/2014/main" id="{346CD570-B44B-4A40-AACD-3BCDCF8B5A77}"/>
              </a:ext>
            </a:extLst>
          </p:cNvPr>
          <p:cNvSpPr/>
          <p:nvPr/>
        </p:nvSpPr>
        <p:spPr>
          <a:xfrm>
            <a:off x="3581196" y="4158385"/>
            <a:ext cx="4713255" cy="998707"/>
          </a:xfrm>
          <a:prstGeom prst="roundRect">
            <a:avLst/>
          </a:prstGeom>
          <a:solidFill>
            <a:schemeClr val="bg2">
              <a:alpha val="87843"/>
            </a:schemeClr>
          </a:solidFill>
          <a:ln w="28575" cap="flat" cmpd="sng" algn="ctr">
            <a:solidFill>
              <a:srgbClr val="6088EF">
                <a:alpha val="88000"/>
              </a:srgbClr>
            </a:solidFill>
            <a:prstDash val="solid"/>
            <a:miter lim="800000"/>
          </a:ln>
          <a:effectLst/>
        </p:spPr>
        <p:txBody>
          <a:bodyPr rtlCol="0" anchor="ctr"/>
          <a:lstStyle/>
          <a:p>
            <a:pPr algn="ctr">
              <a:defRPr/>
            </a:pPr>
            <a:r>
              <a:rPr lang="en-GB" sz="1600" kern="0" dirty="0">
                <a:solidFill>
                  <a:prstClr val="black"/>
                </a:solidFill>
                <a:latin typeface="Century Gothic" panose="020B0502020202020204" pitchFamily="34" charset="0"/>
              </a:rPr>
              <a:t>“Having a </a:t>
            </a:r>
            <a:r>
              <a:rPr lang="en-GB" sz="1600" b="1" kern="0" dirty="0">
                <a:solidFill>
                  <a:prstClr val="black"/>
                </a:solidFill>
                <a:latin typeface="Century Gothic" panose="020B0502020202020204" pitchFamily="34" charset="0"/>
              </a:rPr>
              <a:t>to do list </a:t>
            </a:r>
            <a:r>
              <a:rPr lang="en-GB" sz="1600" kern="0" dirty="0">
                <a:solidFill>
                  <a:prstClr val="black"/>
                </a:solidFill>
                <a:latin typeface="Century Gothic" panose="020B0502020202020204" pitchFamily="34" charset="0"/>
              </a:rPr>
              <a:t>has been really helpful, then </a:t>
            </a:r>
            <a:r>
              <a:rPr lang="en-GB" sz="1600" b="1" kern="0" dirty="0">
                <a:solidFill>
                  <a:prstClr val="black"/>
                </a:solidFill>
                <a:latin typeface="Century Gothic" panose="020B0502020202020204" pitchFamily="34" charset="0"/>
              </a:rPr>
              <a:t>ticking off as I go along</a:t>
            </a:r>
            <a:r>
              <a:rPr lang="en-GB" sz="1600" kern="0" dirty="0">
                <a:solidFill>
                  <a:prstClr val="black"/>
                </a:solidFill>
                <a:latin typeface="Century Gothic" panose="020B0502020202020204" pitchFamily="34" charset="0"/>
              </a:rPr>
              <a:t>. </a:t>
            </a:r>
            <a:r>
              <a:rPr lang="en-GB" sz="1600" b="1" kern="0" dirty="0">
                <a:solidFill>
                  <a:prstClr val="black"/>
                </a:solidFill>
                <a:latin typeface="Century Gothic" panose="020B0502020202020204" pitchFamily="34" charset="0"/>
              </a:rPr>
              <a:t>Believing that you can do it</a:t>
            </a:r>
            <a:r>
              <a:rPr lang="en-GB" sz="1600" kern="0" dirty="0">
                <a:solidFill>
                  <a:prstClr val="black"/>
                </a:solidFill>
                <a:latin typeface="Century Gothic" panose="020B0502020202020204" pitchFamily="34" charset="0"/>
              </a:rPr>
              <a:t>, even without the teacher.”</a:t>
            </a:r>
          </a:p>
        </p:txBody>
      </p:sp>
      <p:sp>
        <p:nvSpPr>
          <p:cNvPr id="19" name="Rounded Rectangular Callout 21">
            <a:extLst>
              <a:ext uri="{FF2B5EF4-FFF2-40B4-BE49-F238E27FC236}">
                <a16:creationId xmlns:a16="http://schemas.microsoft.com/office/drawing/2014/main" id="{1EAD8EB3-A889-454E-A7CE-D0E99AB4830F}"/>
              </a:ext>
            </a:extLst>
          </p:cNvPr>
          <p:cNvSpPr/>
          <p:nvPr/>
        </p:nvSpPr>
        <p:spPr>
          <a:xfrm>
            <a:off x="6642538" y="5436093"/>
            <a:ext cx="1909195" cy="998707"/>
          </a:xfrm>
          <a:prstGeom prst="roundRect">
            <a:avLst/>
          </a:prstGeom>
          <a:solidFill>
            <a:schemeClr val="bg2">
              <a:alpha val="87843"/>
            </a:schemeClr>
          </a:solidFill>
          <a:ln w="28575" cap="flat" cmpd="sng" algn="ctr">
            <a:solidFill>
              <a:srgbClr val="6088EF">
                <a:alpha val="88000"/>
              </a:srgbClr>
            </a:solidFill>
            <a:prstDash val="solid"/>
            <a:miter lim="800000"/>
          </a:ln>
          <a:effectLst/>
        </p:spPr>
        <p:txBody>
          <a:bodyPr rtlCol="0" anchor="ctr"/>
          <a:lstStyle/>
          <a:p>
            <a:pPr algn="ctr">
              <a:defRPr/>
            </a:pPr>
            <a:r>
              <a:rPr lang="en-GB" sz="1600" kern="0" dirty="0">
                <a:solidFill>
                  <a:prstClr val="black"/>
                </a:solidFill>
                <a:latin typeface="Century Gothic" panose="020B0502020202020204" pitchFamily="34" charset="0"/>
              </a:rPr>
              <a:t>“Ask parents or brothers and sisters for </a:t>
            </a:r>
            <a:r>
              <a:rPr lang="en-GB" sz="1600" b="1" kern="0" dirty="0">
                <a:solidFill>
                  <a:prstClr val="black"/>
                </a:solidFill>
                <a:latin typeface="Century Gothic" panose="020B0502020202020204" pitchFamily="34" charset="0"/>
              </a:rPr>
              <a:t>help</a:t>
            </a:r>
            <a:r>
              <a:rPr lang="en-GB" sz="1600" kern="0" dirty="0">
                <a:solidFill>
                  <a:prstClr val="black"/>
                </a:solidFill>
                <a:latin typeface="Century Gothic" panose="020B0502020202020204" pitchFamily="34" charset="0"/>
              </a:rPr>
              <a:t>.”</a:t>
            </a:r>
          </a:p>
        </p:txBody>
      </p:sp>
      <p:sp>
        <p:nvSpPr>
          <p:cNvPr id="20" name="Rounded Rectangular Callout 21">
            <a:extLst>
              <a:ext uri="{FF2B5EF4-FFF2-40B4-BE49-F238E27FC236}">
                <a16:creationId xmlns:a16="http://schemas.microsoft.com/office/drawing/2014/main" id="{CABA5DD3-7FFE-4D63-B8E1-6808156FE2BB}"/>
              </a:ext>
            </a:extLst>
          </p:cNvPr>
          <p:cNvSpPr/>
          <p:nvPr/>
        </p:nvSpPr>
        <p:spPr>
          <a:xfrm>
            <a:off x="5819253" y="1640047"/>
            <a:ext cx="2681592" cy="1004369"/>
          </a:xfrm>
          <a:prstGeom prst="roundRect">
            <a:avLst/>
          </a:prstGeom>
          <a:solidFill>
            <a:schemeClr val="bg2">
              <a:alpha val="87843"/>
            </a:schemeClr>
          </a:solidFill>
          <a:ln w="28575" cap="flat" cmpd="sng" algn="ctr">
            <a:solidFill>
              <a:srgbClr val="6088EF">
                <a:alpha val="88000"/>
              </a:srgbClr>
            </a:solidFill>
            <a:prstDash val="solid"/>
            <a:miter lim="800000"/>
          </a:ln>
          <a:effectLst/>
        </p:spPr>
        <p:txBody>
          <a:bodyPr rtlCol="0" anchor="ctr"/>
          <a:lstStyle/>
          <a:p>
            <a:pPr algn="ctr">
              <a:defRPr/>
            </a:pPr>
            <a:r>
              <a:rPr lang="en-GB" sz="1600" kern="0" dirty="0">
                <a:solidFill>
                  <a:prstClr val="black"/>
                </a:solidFill>
                <a:latin typeface="Century Gothic" panose="020B0502020202020204" pitchFamily="34" charset="0"/>
              </a:rPr>
              <a:t>“</a:t>
            </a:r>
            <a:r>
              <a:rPr lang="en-GB" sz="1600" b="1" kern="0" dirty="0">
                <a:solidFill>
                  <a:prstClr val="black"/>
                </a:solidFill>
                <a:latin typeface="Century Gothic" panose="020B0502020202020204" pitchFamily="34" charset="0"/>
              </a:rPr>
              <a:t>Don’t stress your self out </a:t>
            </a:r>
            <a:r>
              <a:rPr lang="en-GB" sz="1600" kern="0" dirty="0">
                <a:solidFill>
                  <a:prstClr val="black"/>
                </a:solidFill>
                <a:latin typeface="Century Gothic" panose="020B0502020202020204" pitchFamily="34" charset="0"/>
              </a:rPr>
              <a:t>and make it as much </a:t>
            </a:r>
            <a:r>
              <a:rPr lang="en-GB" sz="1600" b="1" kern="0" dirty="0">
                <a:solidFill>
                  <a:prstClr val="black"/>
                </a:solidFill>
                <a:latin typeface="Century Gothic" panose="020B0502020202020204" pitchFamily="34" charset="0"/>
              </a:rPr>
              <a:t>fun</a:t>
            </a:r>
            <a:r>
              <a:rPr lang="en-GB" sz="1600" kern="0" dirty="0">
                <a:solidFill>
                  <a:prstClr val="black"/>
                </a:solidFill>
                <a:latin typeface="Century Gothic" panose="020B0502020202020204" pitchFamily="34" charset="0"/>
              </a:rPr>
              <a:t> as possible.”</a:t>
            </a:r>
          </a:p>
        </p:txBody>
      </p:sp>
      <p:sp>
        <p:nvSpPr>
          <p:cNvPr id="22" name="Rounded Rectangular Callout 21">
            <a:extLst>
              <a:ext uri="{FF2B5EF4-FFF2-40B4-BE49-F238E27FC236}">
                <a16:creationId xmlns:a16="http://schemas.microsoft.com/office/drawing/2014/main" id="{1D2FD47B-6FD9-4D12-B692-2AF42A69599B}"/>
              </a:ext>
            </a:extLst>
          </p:cNvPr>
          <p:cNvSpPr/>
          <p:nvPr/>
        </p:nvSpPr>
        <p:spPr>
          <a:xfrm>
            <a:off x="347810" y="4158385"/>
            <a:ext cx="2769477" cy="998707"/>
          </a:xfrm>
          <a:prstGeom prst="roundRect">
            <a:avLst/>
          </a:prstGeom>
          <a:solidFill>
            <a:schemeClr val="accent1">
              <a:alpha val="87843"/>
            </a:schemeClr>
          </a:solidFill>
          <a:ln w="28575" cap="flat" cmpd="sng" algn="ctr">
            <a:solidFill>
              <a:srgbClr val="6088EF">
                <a:alpha val="88000"/>
              </a:srgbClr>
            </a:solidFill>
            <a:prstDash val="solid"/>
            <a:miter lim="800000"/>
          </a:ln>
          <a:effectLst/>
        </p:spPr>
        <p:txBody>
          <a:bodyPr rtlCol="0" anchor="ctr"/>
          <a:lstStyle/>
          <a:p>
            <a:pPr algn="ctr">
              <a:defRPr/>
            </a:pPr>
            <a:r>
              <a:rPr lang="en-GB" sz="1600" kern="0" dirty="0">
                <a:solidFill>
                  <a:prstClr val="black"/>
                </a:solidFill>
                <a:latin typeface="Century Gothic" panose="020B0502020202020204" pitchFamily="34" charset="0"/>
              </a:rPr>
              <a:t>“Reading </a:t>
            </a:r>
            <a:r>
              <a:rPr lang="en-GB" sz="1600" b="1" kern="0" dirty="0">
                <a:solidFill>
                  <a:prstClr val="black"/>
                </a:solidFill>
                <a:latin typeface="Century Gothic" panose="020B0502020202020204" pitchFamily="34" charset="0"/>
              </a:rPr>
              <a:t>books</a:t>
            </a:r>
            <a:r>
              <a:rPr lang="en-GB" sz="1600" kern="0" dirty="0">
                <a:solidFill>
                  <a:prstClr val="black"/>
                </a:solidFill>
                <a:latin typeface="Century Gothic" panose="020B0502020202020204" pitchFamily="34" charset="0"/>
              </a:rPr>
              <a:t>, watching </a:t>
            </a:r>
            <a:r>
              <a:rPr lang="en-GB" sz="1600" b="1" kern="0" dirty="0">
                <a:solidFill>
                  <a:prstClr val="black"/>
                </a:solidFill>
                <a:latin typeface="Century Gothic" panose="020B0502020202020204" pitchFamily="34" charset="0"/>
              </a:rPr>
              <a:t>documentaries</a:t>
            </a:r>
            <a:r>
              <a:rPr lang="en-GB" sz="1600" kern="0" dirty="0">
                <a:solidFill>
                  <a:prstClr val="black"/>
                </a:solidFill>
                <a:latin typeface="Century Gothic" panose="020B0502020202020204" pitchFamily="34" charset="0"/>
              </a:rPr>
              <a:t> and getting </a:t>
            </a:r>
            <a:r>
              <a:rPr lang="en-GB" sz="1600" b="1" kern="0" dirty="0">
                <a:solidFill>
                  <a:prstClr val="black"/>
                </a:solidFill>
                <a:latin typeface="Century Gothic" panose="020B0502020202020204" pitchFamily="34" charset="0"/>
              </a:rPr>
              <a:t>outdoors</a:t>
            </a:r>
            <a:r>
              <a:rPr lang="en-GB" sz="1600" kern="0" dirty="0">
                <a:solidFill>
                  <a:prstClr val="black"/>
                </a:solidFill>
                <a:latin typeface="Century Gothic" panose="020B0502020202020204" pitchFamily="34" charset="0"/>
              </a:rPr>
              <a:t>.”</a:t>
            </a:r>
          </a:p>
        </p:txBody>
      </p:sp>
      <p:sp>
        <p:nvSpPr>
          <p:cNvPr id="25" name="Rounded Rectangular Callout 21">
            <a:extLst>
              <a:ext uri="{FF2B5EF4-FFF2-40B4-BE49-F238E27FC236}">
                <a16:creationId xmlns:a16="http://schemas.microsoft.com/office/drawing/2014/main" id="{58A02A3D-BA93-42C0-9AF5-83679B7185DE}"/>
              </a:ext>
            </a:extLst>
          </p:cNvPr>
          <p:cNvSpPr/>
          <p:nvPr/>
        </p:nvSpPr>
        <p:spPr>
          <a:xfrm>
            <a:off x="4755508" y="2909284"/>
            <a:ext cx="3947058" cy="1004369"/>
          </a:xfrm>
          <a:prstGeom prst="roundRect">
            <a:avLst/>
          </a:prstGeom>
          <a:solidFill>
            <a:schemeClr val="accent1">
              <a:alpha val="87843"/>
            </a:schemeClr>
          </a:solidFill>
          <a:ln w="28575" cap="flat" cmpd="sng" algn="ctr">
            <a:solidFill>
              <a:srgbClr val="6088EF">
                <a:alpha val="88000"/>
              </a:srgbClr>
            </a:solidFill>
            <a:prstDash val="solid"/>
            <a:miter lim="800000"/>
          </a:ln>
          <a:effectLst/>
        </p:spPr>
        <p:txBody>
          <a:bodyPr rtlCol="0" anchor="ctr"/>
          <a:lstStyle/>
          <a:p>
            <a:pPr algn="ctr">
              <a:defRPr/>
            </a:pPr>
            <a:r>
              <a:rPr lang="en-GB" sz="1600" kern="0" dirty="0">
                <a:solidFill>
                  <a:prstClr val="black"/>
                </a:solidFill>
                <a:latin typeface="Century Gothic" panose="020B0502020202020204" pitchFamily="34" charset="0"/>
              </a:rPr>
              <a:t>“Before you do your work, </a:t>
            </a:r>
            <a:r>
              <a:rPr lang="en-GB" sz="1600" b="1" kern="0" dirty="0">
                <a:solidFill>
                  <a:prstClr val="black"/>
                </a:solidFill>
                <a:latin typeface="Century Gothic" panose="020B0502020202020204" pitchFamily="34" charset="0"/>
              </a:rPr>
              <a:t>tidy the room you are in</a:t>
            </a:r>
            <a:r>
              <a:rPr lang="en-GB" sz="1600" kern="0" dirty="0">
                <a:solidFill>
                  <a:prstClr val="black"/>
                </a:solidFill>
                <a:latin typeface="Century Gothic" panose="020B0502020202020204" pitchFamily="34" charset="0"/>
              </a:rPr>
              <a:t> so you don't get </a:t>
            </a:r>
            <a:r>
              <a:rPr lang="en-GB" sz="1600" b="1" kern="0" dirty="0">
                <a:solidFill>
                  <a:prstClr val="black"/>
                </a:solidFill>
                <a:latin typeface="Century Gothic" panose="020B0502020202020204" pitchFamily="34" charset="0"/>
              </a:rPr>
              <a:t>distracted</a:t>
            </a:r>
            <a:r>
              <a:rPr lang="en-GB" sz="1600" kern="0" dirty="0">
                <a:solidFill>
                  <a:prstClr val="black"/>
                </a:solidFill>
                <a:latin typeface="Century Gothic" panose="020B0502020202020204" pitchFamily="34" charset="0"/>
              </a:rPr>
              <a:t>.”</a:t>
            </a:r>
          </a:p>
        </p:txBody>
      </p:sp>
      <p:pic>
        <p:nvPicPr>
          <p:cNvPr id="11" name="Picture 10" descr="A picture containing monitor, photo, holding, sitting&#10;&#10;Description automatically generated">
            <a:extLst>
              <a:ext uri="{FF2B5EF4-FFF2-40B4-BE49-F238E27FC236}">
                <a16:creationId xmlns:a16="http://schemas.microsoft.com/office/drawing/2014/main" id="{DD5F7005-C578-4F4E-B702-BD34E1B4902F}"/>
              </a:ext>
            </a:extLst>
          </p:cNvPr>
          <p:cNvPicPr>
            <a:picLocks noChangeAspect="1"/>
          </p:cNvPicPr>
          <p:nvPr/>
        </p:nvPicPr>
        <p:blipFill>
          <a:blip r:embed="rId5"/>
          <a:stretch>
            <a:fillRect/>
          </a:stretch>
        </p:blipFill>
        <p:spPr>
          <a:xfrm>
            <a:off x="5009835" y="2014680"/>
            <a:ext cx="609600" cy="609600"/>
          </a:xfrm>
          <a:prstGeom prst="rect">
            <a:avLst/>
          </a:prstGeom>
        </p:spPr>
      </p:pic>
      <p:pic>
        <p:nvPicPr>
          <p:cNvPr id="27" name="Picture 26" descr="A close up of a sign&#10;&#10;Description automatically generated">
            <a:extLst>
              <a:ext uri="{FF2B5EF4-FFF2-40B4-BE49-F238E27FC236}">
                <a16:creationId xmlns:a16="http://schemas.microsoft.com/office/drawing/2014/main" id="{4EEAA17C-D9FD-45E4-ADFB-E8121C415731}"/>
              </a:ext>
            </a:extLst>
          </p:cNvPr>
          <p:cNvPicPr>
            <a:picLocks noChangeAspect="1"/>
          </p:cNvPicPr>
          <p:nvPr/>
        </p:nvPicPr>
        <p:blipFill>
          <a:blip r:embed="rId6"/>
          <a:stretch>
            <a:fillRect/>
          </a:stretch>
        </p:blipFill>
        <p:spPr>
          <a:xfrm>
            <a:off x="298180" y="3461386"/>
            <a:ext cx="609600" cy="609600"/>
          </a:xfrm>
          <a:prstGeom prst="rect">
            <a:avLst/>
          </a:prstGeom>
        </p:spPr>
      </p:pic>
      <p:pic>
        <p:nvPicPr>
          <p:cNvPr id="30" name="Picture 29">
            <a:extLst>
              <a:ext uri="{FF2B5EF4-FFF2-40B4-BE49-F238E27FC236}">
                <a16:creationId xmlns:a16="http://schemas.microsoft.com/office/drawing/2014/main" id="{96319CD2-0646-47CE-89CE-971E862CC64F}"/>
              </a:ext>
            </a:extLst>
          </p:cNvPr>
          <p:cNvPicPr>
            <a:picLocks noChangeAspect="1"/>
          </p:cNvPicPr>
          <p:nvPr/>
        </p:nvPicPr>
        <p:blipFill>
          <a:blip r:embed="rId7"/>
          <a:stretch>
            <a:fillRect/>
          </a:stretch>
        </p:blipFill>
        <p:spPr>
          <a:xfrm>
            <a:off x="8200164" y="2228014"/>
            <a:ext cx="611741" cy="611741"/>
          </a:xfrm>
          <a:prstGeom prst="rect">
            <a:avLst/>
          </a:prstGeom>
        </p:spPr>
      </p:pic>
      <p:pic>
        <p:nvPicPr>
          <p:cNvPr id="34" name="Picture 33">
            <a:extLst>
              <a:ext uri="{FF2B5EF4-FFF2-40B4-BE49-F238E27FC236}">
                <a16:creationId xmlns:a16="http://schemas.microsoft.com/office/drawing/2014/main" id="{F7AE4DEF-A1D2-4938-A6D6-1489143499FF}"/>
              </a:ext>
            </a:extLst>
          </p:cNvPr>
          <p:cNvPicPr>
            <a:picLocks noChangeAspect="1"/>
          </p:cNvPicPr>
          <p:nvPr/>
        </p:nvPicPr>
        <p:blipFill>
          <a:blip r:embed="rId8"/>
          <a:stretch>
            <a:fillRect/>
          </a:stretch>
        </p:blipFill>
        <p:spPr>
          <a:xfrm>
            <a:off x="4415621" y="3407587"/>
            <a:ext cx="611741" cy="611741"/>
          </a:xfrm>
          <a:prstGeom prst="rect">
            <a:avLst/>
          </a:prstGeom>
        </p:spPr>
      </p:pic>
      <p:pic>
        <p:nvPicPr>
          <p:cNvPr id="36" name="Picture 35" descr="A picture containing drawing&#10;&#10;Description automatically generated">
            <a:extLst>
              <a:ext uri="{FF2B5EF4-FFF2-40B4-BE49-F238E27FC236}">
                <a16:creationId xmlns:a16="http://schemas.microsoft.com/office/drawing/2014/main" id="{1A7DE7A4-8B8E-4487-B35C-F14173567F65}"/>
              </a:ext>
            </a:extLst>
          </p:cNvPr>
          <p:cNvPicPr>
            <a:picLocks noChangeAspect="1"/>
          </p:cNvPicPr>
          <p:nvPr/>
        </p:nvPicPr>
        <p:blipFill>
          <a:blip r:embed="rId9"/>
          <a:stretch>
            <a:fillRect/>
          </a:stretch>
        </p:blipFill>
        <p:spPr>
          <a:xfrm>
            <a:off x="7859405" y="4462400"/>
            <a:ext cx="952500" cy="952500"/>
          </a:xfrm>
          <a:prstGeom prst="rect">
            <a:avLst/>
          </a:prstGeom>
        </p:spPr>
      </p:pic>
      <p:pic>
        <p:nvPicPr>
          <p:cNvPr id="40" name="Picture 39">
            <a:extLst>
              <a:ext uri="{FF2B5EF4-FFF2-40B4-BE49-F238E27FC236}">
                <a16:creationId xmlns:a16="http://schemas.microsoft.com/office/drawing/2014/main" id="{9DBCC3F8-DECA-4794-845A-BA1CAE3CCF18}"/>
              </a:ext>
            </a:extLst>
          </p:cNvPr>
          <p:cNvPicPr>
            <a:picLocks noChangeAspect="1"/>
          </p:cNvPicPr>
          <p:nvPr/>
        </p:nvPicPr>
        <p:blipFill>
          <a:blip r:embed="rId10"/>
          <a:stretch>
            <a:fillRect/>
          </a:stretch>
        </p:blipFill>
        <p:spPr>
          <a:xfrm>
            <a:off x="2784283" y="4664761"/>
            <a:ext cx="666008" cy="666008"/>
          </a:xfrm>
          <a:prstGeom prst="rect">
            <a:avLst/>
          </a:prstGeom>
        </p:spPr>
      </p:pic>
      <p:pic>
        <p:nvPicPr>
          <p:cNvPr id="42" name="Picture 41">
            <a:extLst>
              <a:ext uri="{FF2B5EF4-FFF2-40B4-BE49-F238E27FC236}">
                <a16:creationId xmlns:a16="http://schemas.microsoft.com/office/drawing/2014/main" id="{394635DB-6E25-444B-B8D2-F18725945411}"/>
              </a:ext>
            </a:extLst>
          </p:cNvPr>
          <p:cNvPicPr>
            <a:picLocks noChangeAspect="1"/>
          </p:cNvPicPr>
          <p:nvPr/>
        </p:nvPicPr>
        <p:blipFill>
          <a:blip r:embed="rId11"/>
          <a:stretch>
            <a:fillRect/>
          </a:stretch>
        </p:blipFill>
        <p:spPr>
          <a:xfrm>
            <a:off x="8266914" y="5891738"/>
            <a:ext cx="622300" cy="622300"/>
          </a:xfrm>
          <a:prstGeom prst="rect">
            <a:avLst/>
          </a:prstGeom>
        </p:spPr>
      </p:pic>
      <p:pic>
        <p:nvPicPr>
          <p:cNvPr id="44" name="Picture 43" descr="A picture containing drawing&#10;&#10;Description automatically generated">
            <a:extLst>
              <a:ext uri="{FF2B5EF4-FFF2-40B4-BE49-F238E27FC236}">
                <a16:creationId xmlns:a16="http://schemas.microsoft.com/office/drawing/2014/main" id="{A91FE2BC-7303-4D70-881E-CF8A88F6B2DC}"/>
              </a:ext>
            </a:extLst>
          </p:cNvPr>
          <p:cNvPicPr>
            <a:picLocks noChangeAspect="1"/>
          </p:cNvPicPr>
          <p:nvPr/>
        </p:nvPicPr>
        <p:blipFill>
          <a:blip r:embed="rId12"/>
          <a:stretch>
            <a:fillRect/>
          </a:stretch>
        </p:blipFill>
        <p:spPr>
          <a:xfrm>
            <a:off x="192396" y="5822712"/>
            <a:ext cx="861624" cy="861624"/>
          </a:xfrm>
          <a:prstGeom prst="rect">
            <a:avLst/>
          </a:prstGeom>
        </p:spPr>
      </p:pic>
      <p:sp>
        <p:nvSpPr>
          <p:cNvPr id="23" name="Rectangle: Rounded Corners 22">
            <a:extLst>
              <a:ext uri="{FF2B5EF4-FFF2-40B4-BE49-F238E27FC236}">
                <a16:creationId xmlns:a16="http://schemas.microsoft.com/office/drawing/2014/main" id="{0EEB57DE-DA52-4678-92E9-F9782AC829C2}"/>
              </a:ext>
            </a:extLst>
          </p:cNvPr>
          <p:cNvSpPr/>
          <p:nvPr/>
        </p:nvSpPr>
        <p:spPr>
          <a:xfrm>
            <a:off x="1678224" y="864139"/>
            <a:ext cx="6227071" cy="546278"/>
          </a:xfrm>
          <a:prstGeom prst="roundRect">
            <a:avLst/>
          </a:prstGeom>
          <a:solidFill>
            <a:srgbClr val="F4F7FC"/>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We also asked you for your </a:t>
            </a:r>
            <a:r>
              <a:rPr lang="en-GB" sz="1500" b="1" dirty="0"/>
              <a:t>top tips </a:t>
            </a:r>
            <a:r>
              <a:rPr lang="en-GB" sz="1500" dirty="0"/>
              <a:t>while learning at home. Here’s what you said:</a:t>
            </a:r>
          </a:p>
        </p:txBody>
      </p:sp>
      <p:pic>
        <p:nvPicPr>
          <p:cNvPr id="6" name="Picture 5" descr="A picture containing drawing&#10;&#10;Description automatically generated">
            <a:extLst>
              <a:ext uri="{FF2B5EF4-FFF2-40B4-BE49-F238E27FC236}">
                <a16:creationId xmlns:a16="http://schemas.microsoft.com/office/drawing/2014/main" id="{DFDA5484-3B87-4F59-9F8C-6CC54F66089A}"/>
              </a:ext>
            </a:extLst>
          </p:cNvPr>
          <p:cNvPicPr>
            <a:picLocks noChangeAspect="1"/>
          </p:cNvPicPr>
          <p:nvPr/>
        </p:nvPicPr>
        <p:blipFill>
          <a:blip r:embed="rId13"/>
          <a:stretch>
            <a:fillRect/>
          </a:stretch>
        </p:blipFill>
        <p:spPr>
          <a:xfrm>
            <a:off x="3519957" y="5856010"/>
            <a:ext cx="830312" cy="830312"/>
          </a:xfrm>
          <a:prstGeom prst="rect">
            <a:avLst/>
          </a:prstGeom>
        </p:spPr>
      </p:pic>
    </p:spTree>
    <p:extLst>
      <p:ext uri="{BB962C8B-B14F-4D97-AF65-F5344CB8AC3E}">
        <p14:creationId xmlns:p14="http://schemas.microsoft.com/office/powerpoint/2010/main" val="4132590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par>
                                <p:cTn id="16" presetID="10" presetClass="entr" presetSubtype="0"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par>
                                <p:cTn id="32" presetID="10" presetClass="entr" presetSubtype="0" fill="hold" nodeType="with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10" presetClass="entr" presetSubtype="0" fill="hold"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0" presetClass="entr" presetSubtype="0" fill="hold" nodeType="withEffect">
                                  <p:stCondLst>
                                    <p:cond delay="0"/>
                                  </p:stCondLst>
                                  <p:childTnLst>
                                    <p:set>
                                      <p:cBhvr>
                                        <p:cTn id="49" dur="1" fill="hold">
                                          <p:stCondLst>
                                            <p:cond delay="0"/>
                                          </p:stCondLst>
                                        </p:cTn>
                                        <p:tgtEl>
                                          <p:spTgt spid="36"/>
                                        </p:tgtEl>
                                        <p:attrNameLst>
                                          <p:attrName>style.visibility</p:attrName>
                                        </p:attrNameLst>
                                      </p:cBhvr>
                                      <p:to>
                                        <p:strVal val="visible"/>
                                      </p:to>
                                    </p:set>
                                    <p:animEffect transition="in" filter="fade">
                                      <p:cBhvr>
                                        <p:cTn id="50" dur="500"/>
                                        <p:tgtEl>
                                          <p:spTgt spid="3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fade">
                                      <p:cBhvr>
                                        <p:cTn id="55" dur="500"/>
                                        <p:tgtEl>
                                          <p:spTgt spid="4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500"/>
                                        <p:tgtEl>
                                          <p:spTgt spid="17"/>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fade">
                                      <p:cBhvr>
                                        <p:cTn id="63" dur="500"/>
                                        <p:tgtEl>
                                          <p:spTgt spid="6"/>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500"/>
                                        <p:tgtEl>
                                          <p:spTgt spid="16"/>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fade">
                                      <p:cBhvr>
                                        <p:cTn id="71" dur="500"/>
                                        <p:tgtEl>
                                          <p:spTgt spid="42"/>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fade">
                                      <p:cBhvr>
                                        <p:cTn id="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6" grpId="0" animBg="1"/>
      <p:bldP spid="17" grpId="0" animBg="1"/>
      <p:bldP spid="18" grpId="0" animBg="1"/>
      <p:bldP spid="19" grpId="0" animBg="1"/>
      <p:bldP spid="20" grpId="0" animBg="1"/>
      <p:bldP spid="22"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emojis 13.0">
            <a:extLst>
              <a:ext uri="{FF2B5EF4-FFF2-40B4-BE49-F238E27FC236}">
                <a16:creationId xmlns:a16="http://schemas.microsoft.com/office/drawing/2014/main" id="{D10F2466-627C-4A8D-A0AA-E7908BC352A5}"/>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6998440" y="4869618"/>
            <a:ext cx="1917166" cy="1224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Great Indoors | Scouts">
            <a:extLst>
              <a:ext uri="{FF2B5EF4-FFF2-40B4-BE49-F238E27FC236}">
                <a16:creationId xmlns:a16="http://schemas.microsoft.com/office/drawing/2014/main" id="{96C0BF26-0A63-43EA-8979-A8FD1AA1F848}"/>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228394" y="4900955"/>
            <a:ext cx="1908957" cy="1224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oris Johnson">
            <a:extLst>
              <a:ext uri="{FF2B5EF4-FFF2-40B4-BE49-F238E27FC236}">
                <a16:creationId xmlns:a16="http://schemas.microsoft.com/office/drawing/2014/main" id="{F77BB47A-774D-4321-B5F5-9060ABB5E913}"/>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229684" y="2119331"/>
            <a:ext cx="1908956" cy="1224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om-Moore.">
            <a:extLst>
              <a:ext uri="{FF2B5EF4-FFF2-40B4-BE49-F238E27FC236}">
                <a16:creationId xmlns:a16="http://schemas.microsoft.com/office/drawing/2014/main" id="{00B86FC8-3092-4289-8D2E-526C8D594492}"/>
              </a:ext>
            </a:extLst>
          </p:cNvPr>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a:stretch/>
        </p:blipFill>
        <p:spPr bwMode="auto">
          <a:xfrm>
            <a:off x="7004578" y="2181634"/>
            <a:ext cx="1912731" cy="12240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B05F65E8-E0D2-47DB-A484-39155C9AA2F4}"/>
              </a:ext>
            </a:extLst>
          </p:cNvPr>
          <p:cNvSpPr txBox="1">
            <a:spLocks/>
          </p:cNvSpPr>
          <p:nvPr/>
        </p:nvSpPr>
        <p:spPr>
          <a:xfrm>
            <a:off x="1584185" y="901874"/>
            <a:ext cx="5975630" cy="606124"/>
          </a:xfrm>
          <a:prstGeom prst="flowChartAlternateProcess">
            <a:avLst/>
          </a:prstGeom>
          <a:solidFill>
            <a:schemeClr val="bg2"/>
          </a:solidFill>
          <a:ln w="28575">
            <a:solidFill>
              <a:schemeClr val="tx2"/>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latin typeface="Century Gothic"/>
                <a:cs typeface="Century Gothic"/>
              </a:rPr>
              <a:t>Here’s what’s been in the news this week...</a:t>
            </a:r>
          </a:p>
        </p:txBody>
      </p:sp>
      <p:pic>
        <p:nvPicPr>
          <p:cNvPr id="25" name="Picture 24">
            <a:extLst>
              <a:ext uri="{FF2B5EF4-FFF2-40B4-BE49-F238E27FC236}">
                <a16:creationId xmlns:a16="http://schemas.microsoft.com/office/drawing/2014/main" id="{E649FCF1-5C6C-481B-AF4D-1D9F32D61619}"/>
              </a:ext>
            </a:extLst>
          </p:cNvPr>
          <p:cNvPicPr>
            <a:picLocks noChangeAspect="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26" name="Picture 25">
            <a:extLst>
              <a:ext uri="{FF2B5EF4-FFF2-40B4-BE49-F238E27FC236}">
                <a16:creationId xmlns:a16="http://schemas.microsoft.com/office/drawing/2014/main" id="{16490A1F-68CC-439A-A187-3E69FF27B730}"/>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4160717" y="3779278"/>
            <a:ext cx="822566" cy="786008"/>
          </a:xfrm>
          <a:prstGeom prst="rect">
            <a:avLst/>
          </a:prstGeom>
        </p:spPr>
      </p:pic>
      <p:sp>
        <p:nvSpPr>
          <p:cNvPr id="27" name="Rectangle: Rounded Corners 27">
            <a:extLst>
              <a:ext uri="{FF2B5EF4-FFF2-40B4-BE49-F238E27FC236}">
                <a16:creationId xmlns:a16="http://schemas.microsoft.com/office/drawing/2014/main" id="{C8BA539C-D229-45CF-ABBC-76021EE52280}"/>
              </a:ext>
            </a:extLst>
          </p:cNvPr>
          <p:cNvSpPr/>
          <p:nvPr/>
        </p:nvSpPr>
        <p:spPr>
          <a:xfrm>
            <a:off x="2215127" y="3737237"/>
            <a:ext cx="1908956" cy="249336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rPr>
              <a:t>The Scouts have put together a list of </a:t>
            </a:r>
            <a:r>
              <a:rPr lang="en-GB" sz="1600" b="1" dirty="0">
                <a:solidFill>
                  <a:schemeClr val="tx1"/>
                </a:solidFill>
              </a:rPr>
              <a:t>100 things you can do to beat boredom indoors</a:t>
            </a:r>
            <a:r>
              <a:rPr lang="en-GB" sz="1600" dirty="0">
                <a:solidFill>
                  <a:schemeClr val="tx1"/>
                </a:solidFill>
              </a:rPr>
              <a:t>. </a:t>
            </a:r>
            <a:r>
              <a:rPr lang="en-GB" sz="1600" dirty="0">
                <a:solidFill>
                  <a:schemeClr val="tx1"/>
                </a:solidFill>
                <a:hlinkClick r:id="rId9"/>
              </a:rPr>
              <a:t>Click here </a:t>
            </a:r>
            <a:r>
              <a:rPr lang="en-GB" sz="1600" dirty="0">
                <a:solidFill>
                  <a:schemeClr val="tx1"/>
                </a:solidFill>
              </a:rPr>
              <a:t>to check them out.</a:t>
            </a:r>
          </a:p>
        </p:txBody>
      </p:sp>
      <p:pic>
        <p:nvPicPr>
          <p:cNvPr id="28" name="Picture 27">
            <a:extLst>
              <a:ext uri="{FF2B5EF4-FFF2-40B4-BE49-F238E27FC236}">
                <a16:creationId xmlns:a16="http://schemas.microsoft.com/office/drawing/2014/main" id="{A018BF56-BA6C-4104-9DEE-5B9C54D20959}"/>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06370" y="3355052"/>
            <a:ext cx="1414600" cy="1484830"/>
          </a:xfrm>
          <a:prstGeom prst="rect">
            <a:avLst/>
          </a:prstGeom>
        </p:spPr>
      </p:pic>
      <p:sp>
        <p:nvSpPr>
          <p:cNvPr id="29" name="Rectangle: Rounded Corners 27">
            <a:extLst>
              <a:ext uri="{FF2B5EF4-FFF2-40B4-BE49-F238E27FC236}">
                <a16:creationId xmlns:a16="http://schemas.microsoft.com/office/drawing/2014/main" id="{FE4BA25E-2037-4D1C-91B0-4CA1EA2B5535}"/>
              </a:ext>
            </a:extLst>
          </p:cNvPr>
          <p:cNvSpPr/>
          <p:nvPr/>
        </p:nvSpPr>
        <p:spPr>
          <a:xfrm>
            <a:off x="2215127" y="2112816"/>
            <a:ext cx="2652549" cy="154054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rPr>
              <a:t>Prime Minister </a:t>
            </a:r>
            <a:r>
              <a:rPr lang="en-GB" sz="1600" dirty="0">
                <a:solidFill>
                  <a:schemeClr val="tx1"/>
                </a:solidFill>
              </a:rPr>
              <a:t>Boris Johnson has </a:t>
            </a:r>
            <a:r>
              <a:rPr lang="en-GB" sz="1600" b="1" dirty="0">
                <a:solidFill>
                  <a:schemeClr val="tx1"/>
                </a:solidFill>
              </a:rPr>
              <a:t>left</a:t>
            </a:r>
            <a:r>
              <a:rPr lang="en-GB" sz="1600" dirty="0">
                <a:solidFill>
                  <a:schemeClr val="tx1"/>
                </a:solidFill>
              </a:rPr>
              <a:t> </a:t>
            </a:r>
            <a:r>
              <a:rPr lang="en-GB" sz="1600" b="1" dirty="0">
                <a:solidFill>
                  <a:schemeClr val="tx1"/>
                </a:solidFill>
              </a:rPr>
              <a:t>hospital </a:t>
            </a:r>
            <a:r>
              <a:rPr lang="en-GB" sz="1600" dirty="0">
                <a:solidFill>
                  <a:schemeClr val="tx1"/>
                </a:solidFill>
              </a:rPr>
              <a:t>after being treated for COVID-19. He said a big </a:t>
            </a:r>
            <a:r>
              <a:rPr lang="en-GB" sz="1600" b="1" dirty="0">
                <a:solidFill>
                  <a:schemeClr val="tx1"/>
                </a:solidFill>
              </a:rPr>
              <a:t>thank you to the NHS.</a:t>
            </a:r>
          </a:p>
        </p:txBody>
      </p:sp>
      <p:sp>
        <p:nvSpPr>
          <p:cNvPr id="30" name="Rectangle: Rounded Corners 27">
            <a:extLst>
              <a:ext uri="{FF2B5EF4-FFF2-40B4-BE49-F238E27FC236}">
                <a16:creationId xmlns:a16="http://schemas.microsoft.com/office/drawing/2014/main" id="{739CDC25-1F89-4177-A912-615F46DB54EC}"/>
              </a:ext>
            </a:extLst>
          </p:cNvPr>
          <p:cNvSpPr/>
          <p:nvPr/>
        </p:nvSpPr>
        <p:spPr>
          <a:xfrm>
            <a:off x="4969558" y="2116214"/>
            <a:ext cx="1933139" cy="249336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tx1"/>
                </a:solidFill>
              </a:rPr>
              <a:t>99-year old</a:t>
            </a:r>
            <a:r>
              <a:rPr lang="en-US" sz="1600" dirty="0">
                <a:solidFill>
                  <a:schemeClr val="tx1"/>
                </a:solidFill>
              </a:rPr>
              <a:t> Tom Moore has </a:t>
            </a:r>
            <a:r>
              <a:rPr lang="en-US" sz="1600" b="1" dirty="0">
                <a:solidFill>
                  <a:schemeClr val="tx1"/>
                </a:solidFill>
              </a:rPr>
              <a:t>raised more than £12 million for the NHS</a:t>
            </a:r>
            <a:r>
              <a:rPr lang="en-US" sz="1600" dirty="0">
                <a:solidFill>
                  <a:schemeClr val="tx1"/>
                </a:solidFill>
              </a:rPr>
              <a:t> by walking 100 laps of his garden – and he </a:t>
            </a:r>
            <a:r>
              <a:rPr lang="en-US" sz="1600" b="1" dirty="0">
                <a:solidFill>
                  <a:schemeClr val="tx1"/>
                </a:solidFill>
              </a:rPr>
              <a:t>wants to do 100 more</a:t>
            </a:r>
            <a:r>
              <a:rPr lang="en-US" sz="1600" dirty="0">
                <a:solidFill>
                  <a:schemeClr val="tx1"/>
                </a:solidFill>
              </a:rPr>
              <a:t>!</a:t>
            </a:r>
          </a:p>
        </p:txBody>
      </p:sp>
      <p:sp>
        <p:nvSpPr>
          <p:cNvPr id="31" name="Rectangle: Rounded Corners 27">
            <a:extLst>
              <a:ext uri="{FF2B5EF4-FFF2-40B4-BE49-F238E27FC236}">
                <a16:creationId xmlns:a16="http://schemas.microsoft.com/office/drawing/2014/main" id="{54BBF75F-5E7D-4CF0-A9E9-23CFE037747C}"/>
              </a:ext>
            </a:extLst>
          </p:cNvPr>
          <p:cNvSpPr/>
          <p:nvPr/>
        </p:nvSpPr>
        <p:spPr>
          <a:xfrm>
            <a:off x="4219826" y="4691209"/>
            <a:ext cx="2682871" cy="154054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fontAlgn="base"/>
            <a:r>
              <a:rPr lang="en-GB" sz="1600" dirty="0">
                <a:solidFill>
                  <a:schemeClr val="tx1"/>
                </a:solidFill>
              </a:rPr>
              <a:t>The </a:t>
            </a:r>
            <a:r>
              <a:rPr lang="en-GB" sz="1600" b="1" dirty="0">
                <a:solidFill>
                  <a:schemeClr val="tx1"/>
                </a:solidFill>
              </a:rPr>
              <a:t>new emojis for 2020 </a:t>
            </a:r>
            <a:r>
              <a:rPr lang="en-GB" sz="1600" dirty="0">
                <a:solidFill>
                  <a:schemeClr val="tx1"/>
                </a:solidFill>
              </a:rPr>
              <a:t>have been announced, and there’s </a:t>
            </a:r>
            <a:r>
              <a:rPr lang="en-GB" sz="1600" b="1" dirty="0">
                <a:solidFill>
                  <a:schemeClr val="tx1"/>
                </a:solidFill>
              </a:rPr>
              <a:t>117 </a:t>
            </a:r>
            <a:r>
              <a:rPr lang="en-GB" sz="1600" dirty="0">
                <a:solidFill>
                  <a:schemeClr val="tx1"/>
                </a:solidFill>
              </a:rPr>
              <a:t>of them! They’ll appear on your devices </a:t>
            </a:r>
            <a:r>
              <a:rPr lang="en-GB" sz="1600" b="1" dirty="0">
                <a:solidFill>
                  <a:schemeClr val="tx1"/>
                </a:solidFill>
              </a:rPr>
              <a:t>later this year. </a:t>
            </a:r>
          </a:p>
        </p:txBody>
      </p:sp>
      <p:pic>
        <p:nvPicPr>
          <p:cNvPr id="32" name="Picture 31">
            <a:extLst>
              <a:ext uri="{FF2B5EF4-FFF2-40B4-BE49-F238E27FC236}">
                <a16:creationId xmlns:a16="http://schemas.microsoft.com/office/drawing/2014/main" id="{06E2BFC4-923F-4E3D-8A09-20BE5EC813CA}"/>
              </a:ext>
            </a:extLst>
          </p:cNvPr>
          <p:cNvPicPr>
            <a:picLocks noChangeAspect="1"/>
          </p:cNvPicPr>
          <p:nvPr/>
        </p:nvPicPr>
        <p:blipFill rotWithShape="1">
          <a:blip r:embed="rId11" cstate="screen">
            <a:clrChange>
              <a:clrFrom>
                <a:srgbClr val="FFCF03"/>
              </a:clrFrom>
              <a:clrTo>
                <a:srgbClr val="FFCF03">
                  <a:alpha val="0"/>
                </a:srgbClr>
              </a:clrTo>
            </a:clrChange>
            <a:extLst>
              <a:ext uri="{28A0092B-C50C-407E-A947-70E740481C1C}">
                <a14:useLocalDpi xmlns:a14="http://schemas.microsoft.com/office/drawing/2010/main"/>
              </a:ext>
            </a:extLst>
          </a:blip>
          <a:srcRect/>
          <a:stretch/>
        </p:blipFill>
        <p:spPr>
          <a:xfrm>
            <a:off x="7315707" y="3473493"/>
            <a:ext cx="1375763" cy="1257995"/>
          </a:xfrm>
          <a:prstGeom prst="rect">
            <a:avLst/>
          </a:prstGeom>
        </p:spPr>
      </p:pic>
      <p:sp>
        <p:nvSpPr>
          <p:cNvPr id="33" name="TextBox 32">
            <a:extLst>
              <a:ext uri="{FF2B5EF4-FFF2-40B4-BE49-F238E27FC236}">
                <a16:creationId xmlns:a16="http://schemas.microsoft.com/office/drawing/2014/main" id="{377EDE8C-460C-4402-9073-EF795D2099DA}"/>
              </a:ext>
            </a:extLst>
          </p:cNvPr>
          <p:cNvSpPr txBox="1"/>
          <p:nvPr/>
        </p:nvSpPr>
        <p:spPr>
          <a:xfrm>
            <a:off x="4310743" y="1694556"/>
            <a:ext cx="4694642" cy="400110"/>
          </a:xfrm>
          <a:prstGeom prst="rect">
            <a:avLst/>
          </a:prstGeom>
          <a:noFill/>
        </p:spPr>
        <p:txBody>
          <a:bodyPr wrap="square" rtlCol="0">
            <a:spAutoFit/>
          </a:bodyPr>
          <a:lstStyle/>
          <a:p>
            <a:pPr algn="r"/>
            <a:r>
              <a:rPr lang="en-GB" sz="2000" b="1" dirty="0">
                <a:latin typeface="Century Gothic" panose="020B0502020202020204" pitchFamily="34" charset="0"/>
              </a:rPr>
              <a:t>100 laps for 100</a:t>
            </a:r>
            <a:r>
              <a:rPr lang="en-GB" sz="2000" b="1" baseline="30000" dirty="0">
                <a:latin typeface="Century Gothic" panose="020B0502020202020204" pitchFamily="34" charset="0"/>
              </a:rPr>
              <a:t>th</a:t>
            </a:r>
            <a:r>
              <a:rPr lang="en-GB" sz="2000" b="1" dirty="0">
                <a:latin typeface="Century Gothic" panose="020B0502020202020204" pitchFamily="34" charset="0"/>
              </a:rPr>
              <a:t> Birthday!</a:t>
            </a:r>
          </a:p>
        </p:txBody>
      </p:sp>
      <p:sp>
        <p:nvSpPr>
          <p:cNvPr id="34" name="TextBox 33">
            <a:extLst>
              <a:ext uri="{FF2B5EF4-FFF2-40B4-BE49-F238E27FC236}">
                <a16:creationId xmlns:a16="http://schemas.microsoft.com/office/drawing/2014/main" id="{ECEC2C74-C83D-4B03-9D45-E3DF31288DB1}"/>
              </a:ext>
            </a:extLst>
          </p:cNvPr>
          <p:cNvSpPr txBox="1"/>
          <p:nvPr/>
        </p:nvSpPr>
        <p:spPr>
          <a:xfrm>
            <a:off x="138613" y="1694555"/>
            <a:ext cx="4320371" cy="400110"/>
          </a:xfrm>
          <a:prstGeom prst="rect">
            <a:avLst/>
          </a:prstGeom>
          <a:noFill/>
        </p:spPr>
        <p:txBody>
          <a:bodyPr wrap="square" rtlCol="0">
            <a:spAutoFit/>
          </a:bodyPr>
          <a:lstStyle/>
          <a:p>
            <a:r>
              <a:rPr lang="en-GB" sz="2000" b="1" dirty="0">
                <a:latin typeface="Century Gothic" panose="020B0502020202020204" pitchFamily="34" charset="0"/>
              </a:rPr>
              <a:t>Boris is back!</a:t>
            </a:r>
          </a:p>
        </p:txBody>
      </p:sp>
      <p:sp>
        <p:nvSpPr>
          <p:cNvPr id="35" name="TextBox 34">
            <a:extLst>
              <a:ext uri="{FF2B5EF4-FFF2-40B4-BE49-F238E27FC236}">
                <a16:creationId xmlns:a16="http://schemas.microsoft.com/office/drawing/2014/main" id="{A36DD5D3-FF97-493D-B2D6-5B5B57337BFB}"/>
              </a:ext>
            </a:extLst>
          </p:cNvPr>
          <p:cNvSpPr txBox="1"/>
          <p:nvPr/>
        </p:nvSpPr>
        <p:spPr>
          <a:xfrm>
            <a:off x="200259" y="6231749"/>
            <a:ext cx="4556414" cy="400110"/>
          </a:xfrm>
          <a:prstGeom prst="rect">
            <a:avLst/>
          </a:prstGeom>
          <a:noFill/>
        </p:spPr>
        <p:txBody>
          <a:bodyPr wrap="square" rtlCol="0">
            <a:spAutoFit/>
          </a:bodyPr>
          <a:lstStyle/>
          <a:p>
            <a:r>
              <a:rPr lang="en-GB" sz="2000" b="1" dirty="0">
                <a:latin typeface="Century Gothic" panose="020B0502020202020204" pitchFamily="34" charset="0"/>
              </a:rPr>
              <a:t>Scouting out new activities?</a:t>
            </a:r>
          </a:p>
        </p:txBody>
      </p:sp>
      <p:sp>
        <p:nvSpPr>
          <p:cNvPr id="36" name="TextBox 35">
            <a:extLst>
              <a:ext uri="{FF2B5EF4-FFF2-40B4-BE49-F238E27FC236}">
                <a16:creationId xmlns:a16="http://schemas.microsoft.com/office/drawing/2014/main" id="{F7530879-1B63-44C5-9356-21F813144E6B}"/>
              </a:ext>
            </a:extLst>
          </p:cNvPr>
          <p:cNvSpPr txBox="1"/>
          <p:nvPr/>
        </p:nvSpPr>
        <p:spPr>
          <a:xfrm>
            <a:off x="4969558" y="6231749"/>
            <a:ext cx="4035828" cy="400110"/>
          </a:xfrm>
          <a:prstGeom prst="rect">
            <a:avLst/>
          </a:prstGeom>
          <a:noFill/>
        </p:spPr>
        <p:txBody>
          <a:bodyPr wrap="square" rtlCol="0">
            <a:spAutoFit/>
          </a:bodyPr>
          <a:lstStyle/>
          <a:p>
            <a:pPr algn="r"/>
            <a:r>
              <a:rPr lang="en-GB" sz="2000" b="1" dirty="0">
                <a:latin typeface="Century Gothic" panose="020B0502020202020204" pitchFamily="34" charset="0"/>
              </a:rPr>
              <a:t>Emojis incoming!</a:t>
            </a:r>
          </a:p>
        </p:txBody>
      </p:sp>
      <p:pic>
        <p:nvPicPr>
          <p:cNvPr id="24" name="Picture 23">
            <a:extLst>
              <a:ext uri="{FF2B5EF4-FFF2-40B4-BE49-F238E27FC236}">
                <a16:creationId xmlns:a16="http://schemas.microsoft.com/office/drawing/2014/main" id="{CCF5E50C-8655-4705-A9AF-90A69AE5FC40}"/>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
        <p:nvSpPr>
          <p:cNvPr id="22" name="Title 1">
            <a:extLst>
              <a:ext uri="{FF2B5EF4-FFF2-40B4-BE49-F238E27FC236}">
                <a16:creationId xmlns:a16="http://schemas.microsoft.com/office/drawing/2014/main" id="{5ACC4AE1-0584-4A12-AAA6-7D35E65EF787}"/>
              </a:ext>
            </a:extLst>
          </p:cNvPr>
          <p:cNvSpPr txBox="1">
            <a:spLocks/>
          </p:cNvSpPr>
          <p:nvPr/>
        </p:nvSpPr>
        <p:spPr>
          <a:xfrm>
            <a:off x="879525"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Be informed!</a:t>
            </a:r>
          </a:p>
        </p:txBody>
      </p:sp>
    </p:spTree>
    <p:extLst>
      <p:ext uri="{BB962C8B-B14F-4D97-AF65-F5344CB8AC3E}">
        <p14:creationId xmlns:p14="http://schemas.microsoft.com/office/powerpoint/2010/main" val="2478052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500"/>
                                        <p:tgtEl>
                                          <p:spTgt spid="3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animBg="1"/>
      <p:bldP spid="30" grpId="0" animBg="1"/>
      <p:bldP spid="31" grpId="0" animBg="1"/>
      <p:bldP spid="33" grpId="0"/>
      <p:bldP spid="34" grpId="0"/>
      <p:bldP spid="35" grpId="0"/>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5">
            <a:extLst>
              <a:ext uri="{FF2B5EF4-FFF2-40B4-BE49-F238E27FC236}">
                <a16:creationId xmlns:a16="http://schemas.microsoft.com/office/drawing/2014/main" id="{327C62E6-57D7-485C-BF1A-ED1080768B31}"/>
              </a:ext>
            </a:extLst>
          </p:cNvPr>
          <p:cNvSpPr/>
          <p:nvPr/>
        </p:nvSpPr>
        <p:spPr>
          <a:xfrm>
            <a:off x="560287" y="871066"/>
            <a:ext cx="3801740" cy="1775988"/>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Work it out (5 mins)</a:t>
            </a:r>
          </a:p>
          <a:p>
            <a:pPr algn="ctr"/>
            <a:r>
              <a:rPr lang="en-GB" sz="1600" dirty="0"/>
              <a:t>How many weeks would Ellie need to save up to buy each of these things?</a:t>
            </a:r>
          </a:p>
        </p:txBody>
      </p:sp>
      <p:pic>
        <p:nvPicPr>
          <p:cNvPr id="8" name="Picture 7">
            <a:extLst>
              <a:ext uri="{FF2B5EF4-FFF2-40B4-BE49-F238E27FC236}">
                <a16:creationId xmlns:a16="http://schemas.microsoft.com/office/drawing/2014/main" id="{D89824C3-0A9D-40DB-AA58-96AAE7C9CD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6748" y="274638"/>
            <a:ext cx="799350" cy="769159"/>
          </a:xfrm>
          <a:prstGeom prst="rect">
            <a:avLst/>
          </a:prstGeom>
        </p:spPr>
      </p:pic>
      <p:sp>
        <p:nvSpPr>
          <p:cNvPr id="19" name="Rectangle: Rounded Corners 18">
            <a:extLst>
              <a:ext uri="{FF2B5EF4-FFF2-40B4-BE49-F238E27FC236}">
                <a16:creationId xmlns:a16="http://schemas.microsoft.com/office/drawing/2014/main" id="{03FFCDFC-EFBE-446A-AD45-9F7EEF1D4DB8}"/>
              </a:ext>
            </a:extLst>
          </p:cNvPr>
          <p:cNvSpPr/>
          <p:nvPr/>
        </p:nvSpPr>
        <p:spPr>
          <a:xfrm>
            <a:off x="388161" y="5792018"/>
            <a:ext cx="8399409" cy="818390"/>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How much quicker could she buy these things if she earned £8 a week? Can you find an easy way to work it out?</a:t>
            </a:r>
          </a:p>
        </p:txBody>
      </p:sp>
      <p:sp>
        <p:nvSpPr>
          <p:cNvPr id="15" name="Title 1">
            <a:extLst>
              <a:ext uri="{FF2B5EF4-FFF2-40B4-BE49-F238E27FC236}">
                <a16:creationId xmlns:a16="http://schemas.microsoft.com/office/drawing/2014/main" id="{485E431E-6D39-40D0-9174-97CC0EE8ECCF}"/>
              </a:ext>
            </a:extLst>
          </p:cNvPr>
          <p:cNvSpPr txBox="1">
            <a:spLocks/>
          </p:cNvSpPr>
          <p:nvPr/>
        </p:nvSpPr>
        <p:spPr>
          <a:xfrm>
            <a:off x="872360" y="274638"/>
            <a:ext cx="7133305"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Starter: How long will it take?</a:t>
            </a:r>
          </a:p>
        </p:txBody>
      </p:sp>
      <p:pic>
        <p:nvPicPr>
          <p:cNvPr id="4" name="Picture 3">
            <a:extLst>
              <a:ext uri="{FF2B5EF4-FFF2-40B4-BE49-F238E27FC236}">
                <a16:creationId xmlns:a16="http://schemas.microsoft.com/office/drawing/2014/main" id="{AEC63609-6F79-4939-AEB4-AD1BBADF533D}"/>
              </a:ext>
            </a:extLst>
          </p:cNvPr>
          <p:cNvPicPr>
            <a:picLocks noChangeAspect="1"/>
          </p:cNvPicPr>
          <p:nvPr/>
        </p:nvPicPr>
        <p:blipFill>
          <a:blip r:embed="rId4"/>
          <a:stretch>
            <a:fillRect/>
          </a:stretch>
        </p:blipFill>
        <p:spPr>
          <a:xfrm>
            <a:off x="4803260" y="797183"/>
            <a:ext cx="3841669" cy="2514668"/>
          </a:xfrm>
          <a:prstGeom prst="rect">
            <a:avLst/>
          </a:prstGeom>
        </p:spPr>
      </p:pic>
      <p:pic>
        <p:nvPicPr>
          <p:cNvPr id="12" name="Picture 11">
            <a:extLst>
              <a:ext uri="{FF2B5EF4-FFF2-40B4-BE49-F238E27FC236}">
                <a16:creationId xmlns:a16="http://schemas.microsoft.com/office/drawing/2014/main" id="{588D5394-1EC5-43E5-9C26-E8C40B64364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l="4038"/>
          <a:stretch/>
        </p:blipFill>
        <p:spPr>
          <a:xfrm>
            <a:off x="4578896" y="3707251"/>
            <a:ext cx="2350675" cy="1628726"/>
          </a:xfrm>
          <a:prstGeom prst="rect">
            <a:avLst/>
          </a:prstGeom>
        </p:spPr>
      </p:pic>
      <p:pic>
        <p:nvPicPr>
          <p:cNvPr id="1026" name="Picture 2">
            <a:extLst>
              <a:ext uri="{FF2B5EF4-FFF2-40B4-BE49-F238E27FC236}">
                <a16:creationId xmlns:a16="http://schemas.microsoft.com/office/drawing/2014/main" id="{81303172-8AC8-4FBD-B227-8011B361DF1F}"/>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568781" y="3750537"/>
            <a:ext cx="1179756" cy="1611540"/>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Rounded Corners 19">
            <a:extLst>
              <a:ext uri="{FF2B5EF4-FFF2-40B4-BE49-F238E27FC236}">
                <a16:creationId xmlns:a16="http://schemas.microsoft.com/office/drawing/2014/main" id="{86215D2E-E983-432C-A0ED-F670E3621598}"/>
              </a:ext>
            </a:extLst>
          </p:cNvPr>
          <p:cNvSpPr/>
          <p:nvPr/>
        </p:nvSpPr>
        <p:spPr>
          <a:xfrm>
            <a:off x="748995" y="5243015"/>
            <a:ext cx="856298" cy="452249"/>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£3</a:t>
            </a:r>
          </a:p>
        </p:txBody>
      </p:sp>
      <p:sp>
        <p:nvSpPr>
          <p:cNvPr id="21" name="Rectangle: Rounded Corners 20">
            <a:extLst>
              <a:ext uri="{FF2B5EF4-FFF2-40B4-BE49-F238E27FC236}">
                <a16:creationId xmlns:a16="http://schemas.microsoft.com/office/drawing/2014/main" id="{934D49E3-11C1-49DD-B38E-49B8F1ADB7EE}"/>
              </a:ext>
            </a:extLst>
          </p:cNvPr>
          <p:cNvSpPr/>
          <p:nvPr/>
        </p:nvSpPr>
        <p:spPr>
          <a:xfrm>
            <a:off x="5473808" y="5243015"/>
            <a:ext cx="856298" cy="452249"/>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£25</a:t>
            </a:r>
          </a:p>
        </p:txBody>
      </p:sp>
      <p:pic>
        <p:nvPicPr>
          <p:cNvPr id="1028" name="Picture 4">
            <a:extLst>
              <a:ext uri="{FF2B5EF4-FFF2-40B4-BE49-F238E27FC236}">
                <a16:creationId xmlns:a16="http://schemas.microsoft.com/office/drawing/2014/main" id="{1616DBFC-1DFF-43F4-A7AB-A53E490CDD1E}"/>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591241" y="3738897"/>
            <a:ext cx="1611540" cy="1611540"/>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7A5B9DD6-4710-4F96-B998-32AE1F9F6B6A}"/>
              </a:ext>
            </a:extLst>
          </p:cNvPr>
          <p:cNvSpPr/>
          <p:nvPr/>
        </p:nvSpPr>
        <p:spPr>
          <a:xfrm>
            <a:off x="2967004" y="5243015"/>
            <a:ext cx="856298" cy="452249"/>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£18</a:t>
            </a:r>
          </a:p>
        </p:txBody>
      </p:sp>
      <p:pic>
        <p:nvPicPr>
          <p:cNvPr id="1030" name="Picture 6" descr="Buy Animal Crossing: New Horizons Switch Nintendo">
            <a:extLst>
              <a:ext uri="{FF2B5EF4-FFF2-40B4-BE49-F238E27FC236}">
                <a16:creationId xmlns:a16="http://schemas.microsoft.com/office/drawing/2014/main" id="{C8043986-4E5A-4ADD-A7E7-E46CEFBB2C08}"/>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7469447" y="3721500"/>
            <a:ext cx="1105772" cy="1585441"/>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Rounded Corners 21">
            <a:extLst>
              <a:ext uri="{FF2B5EF4-FFF2-40B4-BE49-F238E27FC236}">
                <a16:creationId xmlns:a16="http://schemas.microsoft.com/office/drawing/2014/main" id="{14AC585E-ADC3-42B5-89C0-3F5DDCAD281E}"/>
              </a:ext>
            </a:extLst>
          </p:cNvPr>
          <p:cNvSpPr/>
          <p:nvPr/>
        </p:nvSpPr>
        <p:spPr>
          <a:xfrm>
            <a:off x="7594184" y="5233475"/>
            <a:ext cx="856298" cy="452249"/>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£46</a:t>
            </a:r>
          </a:p>
        </p:txBody>
      </p:sp>
      <p:pic>
        <p:nvPicPr>
          <p:cNvPr id="25" name="Picture 24">
            <a:extLst>
              <a:ext uri="{FF2B5EF4-FFF2-40B4-BE49-F238E27FC236}">
                <a16:creationId xmlns:a16="http://schemas.microsoft.com/office/drawing/2014/main" id="{76C577F0-CC9D-459D-A916-DE00E1A57181}"/>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48995" y="2746155"/>
            <a:ext cx="654377" cy="980728"/>
          </a:xfrm>
          <a:prstGeom prst="rect">
            <a:avLst/>
          </a:prstGeom>
        </p:spPr>
      </p:pic>
      <p:sp>
        <p:nvSpPr>
          <p:cNvPr id="26" name="Speech Bubble: Rectangle with Corners Rounded 25">
            <a:extLst>
              <a:ext uri="{FF2B5EF4-FFF2-40B4-BE49-F238E27FC236}">
                <a16:creationId xmlns:a16="http://schemas.microsoft.com/office/drawing/2014/main" id="{041629F3-C64F-42D9-9155-AA260A034AAE}"/>
              </a:ext>
            </a:extLst>
          </p:cNvPr>
          <p:cNvSpPr/>
          <p:nvPr/>
        </p:nvSpPr>
        <p:spPr>
          <a:xfrm>
            <a:off x="1764464" y="2754083"/>
            <a:ext cx="2365128" cy="737428"/>
          </a:xfrm>
          <a:prstGeom prst="wedgeRoundRectCallout">
            <a:avLst>
              <a:gd name="adj1" fmla="val -59035"/>
              <a:gd name="adj2" fmla="val -13735"/>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Hint: </a:t>
            </a:r>
          </a:p>
          <a:p>
            <a:pPr algn="ctr"/>
            <a:r>
              <a:rPr lang="en-GB" sz="1500" dirty="0"/>
              <a:t>Use your times tables to help you!</a:t>
            </a:r>
          </a:p>
        </p:txBody>
      </p:sp>
      <p:sp>
        <p:nvSpPr>
          <p:cNvPr id="14" name="Rectangle: Rounded Corners 13">
            <a:extLst>
              <a:ext uri="{FF2B5EF4-FFF2-40B4-BE49-F238E27FC236}">
                <a16:creationId xmlns:a16="http://schemas.microsoft.com/office/drawing/2014/main" id="{C05B1B07-3EDA-45E1-A97C-58CDB80C7E1C}"/>
              </a:ext>
            </a:extLst>
          </p:cNvPr>
          <p:cNvSpPr/>
          <p:nvPr/>
        </p:nvSpPr>
        <p:spPr>
          <a:xfrm>
            <a:off x="4660620" y="3215357"/>
            <a:ext cx="4126950" cy="41241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Ellie earns £4 pocket money every week.</a:t>
            </a:r>
          </a:p>
        </p:txBody>
      </p:sp>
    </p:spTree>
    <p:extLst>
      <p:ext uri="{BB962C8B-B14F-4D97-AF65-F5344CB8AC3E}">
        <p14:creationId xmlns:p14="http://schemas.microsoft.com/office/powerpoint/2010/main" val="2329558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1026"/>
                                        </p:tgtEl>
                                        <p:attrNameLst>
                                          <p:attrName>style.visibility</p:attrName>
                                        </p:attrNameLst>
                                      </p:cBhvr>
                                      <p:to>
                                        <p:strVal val="visible"/>
                                      </p:to>
                                    </p:set>
                                    <p:animEffect transition="in" filter="fade">
                                      <p:cBhvr>
                                        <p:cTn id="16" dur="500"/>
                                        <p:tgtEl>
                                          <p:spTgt spid="102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028"/>
                                        </p:tgtEl>
                                        <p:attrNameLst>
                                          <p:attrName>style.visibility</p:attrName>
                                        </p:attrNameLst>
                                      </p:cBhvr>
                                      <p:to>
                                        <p:strVal val="visible"/>
                                      </p:to>
                                    </p:set>
                                    <p:animEffect transition="in" filter="fade">
                                      <p:cBhvr>
                                        <p:cTn id="24" dur="500"/>
                                        <p:tgtEl>
                                          <p:spTgt spid="102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030"/>
                                        </p:tgtEl>
                                        <p:attrNameLst>
                                          <p:attrName>style.visibility</p:attrName>
                                        </p:attrNameLst>
                                      </p:cBhvr>
                                      <p:to>
                                        <p:strVal val="visible"/>
                                      </p:to>
                                    </p:set>
                                    <p:animEffect transition="in" filter="fade">
                                      <p:cBhvr>
                                        <p:cTn id="40" dur="500"/>
                                        <p:tgtEl>
                                          <p:spTgt spid="103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animBg="1"/>
      <p:bldP spid="20" grpId="0" animBg="1"/>
      <p:bldP spid="21" grpId="0" animBg="1"/>
      <p:bldP spid="23" grpId="0" animBg="1"/>
      <p:bldP spid="22"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FF6DE-950C-45C8-9C71-E01DA11A05A1}"/>
              </a:ext>
            </a:extLst>
          </p:cNvPr>
          <p:cNvSpPr>
            <a:spLocks noGrp="1"/>
          </p:cNvSpPr>
          <p:nvPr>
            <p:ph type="ctrTitle"/>
          </p:nvPr>
        </p:nvSpPr>
        <p:spPr>
          <a:xfrm>
            <a:off x="1046963" y="52678"/>
            <a:ext cx="7050067" cy="1529662"/>
          </a:xfrm>
        </p:spPr>
        <p:txBody>
          <a:bodyPr>
            <a:normAutofit/>
          </a:bodyPr>
          <a:lstStyle/>
          <a:p>
            <a:r>
              <a:rPr lang="en-GB" dirty="0"/>
              <a:t>Should young people </a:t>
            </a:r>
            <a:r>
              <a:rPr lang="en-GB" dirty="0">
                <a:solidFill>
                  <a:schemeClr val="accent2"/>
                </a:solidFill>
              </a:rPr>
              <a:t>earn</a:t>
            </a:r>
            <a:r>
              <a:rPr lang="en-GB" dirty="0"/>
              <a:t> pocket </a:t>
            </a:r>
            <a:r>
              <a:rPr lang="en-GB" dirty="0">
                <a:solidFill>
                  <a:schemeClr val="accent2"/>
                </a:solidFill>
              </a:rPr>
              <a:t>money</a:t>
            </a:r>
            <a:r>
              <a:rPr lang="en-GB" dirty="0"/>
              <a:t>?</a:t>
            </a:r>
          </a:p>
        </p:txBody>
      </p:sp>
      <p:pic>
        <p:nvPicPr>
          <p:cNvPr id="5" name="Picture 4" descr="A girl taking a selfie&#10;&#10;Description automatically generated">
            <a:extLst>
              <a:ext uri="{FF2B5EF4-FFF2-40B4-BE49-F238E27FC236}">
                <a16:creationId xmlns:a16="http://schemas.microsoft.com/office/drawing/2014/main" id="{2CB3060E-27DF-4D14-9F78-DF1D02E21BD9}"/>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65100" y="1075412"/>
            <a:ext cx="8394700" cy="5596467"/>
          </a:xfrm>
          <a:prstGeom prst="rect">
            <a:avLst/>
          </a:prstGeom>
        </p:spPr>
      </p:pic>
    </p:spTree>
    <p:extLst>
      <p:ext uri="{BB962C8B-B14F-4D97-AF65-F5344CB8AC3E}">
        <p14:creationId xmlns:p14="http://schemas.microsoft.com/office/powerpoint/2010/main" val="2704635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97235" y="3657600"/>
            <a:ext cx="1712913" cy="1149259"/>
          </a:xfrm>
        </p:spPr>
        <p:txBody>
          <a:bodyPr/>
          <a:lstStyle/>
          <a:p>
            <a:r>
              <a:rPr lang="en-GB" dirty="0"/>
              <a:t>Spend or save?</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How long will it take?</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426260" y="1154956"/>
            <a:ext cx="1884045" cy="1161348"/>
          </a:xfrm>
          <a:solidFill>
            <a:schemeClr val="accent5"/>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6862246" y="2347826"/>
            <a:ext cx="1713599" cy="1108800"/>
          </a:xfrm>
        </p:spPr>
        <p:txBody>
          <a:bodyPr/>
          <a:lstStyle/>
          <a:p>
            <a:r>
              <a:rPr lang="en-GB" dirty="0"/>
              <a:t>What do you think?</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791256" y="2783527"/>
            <a:ext cx="2064047" cy="1173600"/>
          </a:xfrm>
        </p:spPr>
        <p:txBody>
          <a:bodyPr anchor="ctr"/>
          <a:lstStyle/>
          <a:p>
            <a:r>
              <a:rPr lang="en-GB" dirty="0"/>
              <a:t>How much should you earn?</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88626"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378026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74529" y="1069644"/>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67304" y="2065808"/>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Persuade me!</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3" name="Picture 12" descr="A picture containing person, yellow, man, game&#10;&#10;Description automatically generated">
            <a:extLst>
              <a:ext uri="{FF2B5EF4-FFF2-40B4-BE49-F238E27FC236}">
                <a16:creationId xmlns:a16="http://schemas.microsoft.com/office/drawing/2014/main" id="{70F0FF67-3857-4E06-9CF6-08DFB5309505}"/>
              </a:ext>
            </a:extLst>
          </p:cNvPr>
          <p:cNvPicPr>
            <a:picLocks noChangeAspect="1"/>
          </p:cNvPicPr>
          <p:nvPr/>
        </p:nvPicPr>
        <p:blipFill rotWithShape="1">
          <a:blip r:embed="rId7" cstate="print">
            <a:clrChange>
              <a:clrFrom>
                <a:srgbClr val="FCFAFB"/>
              </a:clrFrom>
              <a:clrTo>
                <a:srgbClr val="FCFAFB">
                  <a:alpha val="0"/>
                </a:srgbClr>
              </a:clrTo>
            </a:clrChange>
            <a:extLst>
              <a:ext uri="{28A0092B-C50C-407E-A947-70E740481C1C}">
                <a14:useLocalDpi xmlns:a14="http://schemas.microsoft.com/office/drawing/2010/main"/>
              </a:ext>
            </a:extLst>
          </a:blip>
          <a:srcRect/>
          <a:stretch/>
        </p:blipFill>
        <p:spPr>
          <a:xfrm rot="671255">
            <a:off x="1678797" y="3999680"/>
            <a:ext cx="1839398" cy="1365784"/>
          </a:xfrm>
          <a:prstGeom prst="rect">
            <a:avLst/>
          </a:prstGeom>
        </p:spPr>
      </p:pic>
      <p:pic>
        <p:nvPicPr>
          <p:cNvPr id="14" name="Picture 13" descr="A person standing in front of a computer&#10;&#10;Description automatically generated">
            <a:extLst>
              <a:ext uri="{FF2B5EF4-FFF2-40B4-BE49-F238E27FC236}">
                <a16:creationId xmlns:a16="http://schemas.microsoft.com/office/drawing/2014/main" id="{D442F7B1-EA63-4EF8-9E02-54E7629C1B79}"/>
              </a:ext>
            </a:extLst>
          </p:cNvPr>
          <p:cNvPicPr>
            <a:picLocks noChangeAspect="1"/>
          </p:cNvPicPr>
          <p:nvPr/>
        </p:nvPicPr>
        <p:blipFill>
          <a:blip r:embed="rId8" cstate="print">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3228275" y="2556172"/>
            <a:ext cx="979029" cy="1468543"/>
          </a:xfrm>
          <a:prstGeom prst="rect">
            <a:avLst/>
          </a:prstGeom>
        </p:spPr>
      </p:pic>
      <p:pic>
        <p:nvPicPr>
          <p:cNvPr id="15" name="Picture 14" descr="A picture containing bicycle, person, outdoor, boy&#10;&#10;Description automatically generated">
            <a:extLst>
              <a:ext uri="{FF2B5EF4-FFF2-40B4-BE49-F238E27FC236}">
                <a16:creationId xmlns:a16="http://schemas.microsoft.com/office/drawing/2014/main" id="{021713EE-1E55-4131-B296-F6EE5D030994}"/>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307530" y="1060019"/>
            <a:ext cx="1331120" cy="2003805"/>
          </a:xfrm>
          <a:prstGeom prst="rect">
            <a:avLst/>
          </a:prstGeom>
        </p:spPr>
      </p:pic>
      <p:pic>
        <p:nvPicPr>
          <p:cNvPr id="17" name="Picture 16">
            <a:extLst>
              <a:ext uri="{FF2B5EF4-FFF2-40B4-BE49-F238E27FC236}">
                <a16:creationId xmlns:a16="http://schemas.microsoft.com/office/drawing/2014/main" id="{FDE0A9BC-C0B2-4F51-9098-870349F03B2E}"/>
              </a:ext>
            </a:extLst>
          </p:cNvPr>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flipH="1">
            <a:off x="7563094" y="1217984"/>
            <a:ext cx="1312638" cy="1338188"/>
          </a:xfrm>
          <a:prstGeom prst="rect">
            <a:avLst/>
          </a:prstGeom>
        </p:spPr>
      </p:pic>
    </p:spTree>
    <p:extLst>
      <p:ext uri="{BB962C8B-B14F-4D97-AF65-F5344CB8AC3E}">
        <p14:creationId xmlns:p14="http://schemas.microsoft.com/office/powerpoint/2010/main" val="27422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EE1B6E30-3BD2-4FCB-8D32-4D70A30BF690}"/>
              </a:ext>
            </a:extLst>
          </p:cNvPr>
          <p:cNvSpPr/>
          <p:nvPr/>
        </p:nvSpPr>
        <p:spPr>
          <a:xfrm>
            <a:off x="491353" y="1135469"/>
            <a:ext cx="4549880" cy="126129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Whether you’re at home or at school right now, you’re probably being asked to </a:t>
            </a:r>
            <a:r>
              <a:rPr lang="en-GB" sz="1600" b="1" dirty="0"/>
              <a:t>help around the house</a:t>
            </a:r>
            <a:r>
              <a:rPr lang="en-GB" sz="1600" dirty="0"/>
              <a:t>. But </a:t>
            </a:r>
            <a:r>
              <a:rPr lang="en-GB" sz="1600" b="1" dirty="0"/>
              <a:t>should children be paid to do chores? </a:t>
            </a:r>
          </a:p>
        </p:txBody>
      </p:sp>
      <p:pic>
        <p:nvPicPr>
          <p:cNvPr id="14" name="Picture 13">
            <a:extLst>
              <a:ext uri="{FF2B5EF4-FFF2-40B4-BE49-F238E27FC236}">
                <a16:creationId xmlns:a16="http://schemas.microsoft.com/office/drawing/2014/main" id="{59516B2E-E461-41B1-A78F-B4AE4A7896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
        <p:nvSpPr>
          <p:cNvPr id="8" name="Title 1">
            <a:extLst>
              <a:ext uri="{FF2B5EF4-FFF2-40B4-BE49-F238E27FC236}">
                <a16:creationId xmlns:a16="http://schemas.microsoft.com/office/drawing/2014/main" id="{59C0D316-4E81-4DD7-8F54-A1BBDB299E1C}"/>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are we talking about this?</a:t>
            </a:r>
          </a:p>
        </p:txBody>
      </p:sp>
      <p:sp>
        <p:nvSpPr>
          <p:cNvPr id="25" name="Rectangle: Rounded Corners 24">
            <a:extLst>
              <a:ext uri="{FF2B5EF4-FFF2-40B4-BE49-F238E27FC236}">
                <a16:creationId xmlns:a16="http://schemas.microsoft.com/office/drawing/2014/main" id="{FCF32923-7928-440B-A651-6D98AC68C165}"/>
              </a:ext>
            </a:extLst>
          </p:cNvPr>
          <p:cNvSpPr/>
          <p:nvPr/>
        </p:nvSpPr>
        <p:spPr>
          <a:xfrm>
            <a:off x="491353" y="2601680"/>
            <a:ext cx="4549880" cy="1069133"/>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One study found that </a:t>
            </a:r>
            <a:r>
              <a:rPr lang="en-GB" sz="1600" b="1" dirty="0"/>
              <a:t>the more pocket money </a:t>
            </a:r>
            <a:r>
              <a:rPr lang="en-GB" sz="1600" dirty="0"/>
              <a:t>that parents and carers give to young people, </a:t>
            </a:r>
            <a:r>
              <a:rPr lang="en-GB" sz="1600" b="1" dirty="0"/>
              <a:t>the more that they would spend straight away.</a:t>
            </a:r>
          </a:p>
        </p:txBody>
      </p:sp>
      <p:sp>
        <p:nvSpPr>
          <p:cNvPr id="27" name="Rectangle: Rounded Corners 26">
            <a:extLst>
              <a:ext uri="{FF2B5EF4-FFF2-40B4-BE49-F238E27FC236}">
                <a16:creationId xmlns:a16="http://schemas.microsoft.com/office/drawing/2014/main" id="{A6A35970-850D-4915-9D66-C55451870116}"/>
              </a:ext>
            </a:extLst>
          </p:cNvPr>
          <p:cNvSpPr/>
          <p:nvPr/>
        </p:nvSpPr>
        <p:spPr>
          <a:xfrm>
            <a:off x="4572000" y="4024011"/>
            <a:ext cx="4158916" cy="1474422"/>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However, the researchers also found that </a:t>
            </a:r>
            <a:r>
              <a:rPr lang="en-GB" sz="1600" b="1" dirty="0"/>
              <a:t>children who earned pocket money </a:t>
            </a:r>
            <a:r>
              <a:rPr lang="en-GB" sz="1600" dirty="0"/>
              <a:t>from a young age </a:t>
            </a:r>
            <a:r>
              <a:rPr lang="en-GB" sz="1600" b="1" dirty="0"/>
              <a:t>were more likely to look after their money and save some of it too!</a:t>
            </a:r>
          </a:p>
        </p:txBody>
      </p:sp>
      <p:pic>
        <p:nvPicPr>
          <p:cNvPr id="2" name="Picture 1">
            <a:extLst>
              <a:ext uri="{FF2B5EF4-FFF2-40B4-BE49-F238E27FC236}">
                <a16:creationId xmlns:a16="http://schemas.microsoft.com/office/drawing/2014/main" id="{772BA1DE-5B28-4AD9-82FC-3FAA7C4FB339}"/>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91353" y="4024011"/>
            <a:ext cx="3883471" cy="2523255"/>
          </a:xfrm>
          <a:prstGeom prst="rect">
            <a:avLst/>
          </a:prstGeom>
        </p:spPr>
      </p:pic>
      <p:sp>
        <p:nvSpPr>
          <p:cNvPr id="28" name="Rectangle: Rounded Corners 27">
            <a:extLst>
              <a:ext uri="{FF2B5EF4-FFF2-40B4-BE49-F238E27FC236}">
                <a16:creationId xmlns:a16="http://schemas.microsoft.com/office/drawing/2014/main" id="{CC90209D-E59F-437B-9464-772532F95447}"/>
              </a:ext>
            </a:extLst>
          </p:cNvPr>
          <p:cNvSpPr/>
          <p:nvPr/>
        </p:nvSpPr>
        <p:spPr>
          <a:xfrm>
            <a:off x="4572000" y="5659471"/>
            <a:ext cx="4158916" cy="887795"/>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This week, we’ll be asking you what you think. Remember </a:t>
            </a:r>
            <a:r>
              <a:rPr lang="en-GB" sz="1600" b="1" dirty="0"/>
              <a:t>to log your vote </a:t>
            </a:r>
            <a:r>
              <a:rPr lang="en-GB" sz="1600" dirty="0"/>
              <a:t>at the end of the lesson!</a:t>
            </a:r>
          </a:p>
        </p:txBody>
      </p:sp>
      <p:pic>
        <p:nvPicPr>
          <p:cNvPr id="3" name="Picture 2">
            <a:extLst>
              <a:ext uri="{FF2B5EF4-FFF2-40B4-BE49-F238E27FC236}">
                <a16:creationId xmlns:a16="http://schemas.microsoft.com/office/drawing/2014/main" id="{A4864F28-835D-4581-9F28-8FDC435BDA7D}"/>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245768" y="1135468"/>
            <a:ext cx="3485147" cy="2558813"/>
          </a:xfrm>
          <a:prstGeom prst="rect">
            <a:avLst/>
          </a:prstGeom>
        </p:spPr>
      </p:pic>
    </p:spTree>
    <p:extLst>
      <p:ext uri="{BB962C8B-B14F-4D97-AF65-F5344CB8AC3E}">
        <p14:creationId xmlns:p14="http://schemas.microsoft.com/office/powerpoint/2010/main" val="1367636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7" grpId="0" animBg="1"/>
      <p:bldP spid="2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97235" y="3657600"/>
            <a:ext cx="1712913" cy="1149259"/>
          </a:xfrm>
          <a:solidFill>
            <a:schemeClr val="bg1"/>
          </a:solidFill>
        </p:spPr>
        <p:txBody>
          <a:bodyPr/>
          <a:lstStyle/>
          <a:p>
            <a:r>
              <a:rPr lang="en-GB" dirty="0"/>
              <a:t>Spend or save?</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How long will it take?</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426260" y="1154956"/>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6862246" y="2347826"/>
            <a:ext cx="1713599" cy="1108800"/>
          </a:xfrm>
          <a:solidFill>
            <a:schemeClr val="accent5"/>
          </a:solidFill>
        </p:spPr>
        <p:txBody>
          <a:bodyPr/>
          <a:lstStyle/>
          <a:p>
            <a:r>
              <a:rPr lang="en-GB" dirty="0"/>
              <a:t>What do you think?</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791256" y="2783527"/>
            <a:ext cx="2064047" cy="1173600"/>
          </a:xfrm>
          <a:solidFill>
            <a:schemeClr val="bg1"/>
          </a:solidFill>
        </p:spPr>
        <p:txBody>
          <a:bodyPr anchor="ctr"/>
          <a:lstStyle/>
          <a:p>
            <a:r>
              <a:rPr lang="en-GB" dirty="0"/>
              <a:t>How much should you earn?</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88626" y="5067700"/>
            <a:ext cx="1487488" cy="1181100"/>
          </a:xfrm>
          <a:solidFill>
            <a:schemeClr val="bg1"/>
          </a:solidFill>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378026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74529" y="1069644"/>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67304" y="2065808"/>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Persuade me!</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3" name="Picture 12" descr="A picture containing person, yellow, man, game&#10;&#10;Description automatically generated">
            <a:extLst>
              <a:ext uri="{FF2B5EF4-FFF2-40B4-BE49-F238E27FC236}">
                <a16:creationId xmlns:a16="http://schemas.microsoft.com/office/drawing/2014/main" id="{70F0FF67-3857-4E06-9CF6-08DFB5309505}"/>
              </a:ext>
            </a:extLst>
          </p:cNvPr>
          <p:cNvPicPr>
            <a:picLocks noChangeAspect="1"/>
          </p:cNvPicPr>
          <p:nvPr/>
        </p:nvPicPr>
        <p:blipFill rotWithShape="1">
          <a:blip r:embed="rId7" cstate="print">
            <a:clrChange>
              <a:clrFrom>
                <a:srgbClr val="FCFAFB"/>
              </a:clrFrom>
              <a:clrTo>
                <a:srgbClr val="FCFAFB">
                  <a:alpha val="0"/>
                </a:srgbClr>
              </a:clrTo>
            </a:clrChange>
            <a:extLst>
              <a:ext uri="{28A0092B-C50C-407E-A947-70E740481C1C}">
                <a14:useLocalDpi xmlns:a14="http://schemas.microsoft.com/office/drawing/2010/main"/>
              </a:ext>
            </a:extLst>
          </a:blip>
          <a:srcRect/>
          <a:stretch/>
        </p:blipFill>
        <p:spPr>
          <a:xfrm rot="671255">
            <a:off x="1678797" y="3999680"/>
            <a:ext cx="1839398" cy="1365784"/>
          </a:xfrm>
          <a:prstGeom prst="rect">
            <a:avLst/>
          </a:prstGeom>
        </p:spPr>
      </p:pic>
      <p:pic>
        <p:nvPicPr>
          <p:cNvPr id="14" name="Picture 13" descr="A person standing in front of a computer&#10;&#10;Description automatically generated">
            <a:extLst>
              <a:ext uri="{FF2B5EF4-FFF2-40B4-BE49-F238E27FC236}">
                <a16:creationId xmlns:a16="http://schemas.microsoft.com/office/drawing/2014/main" id="{D442F7B1-EA63-4EF8-9E02-54E7629C1B79}"/>
              </a:ext>
            </a:extLst>
          </p:cNvPr>
          <p:cNvPicPr>
            <a:picLocks noChangeAspect="1"/>
          </p:cNvPicPr>
          <p:nvPr/>
        </p:nvPicPr>
        <p:blipFill>
          <a:blip r:embed="rId8" cstate="print">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3228275" y="2556172"/>
            <a:ext cx="979029" cy="1468543"/>
          </a:xfrm>
          <a:prstGeom prst="rect">
            <a:avLst/>
          </a:prstGeom>
        </p:spPr>
      </p:pic>
      <p:pic>
        <p:nvPicPr>
          <p:cNvPr id="15" name="Picture 14" descr="A picture containing bicycle, person, outdoor, boy&#10;&#10;Description automatically generated">
            <a:extLst>
              <a:ext uri="{FF2B5EF4-FFF2-40B4-BE49-F238E27FC236}">
                <a16:creationId xmlns:a16="http://schemas.microsoft.com/office/drawing/2014/main" id="{021713EE-1E55-4131-B296-F6EE5D030994}"/>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307530" y="1060019"/>
            <a:ext cx="1331120" cy="2003805"/>
          </a:xfrm>
          <a:prstGeom prst="rect">
            <a:avLst/>
          </a:prstGeom>
        </p:spPr>
      </p:pic>
      <p:pic>
        <p:nvPicPr>
          <p:cNvPr id="17" name="Picture 16">
            <a:extLst>
              <a:ext uri="{FF2B5EF4-FFF2-40B4-BE49-F238E27FC236}">
                <a16:creationId xmlns:a16="http://schemas.microsoft.com/office/drawing/2014/main" id="{FDE0A9BC-C0B2-4F51-9098-870349F03B2E}"/>
              </a:ext>
            </a:extLst>
          </p:cNvPr>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flipH="1">
            <a:off x="7563094" y="1217984"/>
            <a:ext cx="1312638" cy="1338188"/>
          </a:xfrm>
          <a:prstGeom prst="rect">
            <a:avLst/>
          </a:prstGeom>
        </p:spPr>
      </p:pic>
    </p:spTree>
    <p:extLst>
      <p:ext uri="{BB962C8B-B14F-4D97-AF65-F5344CB8AC3E}">
        <p14:creationId xmlns:p14="http://schemas.microsoft.com/office/powerpoint/2010/main" val="852087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D11DBA0-7617-477C-BC2A-52C1F8A2658A}"/>
              </a:ext>
            </a:extLst>
          </p:cNvPr>
          <p:cNvSpPr/>
          <p:nvPr/>
        </p:nvSpPr>
        <p:spPr>
          <a:xfrm>
            <a:off x="171271" y="167268"/>
            <a:ext cx="4398000" cy="6523463"/>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BD1236F5-1863-4125-928C-EAB4EC8CEFC5}"/>
              </a:ext>
            </a:extLst>
          </p:cNvPr>
          <p:cNvSpPr/>
          <p:nvPr/>
        </p:nvSpPr>
        <p:spPr>
          <a:xfrm>
            <a:off x="4571990" y="167268"/>
            <a:ext cx="4398000" cy="6523463"/>
          </a:xfrm>
          <a:prstGeom prst="rect">
            <a:avLst/>
          </a:prstGeom>
          <a:solidFill>
            <a:schemeClr val="bg2">
              <a:alpha val="5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 name="Cloud 3">
            <a:extLst>
              <a:ext uri="{FF2B5EF4-FFF2-40B4-BE49-F238E27FC236}">
                <a16:creationId xmlns:a16="http://schemas.microsoft.com/office/drawing/2014/main" id="{26471790-62F3-4EE1-B21F-60D87D451C9E}"/>
              </a:ext>
            </a:extLst>
          </p:cNvPr>
          <p:cNvSpPr/>
          <p:nvPr/>
        </p:nvSpPr>
        <p:spPr>
          <a:xfrm>
            <a:off x="2453531" y="3607804"/>
            <a:ext cx="4236938" cy="2698961"/>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Stand up, sit down!</a:t>
            </a:r>
          </a:p>
          <a:p>
            <a:pPr algn="ctr"/>
            <a:r>
              <a:rPr lang="en-GB" sz="1600" b="1" dirty="0"/>
              <a:t>(5-15 mins)</a:t>
            </a:r>
          </a:p>
          <a:p>
            <a:pPr algn="ctr"/>
            <a:r>
              <a:rPr lang="en-GB" sz="1600" dirty="0"/>
              <a:t>Read the arguments on the next few slides. If you agree with the statement, stand up. If you disagree, sit down!</a:t>
            </a:r>
          </a:p>
        </p:txBody>
      </p:sp>
      <p:sp>
        <p:nvSpPr>
          <p:cNvPr id="5" name="Rectangle: Rounded Corners 27">
            <a:extLst>
              <a:ext uri="{FF2B5EF4-FFF2-40B4-BE49-F238E27FC236}">
                <a16:creationId xmlns:a16="http://schemas.microsoft.com/office/drawing/2014/main" id="{3339EDA4-0792-45CF-9376-9516CE076847}"/>
              </a:ext>
            </a:extLst>
          </p:cNvPr>
          <p:cNvSpPr/>
          <p:nvPr/>
        </p:nvSpPr>
        <p:spPr>
          <a:xfrm>
            <a:off x="4838411" y="1218047"/>
            <a:ext cx="3917858" cy="1118980"/>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bg1"/>
                </a:solidFill>
                <a:latin typeface="Century Gothic" panose="020B0502020202020204" pitchFamily="34" charset="0"/>
                <a:ea typeface="Lato" panose="020F0502020204030203" pitchFamily="34" charset="0"/>
                <a:cs typeface="Lato" panose="020F0502020204030203" pitchFamily="34" charset="0"/>
              </a:rPr>
              <a:t>Challenge:</a:t>
            </a:r>
            <a:endParaRPr lang="en-US"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a:p>
            <a:pPr algn="ctr"/>
            <a:r>
              <a:rPr lang="en-US" sz="1600" dirty="0">
                <a:solidFill>
                  <a:schemeClr val="bg1"/>
                </a:solidFill>
                <a:latin typeface="Century Gothic" panose="020B0502020202020204" pitchFamily="34" charset="0"/>
                <a:ea typeface="Lato" panose="020F0502020204030203" pitchFamily="34" charset="0"/>
                <a:cs typeface="Lato" panose="020F0502020204030203" pitchFamily="34" charset="0"/>
              </a:rPr>
              <a:t>If you can, play with your class, a family member or a sibling. Do they always agree with you?</a:t>
            </a:r>
          </a:p>
        </p:txBody>
      </p:sp>
      <p:sp>
        <p:nvSpPr>
          <p:cNvPr id="17" name="Rectangle: Rounded Corners 16">
            <a:extLst>
              <a:ext uri="{FF2B5EF4-FFF2-40B4-BE49-F238E27FC236}">
                <a16:creationId xmlns:a16="http://schemas.microsoft.com/office/drawing/2014/main" id="{5A0884D0-527D-4722-8F60-CCB6E38BBF81}"/>
              </a:ext>
            </a:extLst>
          </p:cNvPr>
          <p:cNvSpPr/>
          <p:nvPr/>
        </p:nvSpPr>
        <p:spPr>
          <a:xfrm>
            <a:off x="440411" y="1218047"/>
            <a:ext cx="3917858" cy="1118980"/>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When it comes to pocket money, there are lots of opinions on whether young people should have it. But </a:t>
            </a:r>
            <a:r>
              <a:rPr lang="en-GB" sz="1600" b="1" dirty="0">
                <a:solidFill>
                  <a:schemeClr val="tx1"/>
                </a:solidFill>
              </a:rPr>
              <a:t>what do you think?</a:t>
            </a:r>
          </a:p>
        </p:txBody>
      </p:sp>
      <p:sp>
        <p:nvSpPr>
          <p:cNvPr id="10" name="Title 1">
            <a:extLst>
              <a:ext uri="{FF2B5EF4-FFF2-40B4-BE49-F238E27FC236}">
                <a16:creationId xmlns:a16="http://schemas.microsoft.com/office/drawing/2014/main" id="{6B55337C-6065-4254-861C-E1DF1ADDDF92}"/>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do you think?</a:t>
            </a:r>
          </a:p>
        </p:txBody>
      </p:sp>
      <p:pic>
        <p:nvPicPr>
          <p:cNvPr id="6" name="Picture 5">
            <a:extLst>
              <a:ext uri="{FF2B5EF4-FFF2-40B4-BE49-F238E27FC236}">
                <a16:creationId xmlns:a16="http://schemas.microsoft.com/office/drawing/2014/main" id="{5F661D87-BEBF-461F-867E-B0191BE4730A}"/>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6503076" y="3931638"/>
            <a:ext cx="2647430" cy="2698961"/>
          </a:xfrm>
          <a:prstGeom prst="rect">
            <a:avLst/>
          </a:prstGeom>
        </p:spPr>
      </p:pic>
      <p:sp>
        <p:nvSpPr>
          <p:cNvPr id="12" name="Speech Bubble: Rectangle with Corners Rounded 11">
            <a:extLst>
              <a:ext uri="{FF2B5EF4-FFF2-40B4-BE49-F238E27FC236}">
                <a16:creationId xmlns:a16="http://schemas.microsoft.com/office/drawing/2014/main" id="{B8654D4F-30E7-46B9-9DB7-6E27411333DD}"/>
              </a:ext>
            </a:extLst>
          </p:cNvPr>
          <p:cNvSpPr/>
          <p:nvPr/>
        </p:nvSpPr>
        <p:spPr>
          <a:xfrm>
            <a:off x="1963374" y="2650878"/>
            <a:ext cx="1537815" cy="616253"/>
          </a:xfrm>
          <a:prstGeom prst="wedgeRoundRectCallout">
            <a:avLst>
              <a:gd name="adj1" fmla="val -74035"/>
              <a:gd name="adj2" fmla="val 39072"/>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agree!</a:t>
            </a:r>
          </a:p>
        </p:txBody>
      </p:sp>
      <p:sp>
        <p:nvSpPr>
          <p:cNvPr id="13" name="Speech Bubble: Rectangle with Corners Rounded 12">
            <a:extLst>
              <a:ext uri="{FF2B5EF4-FFF2-40B4-BE49-F238E27FC236}">
                <a16:creationId xmlns:a16="http://schemas.microsoft.com/office/drawing/2014/main" id="{869FC12D-EF22-461A-8295-5CBB7A677DC3}"/>
              </a:ext>
            </a:extLst>
          </p:cNvPr>
          <p:cNvSpPr/>
          <p:nvPr/>
        </p:nvSpPr>
        <p:spPr>
          <a:xfrm>
            <a:off x="6138335" y="2923897"/>
            <a:ext cx="1537815" cy="616253"/>
          </a:xfrm>
          <a:prstGeom prst="wedgeRoundRectCallout">
            <a:avLst>
              <a:gd name="adj1" fmla="val 33151"/>
              <a:gd name="adj2" fmla="val 93739"/>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disagree!</a:t>
            </a:r>
          </a:p>
        </p:txBody>
      </p:sp>
      <p:pic>
        <p:nvPicPr>
          <p:cNvPr id="14" name="Picture 13">
            <a:extLst>
              <a:ext uri="{FF2B5EF4-FFF2-40B4-BE49-F238E27FC236}">
                <a16:creationId xmlns:a16="http://schemas.microsoft.com/office/drawing/2014/main" id="{0DFDB024-4497-492F-B2F2-4940B7815BC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pic>
        <p:nvPicPr>
          <p:cNvPr id="18" name="Picture 17">
            <a:extLst>
              <a:ext uri="{FF2B5EF4-FFF2-40B4-BE49-F238E27FC236}">
                <a16:creationId xmlns:a16="http://schemas.microsoft.com/office/drawing/2014/main" id="{D882B76A-D1FB-4F0C-9146-17273C175DCE}"/>
              </a:ext>
            </a:extLst>
          </p:cNvPr>
          <p:cNvPicPr>
            <a:picLocks noChangeAspect="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49937"/>
            <a:ext cx="781953" cy="842104"/>
          </a:xfrm>
          <a:prstGeom prst="rect">
            <a:avLst/>
          </a:prstGeom>
        </p:spPr>
      </p:pic>
      <p:pic>
        <p:nvPicPr>
          <p:cNvPr id="8" name="Picture 7" descr="A close up of a boy&#10;&#10;Description automatically generated">
            <a:extLst>
              <a:ext uri="{FF2B5EF4-FFF2-40B4-BE49-F238E27FC236}">
                <a16:creationId xmlns:a16="http://schemas.microsoft.com/office/drawing/2014/main" id="{70DB9139-4A15-4436-9564-135078B784D9}"/>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04850" y="2408191"/>
            <a:ext cx="2807583" cy="4211375"/>
          </a:xfrm>
          <a:prstGeom prst="rect">
            <a:avLst/>
          </a:prstGeom>
        </p:spPr>
      </p:pic>
    </p:spTree>
    <p:extLst>
      <p:ext uri="{BB962C8B-B14F-4D97-AF65-F5344CB8AC3E}">
        <p14:creationId xmlns:p14="http://schemas.microsoft.com/office/powerpoint/2010/main" val="832485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D77B7EE-4F14-49B3-9DFB-5CB6752974E0}"/>
              </a:ext>
            </a:extLst>
          </p:cNvPr>
          <p:cNvSpPr/>
          <p:nvPr/>
        </p:nvSpPr>
        <p:spPr>
          <a:xfrm>
            <a:off x="171271" y="167268"/>
            <a:ext cx="4398000" cy="6523463"/>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76BF749D-C915-44CC-A2C6-2C235934B2EA}"/>
              </a:ext>
            </a:extLst>
          </p:cNvPr>
          <p:cNvSpPr/>
          <p:nvPr/>
        </p:nvSpPr>
        <p:spPr>
          <a:xfrm>
            <a:off x="4571990" y="167268"/>
            <a:ext cx="4398000" cy="6523463"/>
          </a:xfrm>
          <a:prstGeom prst="rect">
            <a:avLst/>
          </a:prstGeom>
          <a:solidFill>
            <a:schemeClr val="bg2">
              <a:alpha val="5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itle 1">
            <a:extLst>
              <a:ext uri="{FF2B5EF4-FFF2-40B4-BE49-F238E27FC236}">
                <a16:creationId xmlns:a16="http://schemas.microsoft.com/office/drawing/2014/main" id="{7B129ECB-E8B8-468B-B3E5-DBD1CF971C06}"/>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do you think?</a:t>
            </a:r>
          </a:p>
        </p:txBody>
      </p:sp>
      <p:pic>
        <p:nvPicPr>
          <p:cNvPr id="13" name="Picture 12">
            <a:extLst>
              <a:ext uri="{FF2B5EF4-FFF2-40B4-BE49-F238E27FC236}">
                <a16:creationId xmlns:a16="http://schemas.microsoft.com/office/drawing/2014/main" id="{74F51C4B-A8A1-4704-9789-67E3B7A1B8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pic>
        <p:nvPicPr>
          <p:cNvPr id="15" name="Picture 14">
            <a:extLst>
              <a:ext uri="{FF2B5EF4-FFF2-40B4-BE49-F238E27FC236}">
                <a16:creationId xmlns:a16="http://schemas.microsoft.com/office/drawing/2014/main" id="{2D3A0452-EA48-4426-A41B-FF7380077983}"/>
              </a:ext>
            </a:extLst>
          </p:cNvPr>
          <p:cNvPicPr>
            <a:picLocks noChangeAspect="1"/>
          </p:cNvPicPr>
          <p:nvPr/>
        </p:nvPicPr>
        <p:blipFill>
          <a:blip r:embed="rId4">
            <a:clrChange>
              <a:clrFrom>
                <a:srgbClr val="FFFFFF"/>
              </a:clrFrom>
              <a:clrTo>
                <a:srgbClr val="FFFFFF">
                  <a:alpha val="0"/>
                </a:srgbClr>
              </a:clrTo>
            </a:clrChange>
          </a:blip>
          <a:stretch>
            <a:fillRect/>
          </a:stretch>
        </p:blipFill>
        <p:spPr>
          <a:xfrm flipH="1">
            <a:off x="6503076" y="3931638"/>
            <a:ext cx="2647430" cy="2698961"/>
          </a:xfrm>
          <a:prstGeom prst="rect">
            <a:avLst/>
          </a:prstGeom>
        </p:spPr>
      </p:pic>
      <p:sp>
        <p:nvSpPr>
          <p:cNvPr id="16" name="Speech Bubble: Rectangle with Corners Rounded 15">
            <a:extLst>
              <a:ext uri="{FF2B5EF4-FFF2-40B4-BE49-F238E27FC236}">
                <a16:creationId xmlns:a16="http://schemas.microsoft.com/office/drawing/2014/main" id="{57C303A3-7FD6-4A29-92FC-2966BA0783B4}"/>
              </a:ext>
            </a:extLst>
          </p:cNvPr>
          <p:cNvSpPr/>
          <p:nvPr/>
        </p:nvSpPr>
        <p:spPr>
          <a:xfrm>
            <a:off x="1963374" y="2650878"/>
            <a:ext cx="1537815" cy="616253"/>
          </a:xfrm>
          <a:prstGeom prst="wedgeRoundRectCallout">
            <a:avLst>
              <a:gd name="adj1" fmla="val -74035"/>
              <a:gd name="adj2" fmla="val 39072"/>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agree!</a:t>
            </a:r>
          </a:p>
        </p:txBody>
      </p:sp>
      <p:sp>
        <p:nvSpPr>
          <p:cNvPr id="17" name="Speech Bubble: Rectangle with Corners Rounded 16">
            <a:extLst>
              <a:ext uri="{FF2B5EF4-FFF2-40B4-BE49-F238E27FC236}">
                <a16:creationId xmlns:a16="http://schemas.microsoft.com/office/drawing/2014/main" id="{C94D3040-055B-49E8-8DD1-5B1B5162DDD4}"/>
              </a:ext>
            </a:extLst>
          </p:cNvPr>
          <p:cNvSpPr/>
          <p:nvPr/>
        </p:nvSpPr>
        <p:spPr>
          <a:xfrm>
            <a:off x="6138335" y="2923897"/>
            <a:ext cx="1537815" cy="616253"/>
          </a:xfrm>
          <a:prstGeom prst="wedgeRoundRectCallout">
            <a:avLst>
              <a:gd name="adj1" fmla="val 33151"/>
              <a:gd name="adj2" fmla="val 93739"/>
              <a:gd name="adj3" fmla="val 16667"/>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disagree!</a:t>
            </a:r>
          </a:p>
        </p:txBody>
      </p:sp>
      <p:sp>
        <p:nvSpPr>
          <p:cNvPr id="18" name="Cloud 17">
            <a:extLst>
              <a:ext uri="{FF2B5EF4-FFF2-40B4-BE49-F238E27FC236}">
                <a16:creationId xmlns:a16="http://schemas.microsoft.com/office/drawing/2014/main" id="{2076B889-1D9B-4EAC-866D-168FEEE50D4F}"/>
              </a:ext>
            </a:extLst>
          </p:cNvPr>
          <p:cNvSpPr/>
          <p:nvPr/>
        </p:nvSpPr>
        <p:spPr>
          <a:xfrm>
            <a:off x="2472034" y="4147502"/>
            <a:ext cx="4199932" cy="1999460"/>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Stand up, sit down!</a:t>
            </a:r>
          </a:p>
          <a:p>
            <a:pPr algn="ctr"/>
            <a:r>
              <a:rPr lang="en-GB" sz="1600" dirty="0"/>
              <a:t>If you agree with the statement, stand up. If you disagree, sit down!</a:t>
            </a:r>
          </a:p>
        </p:txBody>
      </p:sp>
      <p:sp>
        <p:nvSpPr>
          <p:cNvPr id="19" name="Speech Bubble: Rectangle with Corners Rounded 18">
            <a:extLst>
              <a:ext uri="{FF2B5EF4-FFF2-40B4-BE49-F238E27FC236}">
                <a16:creationId xmlns:a16="http://schemas.microsoft.com/office/drawing/2014/main" id="{61625F9F-4863-42CC-AE1B-8945D739B764}"/>
              </a:ext>
            </a:extLst>
          </p:cNvPr>
          <p:cNvSpPr/>
          <p:nvPr/>
        </p:nvSpPr>
        <p:spPr>
          <a:xfrm>
            <a:off x="998942" y="1139359"/>
            <a:ext cx="5673024" cy="872391"/>
          </a:xfrm>
          <a:prstGeom prst="wedgeRoundRectCallout">
            <a:avLst>
              <a:gd name="adj1" fmla="val 59547"/>
              <a:gd name="adj2" fmla="val -38178"/>
              <a:gd name="adj3" fmla="val 16667"/>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Young people should do jobs at home to earn pocket money. They shouldn’t just be given it.</a:t>
            </a:r>
          </a:p>
        </p:txBody>
      </p:sp>
      <p:pic>
        <p:nvPicPr>
          <p:cNvPr id="3" name="Picture 2">
            <a:extLst>
              <a:ext uri="{FF2B5EF4-FFF2-40B4-BE49-F238E27FC236}">
                <a16:creationId xmlns:a16="http://schemas.microsoft.com/office/drawing/2014/main" id="{9AA75C4B-3D52-4770-82B1-38E833063B2B}"/>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7291137" y="274638"/>
            <a:ext cx="1650770" cy="2366488"/>
          </a:xfrm>
          <a:prstGeom prst="rect">
            <a:avLst/>
          </a:prstGeom>
        </p:spPr>
      </p:pic>
      <p:pic>
        <p:nvPicPr>
          <p:cNvPr id="21" name="Picture 20" descr="A close up of a boy&#10;&#10;Description automatically generated">
            <a:extLst>
              <a:ext uri="{FF2B5EF4-FFF2-40B4-BE49-F238E27FC236}">
                <a16:creationId xmlns:a16="http://schemas.microsoft.com/office/drawing/2014/main" id="{7A7F64A1-2C6B-4306-A2F9-1C0EDF7F2C94}"/>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04850" y="2408191"/>
            <a:ext cx="2807583" cy="4211375"/>
          </a:xfrm>
          <a:prstGeom prst="rect">
            <a:avLst/>
          </a:prstGeom>
        </p:spPr>
      </p:pic>
    </p:spTree>
    <p:extLst>
      <p:ext uri="{BB962C8B-B14F-4D97-AF65-F5344CB8AC3E}">
        <p14:creationId xmlns:p14="http://schemas.microsoft.com/office/powerpoint/2010/main" val="4177588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73C2ABF-D854-4B00-842A-E5FE77371883}"/>
              </a:ext>
            </a:extLst>
          </p:cNvPr>
          <p:cNvSpPr/>
          <p:nvPr/>
        </p:nvSpPr>
        <p:spPr>
          <a:xfrm>
            <a:off x="171271" y="167268"/>
            <a:ext cx="4398000" cy="6523463"/>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F7E4435D-5419-4AAA-8FAD-550FBA5F9F51}"/>
              </a:ext>
            </a:extLst>
          </p:cNvPr>
          <p:cNvSpPr/>
          <p:nvPr/>
        </p:nvSpPr>
        <p:spPr>
          <a:xfrm>
            <a:off x="4571990" y="167268"/>
            <a:ext cx="4398000" cy="6523463"/>
          </a:xfrm>
          <a:prstGeom prst="rect">
            <a:avLst/>
          </a:prstGeom>
          <a:solidFill>
            <a:schemeClr val="bg2">
              <a:alpha val="5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itle 1">
            <a:extLst>
              <a:ext uri="{FF2B5EF4-FFF2-40B4-BE49-F238E27FC236}">
                <a16:creationId xmlns:a16="http://schemas.microsoft.com/office/drawing/2014/main" id="{7B129ECB-E8B8-468B-B3E5-DBD1CF971C06}"/>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do you think?</a:t>
            </a:r>
          </a:p>
        </p:txBody>
      </p:sp>
      <p:pic>
        <p:nvPicPr>
          <p:cNvPr id="13" name="Picture 12">
            <a:extLst>
              <a:ext uri="{FF2B5EF4-FFF2-40B4-BE49-F238E27FC236}">
                <a16:creationId xmlns:a16="http://schemas.microsoft.com/office/drawing/2014/main" id="{74F51C4B-A8A1-4704-9789-67E3B7A1B8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pic>
        <p:nvPicPr>
          <p:cNvPr id="15" name="Picture 14">
            <a:extLst>
              <a:ext uri="{FF2B5EF4-FFF2-40B4-BE49-F238E27FC236}">
                <a16:creationId xmlns:a16="http://schemas.microsoft.com/office/drawing/2014/main" id="{2D3A0452-EA48-4426-A41B-FF7380077983}"/>
              </a:ext>
            </a:extLst>
          </p:cNvPr>
          <p:cNvPicPr>
            <a:picLocks noChangeAspect="1"/>
          </p:cNvPicPr>
          <p:nvPr/>
        </p:nvPicPr>
        <p:blipFill>
          <a:blip r:embed="rId4">
            <a:clrChange>
              <a:clrFrom>
                <a:srgbClr val="FFFFFF"/>
              </a:clrFrom>
              <a:clrTo>
                <a:srgbClr val="FFFFFF">
                  <a:alpha val="0"/>
                </a:srgbClr>
              </a:clrTo>
            </a:clrChange>
          </a:blip>
          <a:stretch>
            <a:fillRect/>
          </a:stretch>
        </p:blipFill>
        <p:spPr>
          <a:xfrm flipH="1">
            <a:off x="6503076" y="3931638"/>
            <a:ext cx="2647430" cy="2698961"/>
          </a:xfrm>
          <a:prstGeom prst="rect">
            <a:avLst/>
          </a:prstGeom>
        </p:spPr>
      </p:pic>
      <p:sp>
        <p:nvSpPr>
          <p:cNvPr id="16" name="Speech Bubble: Rectangle with Corners Rounded 15">
            <a:extLst>
              <a:ext uri="{FF2B5EF4-FFF2-40B4-BE49-F238E27FC236}">
                <a16:creationId xmlns:a16="http://schemas.microsoft.com/office/drawing/2014/main" id="{57C303A3-7FD6-4A29-92FC-2966BA0783B4}"/>
              </a:ext>
            </a:extLst>
          </p:cNvPr>
          <p:cNvSpPr/>
          <p:nvPr/>
        </p:nvSpPr>
        <p:spPr>
          <a:xfrm>
            <a:off x="1963374" y="2650878"/>
            <a:ext cx="1537815" cy="616253"/>
          </a:xfrm>
          <a:prstGeom prst="wedgeRoundRectCallout">
            <a:avLst>
              <a:gd name="adj1" fmla="val -74035"/>
              <a:gd name="adj2" fmla="val 39072"/>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agree!</a:t>
            </a:r>
          </a:p>
        </p:txBody>
      </p:sp>
      <p:sp>
        <p:nvSpPr>
          <p:cNvPr id="17" name="Speech Bubble: Rectangle with Corners Rounded 16">
            <a:extLst>
              <a:ext uri="{FF2B5EF4-FFF2-40B4-BE49-F238E27FC236}">
                <a16:creationId xmlns:a16="http://schemas.microsoft.com/office/drawing/2014/main" id="{C94D3040-055B-49E8-8DD1-5B1B5162DDD4}"/>
              </a:ext>
            </a:extLst>
          </p:cNvPr>
          <p:cNvSpPr/>
          <p:nvPr/>
        </p:nvSpPr>
        <p:spPr>
          <a:xfrm>
            <a:off x="6138335" y="2923897"/>
            <a:ext cx="1537815" cy="616253"/>
          </a:xfrm>
          <a:prstGeom prst="wedgeRoundRectCallout">
            <a:avLst>
              <a:gd name="adj1" fmla="val 33151"/>
              <a:gd name="adj2" fmla="val 93739"/>
              <a:gd name="adj3" fmla="val 16667"/>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disagree!</a:t>
            </a:r>
          </a:p>
        </p:txBody>
      </p:sp>
      <p:sp>
        <p:nvSpPr>
          <p:cNvPr id="18" name="Cloud 17">
            <a:extLst>
              <a:ext uri="{FF2B5EF4-FFF2-40B4-BE49-F238E27FC236}">
                <a16:creationId xmlns:a16="http://schemas.microsoft.com/office/drawing/2014/main" id="{2076B889-1D9B-4EAC-866D-168FEEE50D4F}"/>
              </a:ext>
            </a:extLst>
          </p:cNvPr>
          <p:cNvSpPr/>
          <p:nvPr/>
        </p:nvSpPr>
        <p:spPr>
          <a:xfrm>
            <a:off x="2472034" y="4147502"/>
            <a:ext cx="4199932" cy="1999460"/>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Stand up, sit down!</a:t>
            </a:r>
          </a:p>
          <a:p>
            <a:pPr algn="ctr"/>
            <a:r>
              <a:rPr lang="en-GB" sz="1600" dirty="0"/>
              <a:t>If you agree with the statement, stand up. If you disagree, sit down!</a:t>
            </a:r>
          </a:p>
        </p:txBody>
      </p:sp>
      <p:pic>
        <p:nvPicPr>
          <p:cNvPr id="21" name="Picture 20">
            <a:extLst>
              <a:ext uri="{FF2B5EF4-FFF2-40B4-BE49-F238E27FC236}">
                <a16:creationId xmlns:a16="http://schemas.microsoft.com/office/drawing/2014/main" id="{DD53B93D-AC42-4619-81C2-20B4C4AA4612}"/>
              </a:ext>
            </a:extLst>
          </p:cNvPr>
          <p:cNvPicPr>
            <a:picLocks noChangeAspect="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
        <p:nvSpPr>
          <p:cNvPr id="22" name="Speech Bubble: Rectangle with Corners Rounded 21">
            <a:extLst>
              <a:ext uri="{FF2B5EF4-FFF2-40B4-BE49-F238E27FC236}">
                <a16:creationId xmlns:a16="http://schemas.microsoft.com/office/drawing/2014/main" id="{1242D0BB-9DAB-4EBE-BF68-F7234D0DF2CD}"/>
              </a:ext>
            </a:extLst>
          </p:cNvPr>
          <p:cNvSpPr/>
          <p:nvPr/>
        </p:nvSpPr>
        <p:spPr>
          <a:xfrm>
            <a:off x="2671010" y="1260836"/>
            <a:ext cx="5281863" cy="872391"/>
          </a:xfrm>
          <a:prstGeom prst="wedgeRoundRectCallout">
            <a:avLst>
              <a:gd name="adj1" fmla="val -60322"/>
              <a:gd name="adj2" fmla="val -45350"/>
              <a:gd name="adj3" fmla="val 16667"/>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Not every family can afford pocket money, so it isn’t fair that some children get it and others don’t.</a:t>
            </a:r>
          </a:p>
        </p:txBody>
      </p:sp>
      <p:pic>
        <p:nvPicPr>
          <p:cNvPr id="24" name="Picture 23" descr="A close up of a boy&#10;&#10;Description automatically generated">
            <a:extLst>
              <a:ext uri="{FF2B5EF4-FFF2-40B4-BE49-F238E27FC236}">
                <a16:creationId xmlns:a16="http://schemas.microsoft.com/office/drawing/2014/main" id="{AE0E58C0-897E-4D4B-992F-FEA41682F3C8}"/>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04850" y="2408191"/>
            <a:ext cx="2807583" cy="4211375"/>
          </a:xfrm>
          <a:prstGeom prst="rect">
            <a:avLst/>
          </a:prstGeom>
        </p:spPr>
      </p:pic>
      <p:pic>
        <p:nvPicPr>
          <p:cNvPr id="3" name="Picture 2" descr="A person sitting posing for the camera&#10;&#10;Description automatically generated">
            <a:extLst>
              <a:ext uri="{FF2B5EF4-FFF2-40B4-BE49-F238E27FC236}">
                <a16:creationId xmlns:a16="http://schemas.microsoft.com/office/drawing/2014/main" id="{920314FB-99A8-4D41-A355-C9347306607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26165" y="695553"/>
            <a:ext cx="1233399" cy="1884160"/>
          </a:xfrm>
          <a:prstGeom prst="rect">
            <a:avLst/>
          </a:prstGeom>
        </p:spPr>
      </p:pic>
    </p:spTree>
    <p:extLst>
      <p:ext uri="{BB962C8B-B14F-4D97-AF65-F5344CB8AC3E}">
        <p14:creationId xmlns:p14="http://schemas.microsoft.com/office/powerpoint/2010/main" val="37951186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516F43A-489F-43AC-8396-EF3E4B6DD2B6}"/>
              </a:ext>
            </a:extLst>
          </p:cNvPr>
          <p:cNvSpPr/>
          <p:nvPr/>
        </p:nvSpPr>
        <p:spPr>
          <a:xfrm>
            <a:off x="171271" y="167268"/>
            <a:ext cx="4398000" cy="6523463"/>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92EC7B93-B274-43E9-9DB2-848CE0E9F71C}"/>
              </a:ext>
            </a:extLst>
          </p:cNvPr>
          <p:cNvSpPr/>
          <p:nvPr/>
        </p:nvSpPr>
        <p:spPr>
          <a:xfrm>
            <a:off x="4571990" y="167268"/>
            <a:ext cx="4398000" cy="6523463"/>
          </a:xfrm>
          <a:prstGeom prst="rect">
            <a:avLst/>
          </a:prstGeom>
          <a:solidFill>
            <a:schemeClr val="bg2">
              <a:alpha val="5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itle 1">
            <a:extLst>
              <a:ext uri="{FF2B5EF4-FFF2-40B4-BE49-F238E27FC236}">
                <a16:creationId xmlns:a16="http://schemas.microsoft.com/office/drawing/2014/main" id="{7B129ECB-E8B8-468B-B3E5-DBD1CF971C06}"/>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do you think?</a:t>
            </a:r>
          </a:p>
        </p:txBody>
      </p:sp>
      <p:pic>
        <p:nvPicPr>
          <p:cNvPr id="13" name="Picture 12">
            <a:extLst>
              <a:ext uri="{FF2B5EF4-FFF2-40B4-BE49-F238E27FC236}">
                <a16:creationId xmlns:a16="http://schemas.microsoft.com/office/drawing/2014/main" id="{74F51C4B-A8A1-4704-9789-67E3B7A1B8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pic>
        <p:nvPicPr>
          <p:cNvPr id="15" name="Picture 14">
            <a:extLst>
              <a:ext uri="{FF2B5EF4-FFF2-40B4-BE49-F238E27FC236}">
                <a16:creationId xmlns:a16="http://schemas.microsoft.com/office/drawing/2014/main" id="{2D3A0452-EA48-4426-A41B-FF7380077983}"/>
              </a:ext>
            </a:extLst>
          </p:cNvPr>
          <p:cNvPicPr>
            <a:picLocks noChangeAspect="1"/>
          </p:cNvPicPr>
          <p:nvPr/>
        </p:nvPicPr>
        <p:blipFill>
          <a:blip r:embed="rId4">
            <a:clrChange>
              <a:clrFrom>
                <a:srgbClr val="FFFFFF"/>
              </a:clrFrom>
              <a:clrTo>
                <a:srgbClr val="FFFFFF">
                  <a:alpha val="0"/>
                </a:srgbClr>
              </a:clrTo>
            </a:clrChange>
          </a:blip>
          <a:stretch>
            <a:fillRect/>
          </a:stretch>
        </p:blipFill>
        <p:spPr>
          <a:xfrm flipH="1">
            <a:off x="6503076" y="3931638"/>
            <a:ext cx="2647430" cy="2698961"/>
          </a:xfrm>
          <a:prstGeom prst="rect">
            <a:avLst/>
          </a:prstGeom>
        </p:spPr>
      </p:pic>
      <p:sp>
        <p:nvSpPr>
          <p:cNvPr id="16" name="Speech Bubble: Rectangle with Corners Rounded 15">
            <a:extLst>
              <a:ext uri="{FF2B5EF4-FFF2-40B4-BE49-F238E27FC236}">
                <a16:creationId xmlns:a16="http://schemas.microsoft.com/office/drawing/2014/main" id="{57C303A3-7FD6-4A29-92FC-2966BA0783B4}"/>
              </a:ext>
            </a:extLst>
          </p:cNvPr>
          <p:cNvSpPr/>
          <p:nvPr/>
        </p:nvSpPr>
        <p:spPr>
          <a:xfrm>
            <a:off x="1963374" y="2650878"/>
            <a:ext cx="1537815" cy="616253"/>
          </a:xfrm>
          <a:prstGeom prst="wedgeRoundRectCallout">
            <a:avLst>
              <a:gd name="adj1" fmla="val -74035"/>
              <a:gd name="adj2" fmla="val 39072"/>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agree!</a:t>
            </a:r>
          </a:p>
        </p:txBody>
      </p:sp>
      <p:sp>
        <p:nvSpPr>
          <p:cNvPr id="17" name="Speech Bubble: Rectangle with Corners Rounded 16">
            <a:extLst>
              <a:ext uri="{FF2B5EF4-FFF2-40B4-BE49-F238E27FC236}">
                <a16:creationId xmlns:a16="http://schemas.microsoft.com/office/drawing/2014/main" id="{C94D3040-055B-49E8-8DD1-5B1B5162DDD4}"/>
              </a:ext>
            </a:extLst>
          </p:cNvPr>
          <p:cNvSpPr/>
          <p:nvPr/>
        </p:nvSpPr>
        <p:spPr>
          <a:xfrm>
            <a:off x="6138335" y="2923897"/>
            <a:ext cx="1537815" cy="616253"/>
          </a:xfrm>
          <a:prstGeom prst="wedgeRoundRectCallout">
            <a:avLst>
              <a:gd name="adj1" fmla="val 33151"/>
              <a:gd name="adj2" fmla="val 93739"/>
              <a:gd name="adj3" fmla="val 16667"/>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disagree!</a:t>
            </a:r>
          </a:p>
        </p:txBody>
      </p:sp>
      <p:sp>
        <p:nvSpPr>
          <p:cNvPr id="18" name="Cloud 17">
            <a:extLst>
              <a:ext uri="{FF2B5EF4-FFF2-40B4-BE49-F238E27FC236}">
                <a16:creationId xmlns:a16="http://schemas.microsoft.com/office/drawing/2014/main" id="{2076B889-1D9B-4EAC-866D-168FEEE50D4F}"/>
              </a:ext>
            </a:extLst>
          </p:cNvPr>
          <p:cNvSpPr/>
          <p:nvPr/>
        </p:nvSpPr>
        <p:spPr>
          <a:xfrm>
            <a:off x="2472034" y="4147502"/>
            <a:ext cx="4199932" cy="1999460"/>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Stand up, sit down!</a:t>
            </a:r>
          </a:p>
          <a:p>
            <a:pPr algn="ctr"/>
            <a:r>
              <a:rPr lang="en-GB" sz="1600" dirty="0"/>
              <a:t>If you agree with the statement, stand up. If you disagree, sit down!</a:t>
            </a:r>
          </a:p>
        </p:txBody>
      </p:sp>
      <p:sp>
        <p:nvSpPr>
          <p:cNvPr id="19" name="Speech Bubble: Rectangle with Corners Rounded 18">
            <a:extLst>
              <a:ext uri="{FF2B5EF4-FFF2-40B4-BE49-F238E27FC236}">
                <a16:creationId xmlns:a16="http://schemas.microsoft.com/office/drawing/2014/main" id="{61625F9F-4863-42CC-AE1B-8945D739B764}"/>
              </a:ext>
            </a:extLst>
          </p:cNvPr>
          <p:cNvSpPr/>
          <p:nvPr/>
        </p:nvSpPr>
        <p:spPr>
          <a:xfrm>
            <a:off x="622074" y="1214952"/>
            <a:ext cx="6101200" cy="872391"/>
          </a:xfrm>
          <a:prstGeom prst="wedgeRoundRectCallout">
            <a:avLst>
              <a:gd name="adj1" fmla="val 56470"/>
              <a:gd name="adj2" fmla="val -45074"/>
              <a:gd name="adj3" fmla="val 16667"/>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Earning pocket money teaches young people about money, and about how to save for things they really want.</a:t>
            </a:r>
          </a:p>
        </p:txBody>
      </p:sp>
      <p:pic>
        <p:nvPicPr>
          <p:cNvPr id="2" name="Picture 1">
            <a:extLst>
              <a:ext uri="{FF2B5EF4-FFF2-40B4-BE49-F238E27FC236}">
                <a16:creationId xmlns:a16="http://schemas.microsoft.com/office/drawing/2014/main" id="{AFEFCD29-05EB-4603-B32F-231CE3844B0C}"/>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7002533" y="152402"/>
            <a:ext cx="1848101" cy="2575751"/>
          </a:xfrm>
          <a:prstGeom prst="rect">
            <a:avLst/>
          </a:prstGeom>
        </p:spPr>
      </p:pic>
      <p:pic>
        <p:nvPicPr>
          <p:cNvPr id="21" name="Picture 20" descr="A close up of a boy&#10;&#10;Description automatically generated">
            <a:extLst>
              <a:ext uri="{FF2B5EF4-FFF2-40B4-BE49-F238E27FC236}">
                <a16:creationId xmlns:a16="http://schemas.microsoft.com/office/drawing/2014/main" id="{220B5E7B-C6E0-4356-B05C-463063B69BA3}"/>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04850" y="2408191"/>
            <a:ext cx="2807583" cy="4211375"/>
          </a:xfrm>
          <a:prstGeom prst="rect">
            <a:avLst/>
          </a:prstGeom>
        </p:spPr>
      </p:pic>
    </p:spTree>
    <p:extLst>
      <p:ext uri="{BB962C8B-B14F-4D97-AF65-F5344CB8AC3E}">
        <p14:creationId xmlns:p14="http://schemas.microsoft.com/office/powerpoint/2010/main" val="40291830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73C2ABF-D854-4B00-842A-E5FE77371883}"/>
              </a:ext>
            </a:extLst>
          </p:cNvPr>
          <p:cNvSpPr/>
          <p:nvPr/>
        </p:nvSpPr>
        <p:spPr>
          <a:xfrm>
            <a:off x="171271" y="167268"/>
            <a:ext cx="4398000" cy="6523463"/>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F7E4435D-5419-4AAA-8FAD-550FBA5F9F51}"/>
              </a:ext>
            </a:extLst>
          </p:cNvPr>
          <p:cNvSpPr/>
          <p:nvPr/>
        </p:nvSpPr>
        <p:spPr>
          <a:xfrm>
            <a:off x="4571990" y="167268"/>
            <a:ext cx="4398000" cy="6523463"/>
          </a:xfrm>
          <a:prstGeom prst="rect">
            <a:avLst/>
          </a:prstGeom>
          <a:solidFill>
            <a:schemeClr val="bg2">
              <a:alpha val="5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itle 1">
            <a:extLst>
              <a:ext uri="{FF2B5EF4-FFF2-40B4-BE49-F238E27FC236}">
                <a16:creationId xmlns:a16="http://schemas.microsoft.com/office/drawing/2014/main" id="{7B129ECB-E8B8-468B-B3E5-DBD1CF971C06}"/>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do you think?</a:t>
            </a:r>
          </a:p>
        </p:txBody>
      </p:sp>
      <p:pic>
        <p:nvPicPr>
          <p:cNvPr id="13" name="Picture 12">
            <a:extLst>
              <a:ext uri="{FF2B5EF4-FFF2-40B4-BE49-F238E27FC236}">
                <a16:creationId xmlns:a16="http://schemas.microsoft.com/office/drawing/2014/main" id="{74F51C4B-A8A1-4704-9789-67E3B7A1B8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pic>
        <p:nvPicPr>
          <p:cNvPr id="15" name="Picture 14">
            <a:extLst>
              <a:ext uri="{FF2B5EF4-FFF2-40B4-BE49-F238E27FC236}">
                <a16:creationId xmlns:a16="http://schemas.microsoft.com/office/drawing/2014/main" id="{2D3A0452-EA48-4426-A41B-FF7380077983}"/>
              </a:ext>
            </a:extLst>
          </p:cNvPr>
          <p:cNvPicPr>
            <a:picLocks noChangeAspect="1"/>
          </p:cNvPicPr>
          <p:nvPr/>
        </p:nvPicPr>
        <p:blipFill>
          <a:blip r:embed="rId4">
            <a:clrChange>
              <a:clrFrom>
                <a:srgbClr val="FFFFFF"/>
              </a:clrFrom>
              <a:clrTo>
                <a:srgbClr val="FFFFFF">
                  <a:alpha val="0"/>
                </a:srgbClr>
              </a:clrTo>
            </a:clrChange>
          </a:blip>
          <a:stretch>
            <a:fillRect/>
          </a:stretch>
        </p:blipFill>
        <p:spPr>
          <a:xfrm flipH="1">
            <a:off x="6503076" y="3931638"/>
            <a:ext cx="2647430" cy="2698961"/>
          </a:xfrm>
          <a:prstGeom prst="rect">
            <a:avLst/>
          </a:prstGeom>
        </p:spPr>
      </p:pic>
      <p:sp>
        <p:nvSpPr>
          <p:cNvPr id="16" name="Speech Bubble: Rectangle with Corners Rounded 15">
            <a:extLst>
              <a:ext uri="{FF2B5EF4-FFF2-40B4-BE49-F238E27FC236}">
                <a16:creationId xmlns:a16="http://schemas.microsoft.com/office/drawing/2014/main" id="{57C303A3-7FD6-4A29-92FC-2966BA0783B4}"/>
              </a:ext>
            </a:extLst>
          </p:cNvPr>
          <p:cNvSpPr/>
          <p:nvPr/>
        </p:nvSpPr>
        <p:spPr>
          <a:xfrm>
            <a:off x="1963374" y="2650878"/>
            <a:ext cx="1537815" cy="616253"/>
          </a:xfrm>
          <a:prstGeom prst="wedgeRoundRectCallout">
            <a:avLst>
              <a:gd name="adj1" fmla="val -74035"/>
              <a:gd name="adj2" fmla="val 39072"/>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agree!</a:t>
            </a:r>
          </a:p>
        </p:txBody>
      </p:sp>
      <p:sp>
        <p:nvSpPr>
          <p:cNvPr id="17" name="Speech Bubble: Rectangle with Corners Rounded 16">
            <a:extLst>
              <a:ext uri="{FF2B5EF4-FFF2-40B4-BE49-F238E27FC236}">
                <a16:creationId xmlns:a16="http://schemas.microsoft.com/office/drawing/2014/main" id="{C94D3040-055B-49E8-8DD1-5B1B5162DDD4}"/>
              </a:ext>
            </a:extLst>
          </p:cNvPr>
          <p:cNvSpPr/>
          <p:nvPr/>
        </p:nvSpPr>
        <p:spPr>
          <a:xfrm>
            <a:off x="6138335" y="2923897"/>
            <a:ext cx="1537815" cy="616253"/>
          </a:xfrm>
          <a:prstGeom prst="wedgeRoundRectCallout">
            <a:avLst>
              <a:gd name="adj1" fmla="val 33151"/>
              <a:gd name="adj2" fmla="val 93739"/>
              <a:gd name="adj3" fmla="val 16667"/>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disagree!</a:t>
            </a:r>
          </a:p>
        </p:txBody>
      </p:sp>
      <p:sp>
        <p:nvSpPr>
          <p:cNvPr id="18" name="Cloud 17">
            <a:extLst>
              <a:ext uri="{FF2B5EF4-FFF2-40B4-BE49-F238E27FC236}">
                <a16:creationId xmlns:a16="http://schemas.microsoft.com/office/drawing/2014/main" id="{2076B889-1D9B-4EAC-866D-168FEEE50D4F}"/>
              </a:ext>
            </a:extLst>
          </p:cNvPr>
          <p:cNvSpPr/>
          <p:nvPr/>
        </p:nvSpPr>
        <p:spPr>
          <a:xfrm>
            <a:off x="2472034" y="4147502"/>
            <a:ext cx="4199932" cy="1999460"/>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Stand up, sit down!</a:t>
            </a:r>
          </a:p>
          <a:p>
            <a:pPr algn="ctr"/>
            <a:r>
              <a:rPr lang="en-GB" sz="1600" dirty="0"/>
              <a:t>If you agree with the statement, stand up. If you disagree, sit down!</a:t>
            </a:r>
          </a:p>
        </p:txBody>
      </p:sp>
      <p:pic>
        <p:nvPicPr>
          <p:cNvPr id="21" name="Picture 20">
            <a:extLst>
              <a:ext uri="{FF2B5EF4-FFF2-40B4-BE49-F238E27FC236}">
                <a16:creationId xmlns:a16="http://schemas.microsoft.com/office/drawing/2014/main" id="{DD53B93D-AC42-4619-81C2-20B4C4AA4612}"/>
              </a:ext>
            </a:extLst>
          </p:cNvPr>
          <p:cNvPicPr>
            <a:picLocks noChangeAspect="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24" name="Picture 23" descr="A close up of a boy&#10;&#10;Description automatically generated">
            <a:extLst>
              <a:ext uri="{FF2B5EF4-FFF2-40B4-BE49-F238E27FC236}">
                <a16:creationId xmlns:a16="http://schemas.microsoft.com/office/drawing/2014/main" id="{AE0E58C0-897E-4D4B-992F-FEA41682F3C8}"/>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04850" y="2408191"/>
            <a:ext cx="2807583" cy="4211375"/>
          </a:xfrm>
          <a:prstGeom prst="rect">
            <a:avLst/>
          </a:prstGeom>
        </p:spPr>
      </p:pic>
      <p:pic>
        <p:nvPicPr>
          <p:cNvPr id="3" name="Picture 2" descr="A close up of a boy&#10;&#10;Description automatically generated">
            <a:extLst>
              <a:ext uri="{FF2B5EF4-FFF2-40B4-BE49-F238E27FC236}">
                <a16:creationId xmlns:a16="http://schemas.microsoft.com/office/drawing/2014/main" id="{25282AE3-0225-4FA7-91F0-DBD8853A49F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19910" y="546125"/>
            <a:ext cx="1713645" cy="2030644"/>
          </a:xfrm>
          <a:prstGeom prst="rect">
            <a:avLst/>
          </a:prstGeom>
        </p:spPr>
      </p:pic>
      <p:sp>
        <p:nvSpPr>
          <p:cNvPr id="22" name="Speech Bubble: Rectangle with Corners Rounded 21">
            <a:extLst>
              <a:ext uri="{FF2B5EF4-FFF2-40B4-BE49-F238E27FC236}">
                <a16:creationId xmlns:a16="http://schemas.microsoft.com/office/drawing/2014/main" id="{1242D0BB-9DAB-4EBE-BF68-F7234D0DF2CD}"/>
              </a:ext>
            </a:extLst>
          </p:cNvPr>
          <p:cNvSpPr/>
          <p:nvPr/>
        </p:nvSpPr>
        <p:spPr>
          <a:xfrm>
            <a:off x="2671010" y="1260836"/>
            <a:ext cx="5348383" cy="872391"/>
          </a:xfrm>
          <a:prstGeom prst="wedgeRoundRectCallout">
            <a:avLst>
              <a:gd name="adj1" fmla="val -61962"/>
              <a:gd name="adj2" fmla="val -32110"/>
              <a:gd name="adj3" fmla="val 16667"/>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Young people shouldn’t be paid to do jobs. They should help their family without getting money for it.</a:t>
            </a:r>
          </a:p>
        </p:txBody>
      </p:sp>
    </p:spTree>
    <p:extLst>
      <p:ext uri="{BB962C8B-B14F-4D97-AF65-F5344CB8AC3E}">
        <p14:creationId xmlns:p14="http://schemas.microsoft.com/office/powerpoint/2010/main" val="1305957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AA7262E-9557-4983-99CA-DD2F5D1B6AAD}"/>
              </a:ext>
            </a:extLst>
          </p:cNvPr>
          <p:cNvSpPr/>
          <p:nvPr/>
        </p:nvSpPr>
        <p:spPr>
          <a:xfrm>
            <a:off x="171271" y="167268"/>
            <a:ext cx="4398000" cy="6523463"/>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149FCBE9-AA6B-406F-BC1A-3CED57CE45FD}"/>
              </a:ext>
            </a:extLst>
          </p:cNvPr>
          <p:cNvSpPr/>
          <p:nvPr/>
        </p:nvSpPr>
        <p:spPr>
          <a:xfrm>
            <a:off x="4571990" y="167268"/>
            <a:ext cx="4398000" cy="6523463"/>
          </a:xfrm>
          <a:prstGeom prst="rect">
            <a:avLst/>
          </a:prstGeom>
          <a:solidFill>
            <a:schemeClr val="bg2">
              <a:alpha val="5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itle 1">
            <a:extLst>
              <a:ext uri="{FF2B5EF4-FFF2-40B4-BE49-F238E27FC236}">
                <a16:creationId xmlns:a16="http://schemas.microsoft.com/office/drawing/2014/main" id="{7B129ECB-E8B8-468B-B3E5-DBD1CF971C06}"/>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do you think?</a:t>
            </a:r>
          </a:p>
        </p:txBody>
      </p:sp>
      <p:pic>
        <p:nvPicPr>
          <p:cNvPr id="13" name="Picture 12">
            <a:extLst>
              <a:ext uri="{FF2B5EF4-FFF2-40B4-BE49-F238E27FC236}">
                <a16:creationId xmlns:a16="http://schemas.microsoft.com/office/drawing/2014/main" id="{74F51C4B-A8A1-4704-9789-67E3B7A1B8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pic>
        <p:nvPicPr>
          <p:cNvPr id="15" name="Picture 14">
            <a:extLst>
              <a:ext uri="{FF2B5EF4-FFF2-40B4-BE49-F238E27FC236}">
                <a16:creationId xmlns:a16="http://schemas.microsoft.com/office/drawing/2014/main" id="{2D3A0452-EA48-4426-A41B-FF7380077983}"/>
              </a:ext>
            </a:extLst>
          </p:cNvPr>
          <p:cNvPicPr>
            <a:picLocks noChangeAspect="1"/>
          </p:cNvPicPr>
          <p:nvPr/>
        </p:nvPicPr>
        <p:blipFill>
          <a:blip r:embed="rId4">
            <a:clrChange>
              <a:clrFrom>
                <a:srgbClr val="FFFFFF"/>
              </a:clrFrom>
              <a:clrTo>
                <a:srgbClr val="FFFFFF">
                  <a:alpha val="0"/>
                </a:srgbClr>
              </a:clrTo>
            </a:clrChange>
          </a:blip>
          <a:stretch>
            <a:fillRect/>
          </a:stretch>
        </p:blipFill>
        <p:spPr>
          <a:xfrm flipH="1">
            <a:off x="6503076" y="3931638"/>
            <a:ext cx="2647430" cy="2698961"/>
          </a:xfrm>
          <a:prstGeom prst="rect">
            <a:avLst/>
          </a:prstGeom>
        </p:spPr>
      </p:pic>
      <p:sp>
        <p:nvSpPr>
          <p:cNvPr id="16" name="Speech Bubble: Rectangle with Corners Rounded 15">
            <a:extLst>
              <a:ext uri="{FF2B5EF4-FFF2-40B4-BE49-F238E27FC236}">
                <a16:creationId xmlns:a16="http://schemas.microsoft.com/office/drawing/2014/main" id="{57C303A3-7FD6-4A29-92FC-2966BA0783B4}"/>
              </a:ext>
            </a:extLst>
          </p:cNvPr>
          <p:cNvSpPr/>
          <p:nvPr/>
        </p:nvSpPr>
        <p:spPr>
          <a:xfrm>
            <a:off x="1963374" y="2650878"/>
            <a:ext cx="1537815" cy="616253"/>
          </a:xfrm>
          <a:prstGeom prst="wedgeRoundRectCallout">
            <a:avLst>
              <a:gd name="adj1" fmla="val -74035"/>
              <a:gd name="adj2" fmla="val 39072"/>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agree!</a:t>
            </a:r>
          </a:p>
        </p:txBody>
      </p:sp>
      <p:sp>
        <p:nvSpPr>
          <p:cNvPr id="17" name="Speech Bubble: Rectangle with Corners Rounded 16">
            <a:extLst>
              <a:ext uri="{FF2B5EF4-FFF2-40B4-BE49-F238E27FC236}">
                <a16:creationId xmlns:a16="http://schemas.microsoft.com/office/drawing/2014/main" id="{C94D3040-055B-49E8-8DD1-5B1B5162DDD4}"/>
              </a:ext>
            </a:extLst>
          </p:cNvPr>
          <p:cNvSpPr/>
          <p:nvPr/>
        </p:nvSpPr>
        <p:spPr>
          <a:xfrm>
            <a:off x="6138335" y="2923897"/>
            <a:ext cx="1537815" cy="616253"/>
          </a:xfrm>
          <a:prstGeom prst="wedgeRoundRectCallout">
            <a:avLst>
              <a:gd name="adj1" fmla="val 33151"/>
              <a:gd name="adj2" fmla="val 93739"/>
              <a:gd name="adj3" fmla="val 16667"/>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disagree!</a:t>
            </a:r>
          </a:p>
        </p:txBody>
      </p:sp>
      <p:sp>
        <p:nvSpPr>
          <p:cNvPr id="18" name="Cloud 17">
            <a:extLst>
              <a:ext uri="{FF2B5EF4-FFF2-40B4-BE49-F238E27FC236}">
                <a16:creationId xmlns:a16="http://schemas.microsoft.com/office/drawing/2014/main" id="{2076B889-1D9B-4EAC-866D-168FEEE50D4F}"/>
              </a:ext>
            </a:extLst>
          </p:cNvPr>
          <p:cNvSpPr/>
          <p:nvPr/>
        </p:nvSpPr>
        <p:spPr>
          <a:xfrm>
            <a:off x="2472034" y="4147502"/>
            <a:ext cx="4199932" cy="1999460"/>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Stand up, sit down!</a:t>
            </a:r>
          </a:p>
          <a:p>
            <a:pPr algn="ctr"/>
            <a:r>
              <a:rPr lang="en-GB" sz="1600" dirty="0"/>
              <a:t>If you agree with the statement, stand up. If you disagree, sit down!</a:t>
            </a:r>
          </a:p>
        </p:txBody>
      </p:sp>
      <p:sp>
        <p:nvSpPr>
          <p:cNvPr id="19" name="Speech Bubble: Rectangle with Corners Rounded 18">
            <a:extLst>
              <a:ext uri="{FF2B5EF4-FFF2-40B4-BE49-F238E27FC236}">
                <a16:creationId xmlns:a16="http://schemas.microsoft.com/office/drawing/2014/main" id="{61625F9F-4863-42CC-AE1B-8945D739B764}"/>
              </a:ext>
            </a:extLst>
          </p:cNvPr>
          <p:cNvSpPr/>
          <p:nvPr/>
        </p:nvSpPr>
        <p:spPr>
          <a:xfrm>
            <a:off x="600517" y="1170742"/>
            <a:ext cx="5494787" cy="872391"/>
          </a:xfrm>
          <a:prstGeom prst="wedgeRoundRectCallout">
            <a:avLst>
              <a:gd name="adj1" fmla="val 59746"/>
              <a:gd name="adj2" fmla="val -28524"/>
              <a:gd name="adj3" fmla="val 16667"/>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Young people will only waste the money they are given. It’s better to buy them the things they need than to give them money.</a:t>
            </a:r>
          </a:p>
        </p:txBody>
      </p:sp>
      <p:pic>
        <p:nvPicPr>
          <p:cNvPr id="10" name="Picture 9" descr="A picture containing person, young, holding, smiling&#10;&#10;Description automatically generated">
            <a:extLst>
              <a:ext uri="{FF2B5EF4-FFF2-40B4-BE49-F238E27FC236}">
                <a16:creationId xmlns:a16="http://schemas.microsoft.com/office/drawing/2014/main" id="{D68605F0-7304-4117-B649-B79C48F4469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6376102" y="228787"/>
            <a:ext cx="1998517" cy="2141268"/>
          </a:xfrm>
          <a:prstGeom prst="rect">
            <a:avLst/>
          </a:prstGeom>
        </p:spPr>
      </p:pic>
      <p:pic>
        <p:nvPicPr>
          <p:cNvPr id="21" name="Picture 20">
            <a:extLst>
              <a:ext uri="{FF2B5EF4-FFF2-40B4-BE49-F238E27FC236}">
                <a16:creationId xmlns:a16="http://schemas.microsoft.com/office/drawing/2014/main" id="{F5A74E99-92DE-4EC4-8716-576C889219B6}"/>
              </a:ext>
            </a:extLst>
          </p:cNvPr>
          <p:cNvPicPr>
            <a:picLocks noChangeAspect="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22" name="Picture 21" descr="A close up of a boy&#10;&#10;Description automatically generated">
            <a:extLst>
              <a:ext uri="{FF2B5EF4-FFF2-40B4-BE49-F238E27FC236}">
                <a16:creationId xmlns:a16="http://schemas.microsoft.com/office/drawing/2014/main" id="{9A8984AB-FF8B-4840-B107-10FA746A3E17}"/>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04850" y="2408191"/>
            <a:ext cx="2807583" cy="4211375"/>
          </a:xfrm>
          <a:prstGeom prst="rect">
            <a:avLst/>
          </a:prstGeom>
        </p:spPr>
      </p:pic>
    </p:spTree>
    <p:extLst>
      <p:ext uri="{BB962C8B-B14F-4D97-AF65-F5344CB8AC3E}">
        <p14:creationId xmlns:p14="http://schemas.microsoft.com/office/powerpoint/2010/main" val="40166267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5F5CE4B-DE6A-4586-8827-0BD11FA388A6}"/>
              </a:ext>
            </a:extLst>
          </p:cNvPr>
          <p:cNvSpPr/>
          <p:nvPr/>
        </p:nvSpPr>
        <p:spPr>
          <a:xfrm>
            <a:off x="171271" y="167268"/>
            <a:ext cx="4398000" cy="6523463"/>
          </a:xfrm>
          <a:prstGeom prst="rect">
            <a:avLst/>
          </a:prstGeom>
          <a:solidFill>
            <a:srgbClr val="FFD3D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31C68891-AD00-491A-9A2B-240AEC4ADE0B}"/>
              </a:ext>
            </a:extLst>
          </p:cNvPr>
          <p:cNvSpPr/>
          <p:nvPr/>
        </p:nvSpPr>
        <p:spPr>
          <a:xfrm>
            <a:off x="4571990" y="167268"/>
            <a:ext cx="4398000" cy="6523463"/>
          </a:xfrm>
          <a:prstGeom prst="rect">
            <a:avLst/>
          </a:prstGeom>
          <a:solidFill>
            <a:schemeClr val="bg2">
              <a:alpha val="5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itle 1">
            <a:extLst>
              <a:ext uri="{FF2B5EF4-FFF2-40B4-BE49-F238E27FC236}">
                <a16:creationId xmlns:a16="http://schemas.microsoft.com/office/drawing/2014/main" id="{7B129ECB-E8B8-468B-B3E5-DBD1CF971C06}"/>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do you think?</a:t>
            </a:r>
          </a:p>
        </p:txBody>
      </p:sp>
      <p:pic>
        <p:nvPicPr>
          <p:cNvPr id="13" name="Picture 12">
            <a:extLst>
              <a:ext uri="{FF2B5EF4-FFF2-40B4-BE49-F238E27FC236}">
                <a16:creationId xmlns:a16="http://schemas.microsoft.com/office/drawing/2014/main" id="{74F51C4B-A8A1-4704-9789-67E3B7A1B8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pic>
        <p:nvPicPr>
          <p:cNvPr id="15" name="Picture 14">
            <a:extLst>
              <a:ext uri="{FF2B5EF4-FFF2-40B4-BE49-F238E27FC236}">
                <a16:creationId xmlns:a16="http://schemas.microsoft.com/office/drawing/2014/main" id="{2D3A0452-EA48-4426-A41B-FF7380077983}"/>
              </a:ext>
            </a:extLst>
          </p:cNvPr>
          <p:cNvPicPr>
            <a:picLocks noChangeAspect="1"/>
          </p:cNvPicPr>
          <p:nvPr/>
        </p:nvPicPr>
        <p:blipFill>
          <a:blip r:embed="rId4">
            <a:clrChange>
              <a:clrFrom>
                <a:srgbClr val="FFFFFF"/>
              </a:clrFrom>
              <a:clrTo>
                <a:srgbClr val="FFFFFF">
                  <a:alpha val="0"/>
                </a:srgbClr>
              </a:clrTo>
            </a:clrChange>
          </a:blip>
          <a:stretch>
            <a:fillRect/>
          </a:stretch>
        </p:blipFill>
        <p:spPr>
          <a:xfrm flipH="1">
            <a:off x="6503076" y="3931638"/>
            <a:ext cx="2647430" cy="2698961"/>
          </a:xfrm>
          <a:prstGeom prst="rect">
            <a:avLst/>
          </a:prstGeom>
        </p:spPr>
      </p:pic>
      <p:sp>
        <p:nvSpPr>
          <p:cNvPr id="16" name="Speech Bubble: Rectangle with Corners Rounded 15">
            <a:extLst>
              <a:ext uri="{FF2B5EF4-FFF2-40B4-BE49-F238E27FC236}">
                <a16:creationId xmlns:a16="http://schemas.microsoft.com/office/drawing/2014/main" id="{57C303A3-7FD6-4A29-92FC-2966BA0783B4}"/>
              </a:ext>
            </a:extLst>
          </p:cNvPr>
          <p:cNvSpPr/>
          <p:nvPr/>
        </p:nvSpPr>
        <p:spPr>
          <a:xfrm>
            <a:off x="1963374" y="2650878"/>
            <a:ext cx="1537815" cy="616253"/>
          </a:xfrm>
          <a:prstGeom prst="wedgeRoundRectCallout">
            <a:avLst>
              <a:gd name="adj1" fmla="val -74035"/>
              <a:gd name="adj2" fmla="val 39072"/>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agree!</a:t>
            </a:r>
          </a:p>
        </p:txBody>
      </p:sp>
      <p:sp>
        <p:nvSpPr>
          <p:cNvPr id="17" name="Speech Bubble: Rectangle with Corners Rounded 16">
            <a:extLst>
              <a:ext uri="{FF2B5EF4-FFF2-40B4-BE49-F238E27FC236}">
                <a16:creationId xmlns:a16="http://schemas.microsoft.com/office/drawing/2014/main" id="{C94D3040-055B-49E8-8DD1-5B1B5162DDD4}"/>
              </a:ext>
            </a:extLst>
          </p:cNvPr>
          <p:cNvSpPr/>
          <p:nvPr/>
        </p:nvSpPr>
        <p:spPr>
          <a:xfrm>
            <a:off x="6138335" y="2923897"/>
            <a:ext cx="1537815" cy="616253"/>
          </a:xfrm>
          <a:prstGeom prst="wedgeRoundRectCallout">
            <a:avLst>
              <a:gd name="adj1" fmla="val 33151"/>
              <a:gd name="adj2" fmla="val 93739"/>
              <a:gd name="adj3" fmla="val 16667"/>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disagree!</a:t>
            </a:r>
          </a:p>
        </p:txBody>
      </p:sp>
      <p:sp>
        <p:nvSpPr>
          <p:cNvPr id="18" name="Cloud 17">
            <a:extLst>
              <a:ext uri="{FF2B5EF4-FFF2-40B4-BE49-F238E27FC236}">
                <a16:creationId xmlns:a16="http://schemas.microsoft.com/office/drawing/2014/main" id="{2076B889-1D9B-4EAC-866D-168FEEE50D4F}"/>
              </a:ext>
            </a:extLst>
          </p:cNvPr>
          <p:cNvSpPr/>
          <p:nvPr/>
        </p:nvSpPr>
        <p:spPr>
          <a:xfrm>
            <a:off x="2472034" y="4147502"/>
            <a:ext cx="4199932" cy="1999460"/>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Stand up, sit down!</a:t>
            </a:r>
          </a:p>
          <a:p>
            <a:pPr algn="ctr"/>
            <a:r>
              <a:rPr lang="en-GB" sz="1600" dirty="0"/>
              <a:t>If you agree with the statement, stand up. If you disagree, sit down!</a:t>
            </a:r>
          </a:p>
        </p:txBody>
      </p:sp>
      <p:sp>
        <p:nvSpPr>
          <p:cNvPr id="19" name="Speech Bubble: Rectangle with Corners Rounded 18">
            <a:extLst>
              <a:ext uri="{FF2B5EF4-FFF2-40B4-BE49-F238E27FC236}">
                <a16:creationId xmlns:a16="http://schemas.microsoft.com/office/drawing/2014/main" id="{61625F9F-4863-42CC-AE1B-8945D739B764}"/>
              </a:ext>
            </a:extLst>
          </p:cNvPr>
          <p:cNvSpPr/>
          <p:nvPr/>
        </p:nvSpPr>
        <p:spPr>
          <a:xfrm>
            <a:off x="2671010" y="1260836"/>
            <a:ext cx="5281863" cy="872391"/>
          </a:xfrm>
          <a:prstGeom prst="wedgeRoundRectCallout">
            <a:avLst>
              <a:gd name="adj1" fmla="val -61051"/>
              <a:gd name="adj2" fmla="val -24387"/>
              <a:gd name="adj3" fmla="val 16667"/>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Parents and carers already buy things for children. They shouldn’t give them money as well.</a:t>
            </a:r>
          </a:p>
        </p:txBody>
      </p:sp>
      <p:pic>
        <p:nvPicPr>
          <p:cNvPr id="2" name="Picture 1">
            <a:extLst>
              <a:ext uri="{FF2B5EF4-FFF2-40B4-BE49-F238E27FC236}">
                <a16:creationId xmlns:a16="http://schemas.microsoft.com/office/drawing/2014/main" id="{82F66CB6-BCEE-4703-9CF2-BD4D1D7ECD3A}"/>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83972" y="789180"/>
            <a:ext cx="2187038" cy="1636796"/>
          </a:xfrm>
          <a:prstGeom prst="rect">
            <a:avLst/>
          </a:prstGeom>
        </p:spPr>
      </p:pic>
      <p:pic>
        <p:nvPicPr>
          <p:cNvPr id="21" name="Picture 20">
            <a:extLst>
              <a:ext uri="{FF2B5EF4-FFF2-40B4-BE49-F238E27FC236}">
                <a16:creationId xmlns:a16="http://schemas.microsoft.com/office/drawing/2014/main" id="{1ABE4BA1-A4D4-47AC-B30E-C636F6D301D1}"/>
              </a:ext>
            </a:extLst>
          </p:cNvPr>
          <p:cNvPicPr>
            <a:picLocks noChangeAspect="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22" name="Picture 21" descr="A close up of a boy&#10;&#10;Description automatically generated">
            <a:extLst>
              <a:ext uri="{FF2B5EF4-FFF2-40B4-BE49-F238E27FC236}">
                <a16:creationId xmlns:a16="http://schemas.microsoft.com/office/drawing/2014/main" id="{27AD731B-E423-4C4F-8200-9F5D972672E4}"/>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04850" y="2408191"/>
            <a:ext cx="2807583" cy="4211375"/>
          </a:xfrm>
          <a:prstGeom prst="rect">
            <a:avLst/>
          </a:prstGeom>
        </p:spPr>
      </p:pic>
    </p:spTree>
    <p:extLst>
      <p:ext uri="{BB962C8B-B14F-4D97-AF65-F5344CB8AC3E}">
        <p14:creationId xmlns:p14="http://schemas.microsoft.com/office/powerpoint/2010/main" val="19808168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97235" y="3657600"/>
            <a:ext cx="1712913" cy="1149259"/>
          </a:xfrm>
          <a:solidFill>
            <a:schemeClr val="bg1"/>
          </a:solidFill>
        </p:spPr>
        <p:txBody>
          <a:bodyPr/>
          <a:lstStyle/>
          <a:p>
            <a:r>
              <a:rPr lang="en-GB" dirty="0"/>
              <a:t>Spend or save?</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How long will it take?</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426260" y="1154956"/>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6862246" y="2347826"/>
            <a:ext cx="1713599" cy="1108800"/>
          </a:xfrm>
          <a:solidFill>
            <a:schemeClr val="bg1"/>
          </a:solidFill>
        </p:spPr>
        <p:txBody>
          <a:bodyPr/>
          <a:lstStyle/>
          <a:p>
            <a:r>
              <a:rPr lang="en-GB" dirty="0"/>
              <a:t>What do you think?</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791256" y="2783527"/>
            <a:ext cx="2064047" cy="1173600"/>
          </a:xfrm>
          <a:solidFill>
            <a:schemeClr val="accent5"/>
          </a:solidFill>
        </p:spPr>
        <p:txBody>
          <a:bodyPr anchor="ctr"/>
          <a:lstStyle/>
          <a:p>
            <a:r>
              <a:rPr lang="en-GB" dirty="0"/>
              <a:t>How much should you earn?</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88626" y="5067700"/>
            <a:ext cx="1487488" cy="1181100"/>
          </a:xfrm>
          <a:solidFill>
            <a:schemeClr val="bg1"/>
          </a:solidFill>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378026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74529" y="1069644"/>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67304" y="2065808"/>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Persuade me!</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3" name="Picture 12" descr="A picture containing person, yellow, man, game&#10;&#10;Description automatically generated">
            <a:extLst>
              <a:ext uri="{FF2B5EF4-FFF2-40B4-BE49-F238E27FC236}">
                <a16:creationId xmlns:a16="http://schemas.microsoft.com/office/drawing/2014/main" id="{70F0FF67-3857-4E06-9CF6-08DFB5309505}"/>
              </a:ext>
            </a:extLst>
          </p:cNvPr>
          <p:cNvPicPr>
            <a:picLocks noChangeAspect="1"/>
          </p:cNvPicPr>
          <p:nvPr/>
        </p:nvPicPr>
        <p:blipFill rotWithShape="1">
          <a:blip r:embed="rId7" cstate="print">
            <a:clrChange>
              <a:clrFrom>
                <a:srgbClr val="FCFAFB"/>
              </a:clrFrom>
              <a:clrTo>
                <a:srgbClr val="FCFAFB">
                  <a:alpha val="0"/>
                </a:srgbClr>
              </a:clrTo>
            </a:clrChange>
            <a:extLst>
              <a:ext uri="{28A0092B-C50C-407E-A947-70E740481C1C}">
                <a14:useLocalDpi xmlns:a14="http://schemas.microsoft.com/office/drawing/2010/main"/>
              </a:ext>
            </a:extLst>
          </a:blip>
          <a:srcRect/>
          <a:stretch/>
        </p:blipFill>
        <p:spPr>
          <a:xfrm rot="671255">
            <a:off x="1678797" y="3999680"/>
            <a:ext cx="1839398" cy="1365784"/>
          </a:xfrm>
          <a:prstGeom prst="rect">
            <a:avLst/>
          </a:prstGeom>
        </p:spPr>
      </p:pic>
      <p:pic>
        <p:nvPicPr>
          <p:cNvPr id="14" name="Picture 13" descr="A person standing in front of a computer&#10;&#10;Description automatically generated">
            <a:extLst>
              <a:ext uri="{FF2B5EF4-FFF2-40B4-BE49-F238E27FC236}">
                <a16:creationId xmlns:a16="http://schemas.microsoft.com/office/drawing/2014/main" id="{D442F7B1-EA63-4EF8-9E02-54E7629C1B79}"/>
              </a:ext>
            </a:extLst>
          </p:cNvPr>
          <p:cNvPicPr>
            <a:picLocks noChangeAspect="1"/>
          </p:cNvPicPr>
          <p:nvPr/>
        </p:nvPicPr>
        <p:blipFill>
          <a:blip r:embed="rId8" cstate="print">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3228275" y="2556172"/>
            <a:ext cx="979029" cy="1468543"/>
          </a:xfrm>
          <a:prstGeom prst="rect">
            <a:avLst/>
          </a:prstGeom>
        </p:spPr>
      </p:pic>
      <p:pic>
        <p:nvPicPr>
          <p:cNvPr id="15" name="Picture 14" descr="A picture containing bicycle, person, outdoor, boy&#10;&#10;Description automatically generated">
            <a:extLst>
              <a:ext uri="{FF2B5EF4-FFF2-40B4-BE49-F238E27FC236}">
                <a16:creationId xmlns:a16="http://schemas.microsoft.com/office/drawing/2014/main" id="{021713EE-1E55-4131-B296-F6EE5D030994}"/>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307530" y="1060019"/>
            <a:ext cx="1331120" cy="2003805"/>
          </a:xfrm>
          <a:prstGeom prst="rect">
            <a:avLst/>
          </a:prstGeom>
        </p:spPr>
      </p:pic>
      <p:pic>
        <p:nvPicPr>
          <p:cNvPr id="17" name="Picture 16">
            <a:extLst>
              <a:ext uri="{FF2B5EF4-FFF2-40B4-BE49-F238E27FC236}">
                <a16:creationId xmlns:a16="http://schemas.microsoft.com/office/drawing/2014/main" id="{FDE0A9BC-C0B2-4F51-9098-870349F03B2E}"/>
              </a:ext>
            </a:extLst>
          </p:cNvPr>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flipH="1">
            <a:off x="7563094" y="1217984"/>
            <a:ext cx="1312638" cy="1338188"/>
          </a:xfrm>
          <a:prstGeom prst="rect">
            <a:avLst/>
          </a:prstGeom>
        </p:spPr>
      </p:pic>
    </p:spTree>
    <p:extLst>
      <p:ext uri="{BB962C8B-B14F-4D97-AF65-F5344CB8AC3E}">
        <p14:creationId xmlns:p14="http://schemas.microsoft.com/office/powerpoint/2010/main" val="2491739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Graphic 13" descr="Lightbulb and gear">
            <a:extLst>
              <a:ext uri="{FF2B5EF4-FFF2-40B4-BE49-F238E27FC236}">
                <a16:creationId xmlns:a16="http://schemas.microsoft.com/office/drawing/2014/main" id="{EDD9F823-7375-48C2-BB4E-F7E78750497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2768" y="4839736"/>
            <a:ext cx="914400" cy="914400"/>
          </a:xfrm>
          <a:prstGeom prst="rect">
            <a:avLst/>
          </a:prstGeom>
        </p:spPr>
      </p:pic>
      <p:sp>
        <p:nvSpPr>
          <p:cNvPr id="4" name="Rectangle: Rounded Corners 3">
            <a:extLst>
              <a:ext uri="{FF2B5EF4-FFF2-40B4-BE49-F238E27FC236}">
                <a16:creationId xmlns:a16="http://schemas.microsoft.com/office/drawing/2014/main" id="{65AD0392-FED1-4ED6-8DA4-A424A02DE05A}"/>
              </a:ext>
            </a:extLst>
          </p:cNvPr>
          <p:cNvSpPr/>
          <p:nvPr/>
        </p:nvSpPr>
        <p:spPr>
          <a:xfrm>
            <a:off x="333140" y="1028183"/>
            <a:ext cx="5237343" cy="76675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Lots of parents do decide to give their child pocket money, but </a:t>
            </a:r>
            <a:r>
              <a:rPr lang="en-GB" sz="1600" b="1" dirty="0">
                <a:solidFill>
                  <a:schemeClr val="tx1"/>
                </a:solidFill>
              </a:rPr>
              <a:t>how much is the right amount?</a:t>
            </a:r>
          </a:p>
        </p:txBody>
      </p:sp>
      <p:sp>
        <p:nvSpPr>
          <p:cNvPr id="2" name="Title 1">
            <a:extLst>
              <a:ext uri="{FF2B5EF4-FFF2-40B4-BE49-F238E27FC236}">
                <a16:creationId xmlns:a16="http://schemas.microsoft.com/office/drawing/2014/main" id="{43F878AE-4138-4FEA-8C66-449663576629}"/>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How much should you earn?</a:t>
            </a:r>
          </a:p>
        </p:txBody>
      </p:sp>
      <p:pic>
        <p:nvPicPr>
          <p:cNvPr id="3" name="Picture 2">
            <a:extLst>
              <a:ext uri="{FF2B5EF4-FFF2-40B4-BE49-F238E27FC236}">
                <a16:creationId xmlns:a16="http://schemas.microsoft.com/office/drawing/2014/main" id="{9C58DEED-34C8-4A50-84CC-0AA3BB91B80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sp>
        <p:nvSpPr>
          <p:cNvPr id="5" name="Cloud 4">
            <a:extLst>
              <a:ext uri="{FF2B5EF4-FFF2-40B4-BE49-F238E27FC236}">
                <a16:creationId xmlns:a16="http://schemas.microsoft.com/office/drawing/2014/main" id="{13DD8EC8-4D44-48F2-8894-6AE6D0B9FB2F}"/>
              </a:ext>
            </a:extLst>
          </p:cNvPr>
          <p:cNvSpPr/>
          <p:nvPr/>
        </p:nvSpPr>
        <p:spPr>
          <a:xfrm>
            <a:off x="335045" y="1904804"/>
            <a:ext cx="4958437" cy="2934932"/>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I’m thinking of a number…</a:t>
            </a:r>
          </a:p>
          <a:p>
            <a:pPr algn="ctr"/>
            <a:r>
              <a:rPr lang="en-GB" sz="1600" b="1" dirty="0"/>
              <a:t>(1-2 mins)</a:t>
            </a:r>
          </a:p>
          <a:p>
            <a:pPr algn="ctr"/>
            <a:r>
              <a:rPr lang="en-GB" sz="1600" dirty="0"/>
              <a:t>Think carefully about the amount of pocket money you would like to have. Write the number down on a piece of paper. Don’t show it to anybody yet!</a:t>
            </a:r>
          </a:p>
        </p:txBody>
      </p:sp>
      <p:sp>
        <p:nvSpPr>
          <p:cNvPr id="6" name="Cloud 5">
            <a:extLst>
              <a:ext uri="{FF2B5EF4-FFF2-40B4-BE49-F238E27FC236}">
                <a16:creationId xmlns:a16="http://schemas.microsoft.com/office/drawing/2014/main" id="{B4931C62-A104-4243-9A7F-98836B00248E}"/>
              </a:ext>
            </a:extLst>
          </p:cNvPr>
          <p:cNvSpPr/>
          <p:nvPr/>
        </p:nvSpPr>
        <p:spPr>
          <a:xfrm>
            <a:off x="4176509" y="4028208"/>
            <a:ext cx="4674723" cy="2537455"/>
          </a:xfrm>
          <a:prstGeom prst="cloud">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Same or different? (2-3 mins)</a:t>
            </a:r>
          </a:p>
          <a:p>
            <a:pPr algn="ctr"/>
            <a:r>
              <a:rPr lang="en-GB" sz="1600" dirty="0"/>
              <a:t>On the count of three, share your answer with your class or the person you are working with. Is their number the same? Why/why not?</a:t>
            </a:r>
          </a:p>
        </p:txBody>
      </p:sp>
      <p:sp>
        <p:nvSpPr>
          <p:cNvPr id="7" name="Speech Bubble: Rectangle with Corners Rounded 6">
            <a:extLst>
              <a:ext uri="{FF2B5EF4-FFF2-40B4-BE49-F238E27FC236}">
                <a16:creationId xmlns:a16="http://schemas.microsoft.com/office/drawing/2014/main" id="{2B0B9F39-8365-4034-AAA2-9E468855044B}"/>
              </a:ext>
            </a:extLst>
          </p:cNvPr>
          <p:cNvSpPr/>
          <p:nvPr/>
        </p:nvSpPr>
        <p:spPr>
          <a:xfrm>
            <a:off x="6475212" y="1904016"/>
            <a:ext cx="1891709" cy="616129"/>
          </a:xfrm>
          <a:prstGeom prst="wedgeRoundRectCallout">
            <a:avLst>
              <a:gd name="adj1" fmla="val 69078"/>
              <a:gd name="adj2" fmla="val 24105"/>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The perfect amount is…</a:t>
            </a:r>
          </a:p>
        </p:txBody>
      </p:sp>
      <p:sp>
        <p:nvSpPr>
          <p:cNvPr id="8" name="Speech Bubble: Rectangle with Corners Rounded 7">
            <a:extLst>
              <a:ext uri="{FF2B5EF4-FFF2-40B4-BE49-F238E27FC236}">
                <a16:creationId xmlns:a16="http://schemas.microsoft.com/office/drawing/2014/main" id="{28DFB534-A021-4BE2-8A25-D5921D520990}"/>
              </a:ext>
            </a:extLst>
          </p:cNvPr>
          <p:cNvSpPr/>
          <p:nvPr/>
        </p:nvSpPr>
        <p:spPr>
          <a:xfrm>
            <a:off x="5537884" y="2916706"/>
            <a:ext cx="2300371" cy="616129"/>
          </a:xfrm>
          <a:prstGeom prst="wedgeRoundRectCallout">
            <a:avLst>
              <a:gd name="adj1" fmla="val -49564"/>
              <a:gd name="adj2" fmla="val 83071"/>
              <a:gd name="adj3" fmla="val 16667"/>
            </a:avLst>
          </a:prstGeom>
          <a:solidFill>
            <a:schemeClr val="accent3"/>
          </a:solidFill>
          <a:ln w="28575">
            <a:solidFill>
              <a:schemeClr val="accent3">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Young people should get at least…</a:t>
            </a:r>
          </a:p>
        </p:txBody>
      </p:sp>
      <p:sp>
        <p:nvSpPr>
          <p:cNvPr id="9" name="Speech Bubble: Rectangle with Corners Rounded 8">
            <a:extLst>
              <a:ext uri="{FF2B5EF4-FFF2-40B4-BE49-F238E27FC236}">
                <a16:creationId xmlns:a16="http://schemas.microsoft.com/office/drawing/2014/main" id="{3DEF328B-4A9A-4A16-A6E8-EC49004F1C5E}"/>
              </a:ext>
            </a:extLst>
          </p:cNvPr>
          <p:cNvSpPr/>
          <p:nvPr/>
        </p:nvSpPr>
        <p:spPr>
          <a:xfrm>
            <a:off x="6109703" y="881034"/>
            <a:ext cx="1744578" cy="616129"/>
          </a:xfrm>
          <a:prstGeom prst="wedgeRoundRectCallout">
            <a:avLst>
              <a:gd name="adj1" fmla="val -68599"/>
              <a:gd name="adj2" fmla="val 30897"/>
              <a:gd name="adj3" fmla="val 16667"/>
            </a:avLst>
          </a:prstGeom>
          <a:solidFill>
            <a:schemeClr val="bg1">
              <a:lumMod val="95000"/>
            </a:schemeClr>
          </a:solidFill>
          <a:ln w="28575">
            <a:solidFill>
              <a:schemeClr val="tx1">
                <a:lumMod val="50000"/>
                <a:lumOff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think that…</a:t>
            </a:r>
          </a:p>
        </p:txBody>
      </p:sp>
      <p:sp>
        <p:nvSpPr>
          <p:cNvPr id="10" name="Speech Bubble: Rectangle with Corners Rounded 9">
            <a:extLst>
              <a:ext uri="{FF2B5EF4-FFF2-40B4-BE49-F238E27FC236}">
                <a16:creationId xmlns:a16="http://schemas.microsoft.com/office/drawing/2014/main" id="{CA01597E-07CD-4A5A-8A77-7732A08C1904}"/>
              </a:ext>
            </a:extLst>
          </p:cNvPr>
          <p:cNvSpPr/>
          <p:nvPr/>
        </p:nvSpPr>
        <p:spPr>
          <a:xfrm>
            <a:off x="1648647" y="5021151"/>
            <a:ext cx="2331235" cy="586965"/>
          </a:xfrm>
          <a:prstGeom prst="wedgeRoundRectCallout">
            <a:avLst>
              <a:gd name="adj1" fmla="val -71175"/>
              <a:gd name="adj2" fmla="val 35279"/>
              <a:gd name="adj3" fmla="val 16667"/>
            </a:avLst>
          </a:prstGeom>
          <a:solidFill>
            <a:schemeClr val="bg1">
              <a:lumMod val="95000"/>
            </a:schemeClr>
          </a:solidFill>
          <a:ln w="28575">
            <a:solidFill>
              <a:schemeClr val="tx1">
                <a:lumMod val="50000"/>
                <a:lumOff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chose this amount because…</a:t>
            </a:r>
          </a:p>
        </p:txBody>
      </p:sp>
      <p:sp>
        <p:nvSpPr>
          <p:cNvPr id="11" name="Speech Bubble: Rectangle with Corners Rounded 10">
            <a:extLst>
              <a:ext uri="{FF2B5EF4-FFF2-40B4-BE49-F238E27FC236}">
                <a16:creationId xmlns:a16="http://schemas.microsoft.com/office/drawing/2014/main" id="{4B269381-A77E-4171-AE41-95FD1460C441}"/>
              </a:ext>
            </a:extLst>
          </p:cNvPr>
          <p:cNvSpPr/>
          <p:nvPr/>
        </p:nvSpPr>
        <p:spPr>
          <a:xfrm>
            <a:off x="333140" y="5935625"/>
            <a:ext cx="2331235" cy="586965"/>
          </a:xfrm>
          <a:prstGeom prst="wedgeRoundRectCallout">
            <a:avLst>
              <a:gd name="adj1" fmla="val 68748"/>
              <a:gd name="adj2" fmla="val -6447"/>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agree/disagree because…</a:t>
            </a:r>
          </a:p>
        </p:txBody>
      </p:sp>
      <p:pic>
        <p:nvPicPr>
          <p:cNvPr id="13" name="Graphic 12" descr="Coins">
            <a:extLst>
              <a:ext uri="{FF2B5EF4-FFF2-40B4-BE49-F238E27FC236}">
                <a16:creationId xmlns:a16="http://schemas.microsoft.com/office/drawing/2014/main" id="{19067DF1-7C66-4603-9A46-E7E121DE189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962929" y="2879034"/>
            <a:ext cx="807983" cy="807983"/>
          </a:xfrm>
          <a:prstGeom prst="rect">
            <a:avLst/>
          </a:prstGeom>
        </p:spPr>
      </p:pic>
      <p:pic>
        <p:nvPicPr>
          <p:cNvPr id="15" name="Graphic 14" descr="Money">
            <a:extLst>
              <a:ext uri="{FF2B5EF4-FFF2-40B4-BE49-F238E27FC236}">
                <a16:creationId xmlns:a16="http://schemas.microsoft.com/office/drawing/2014/main" id="{719C973A-6B45-4EE8-B65C-DE6EB480548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962929" y="737144"/>
            <a:ext cx="807983" cy="807983"/>
          </a:xfrm>
          <a:prstGeom prst="rect">
            <a:avLst/>
          </a:prstGeom>
        </p:spPr>
      </p:pic>
      <p:pic>
        <p:nvPicPr>
          <p:cNvPr id="17" name="Graphic 16" descr="Piggy Bank">
            <a:extLst>
              <a:ext uri="{FF2B5EF4-FFF2-40B4-BE49-F238E27FC236}">
                <a16:creationId xmlns:a16="http://schemas.microsoft.com/office/drawing/2014/main" id="{C19A024F-D55E-4B81-BA73-86D5E5CDF94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498224" y="1808090"/>
            <a:ext cx="807983" cy="807983"/>
          </a:xfrm>
          <a:prstGeom prst="rect">
            <a:avLst/>
          </a:prstGeom>
        </p:spPr>
      </p:pic>
      <p:pic>
        <p:nvPicPr>
          <p:cNvPr id="21" name="Graphic 20" descr="Confused person">
            <a:extLst>
              <a:ext uri="{FF2B5EF4-FFF2-40B4-BE49-F238E27FC236}">
                <a16:creationId xmlns:a16="http://schemas.microsoft.com/office/drawing/2014/main" id="{C4BD01A9-5DBC-409A-A5E0-09CFB51CF6AE}"/>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084364" y="5796296"/>
            <a:ext cx="769367" cy="769367"/>
          </a:xfrm>
          <a:prstGeom prst="rect">
            <a:avLst/>
          </a:prstGeom>
        </p:spPr>
      </p:pic>
    </p:spTree>
    <p:extLst>
      <p:ext uri="{BB962C8B-B14F-4D97-AF65-F5344CB8AC3E}">
        <p14:creationId xmlns:p14="http://schemas.microsoft.com/office/powerpoint/2010/main" val="100285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wo people standing in front of a window&#10;&#10;Description automatically generated">
            <a:extLst>
              <a:ext uri="{FF2B5EF4-FFF2-40B4-BE49-F238E27FC236}">
                <a16:creationId xmlns:a16="http://schemas.microsoft.com/office/drawing/2014/main" id="{2E67F9EE-F37A-4040-9AAF-32669A5ED475}"/>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870068" y="1738115"/>
            <a:ext cx="4706973" cy="3139200"/>
          </a:xfrm>
          <a:prstGeom prst="rect">
            <a:avLst/>
          </a:prstGeom>
        </p:spPr>
      </p:pic>
      <p:sp>
        <p:nvSpPr>
          <p:cNvPr id="2" name="Title 1">
            <a:extLst>
              <a:ext uri="{FF2B5EF4-FFF2-40B4-BE49-F238E27FC236}">
                <a16:creationId xmlns:a16="http://schemas.microsoft.com/office/drawing/2014/main" id="{81970A2C-A5FB-41F9-82AA-F3DC0EB11D05}"/>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How much should you earn?</a:t>
            </a:r>
          </a:p>
        </p:txBody>
      </p:sp>
      <p:pic>
        <p:nvPicPr>
          <p:cNvPr id="3" name="Picture 2">
            <a:extLst>
              <a:ext uri="{FF2B5EF4-FFF2-40B4-BE49-F238E27FC236}">
                <a16:creationId xmlns:a16="http://schemas.microsoft.com/office/drawing/2014/main" id="{3C3E387F-F291-43FC-B2A5-B4E7C72CC07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sp>
        <p:nvSpPr>
          <p:cNvPr id="13" name="Rectangle: Rounded Corners 12">
            <a:extLst>
              <a:ext uri="{FF2B5EF4-FFF2-40B4-BE49-F238E27FC236}">
                <a16:creationId xmlns:a16="http://schemas.microsoft.com/office/drawing/2014/main" id="{D0B26D44-145B-4E0C-819D-F158C48CDC9C}"/>
              </a:ext>
            </a:extLst>
          </p:cNvPr>
          <p:cNvSpPr/>
          <p:nvPr/>
        </p:nvSpPr>
        <p:spPr>
          <a:xfrm>
            <a:off x="566958" y="962254"/>
            <a:ext cx="8010083" cy="624840"/>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If your parent or carer decides to give you pocket money, it is important to </a:t>
            </a:r>
            <a:r>
              <a:rPr lang="en-GB" sz="1600" b="1" dirty="0">
                <a:solidFill>
                  <a:schemeClr val="tx1"/>
                </a:solidFill>
              </a:rPr>
              <a:t>decide an amount </a:t>
            </a:r>
            <a:r>
              <a:rPr lang="en-GB" sz="1600" dirty="0">
                <a:solidFill>
                  <a:schemeClr val="tx1"/>
                </a:solidFill>
              </a:rPr>
              <a:t>that you both </a:t>
            </a:r>
            <a:r>
              <a:rPr lang="en-GB" sz="1600" b="1" dirty="0">
                <a:solidFill>
                  <a:schemeClr val="tx1"/>
                </a:solidFill>
              </a:rPr>
              <a:t>agree on.</a:t>
            </a:r>
          </a:p>
        </p:txBody>
      </p:sp>
      <p:sp>
        <p:nvSpPr>
          <p:cNvPr id="14" name="Rectangle: Rounded Corners 13">
            <a:extLst>
              <a:ext uri="{FF2B5EF4-FFF2-40B4-BE49-F238E27FC236}">
                <a16:creationId xmlns:a16="http://schemas.microsoft.com/office/drawing/2014/main" id="{6AEE9CA9-E30A-4D8F-BAE4-D2DA92E79F42}"/>
              </a:ext>
            </a:extLst>
          </p:cNvPr>
          <p:cNvSpPr/>
          <p:nvPr/>
        </p:nvSpPr>
        <p:spPr>
          <a:xfrm>
            <a:off x="566958" y="1866885"/>
            <a:ext cx="3020989" cy="1846552"/>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One way that families choose to do this is by creating a</a:t>
            </a:r>
            <a:r>
              <a:rPr lang="en-GB" sz="1600" b="1" dirty="0">
                <a:solidFill>
                  <a:schemeClr val="tx1"/>
                </a:solidFill>
              </a:rPr>
              <a:t> list of chores </a:t>
            </a:r>
            <a:r>
              <a:rPr lang="en-GB" sz="1600" dirty="0">
                <a:solidFill>
                  <a:schemeClr val="tx1"/>
                </a:solidFill>
              </a:rPr>
              <a:t>that they would like young people to do, and </a:t>
            </a:r>
            <a:r>
              <a:rPr lang="en-GB" sz="1600" b="1" dirty="0">
                <a:solidFill>
                  <a:schemeClr val="tx1"/>
                </a:solidFill>
              </a:rPr>
              <a:t>pay</a:t>
            </a:r>
            <a:r>
              <a:rPr lang="en-GB" sz="1600" dirty="0">
                <a:solidFill>
                  <a:schemeClr val="tx1"/>
                </a:solidFill>
              </a:rPr>
              <a:t> their children </a:t>
            </a:r>
            <a:r>
              <a:rPr lang="en-GB" sz="1600" b="1" dirty="0">
                <a:solidFill>
                  <a:schemeClr val="tx1"/>
                </a:solidFill>
              </a:rPr>
              <a:t>for each of these jobs</a:t>
            </a:r>
            <a:r>
              <a:rPr lang="en-GB" sz="1600" dirty="0">
                <a:solidFill>
                  <a:schemeClr val="tx1"/>
                </a:solidFill>
              </a:rPr>
              <a:t>.</a:t>
            </a:r>
          </a:p>
        </p:txBody>
      </p:sp>
      <p:sp>
        <p:nvSpPr>
          <p:cNvPr id="16" name="Cloud 15">
            <a:extLst>
              <a:ext uri="{FF2B5EF4-FFF2-40B4-BE49-F238E27FC236}">
                <a16:creationId xmlns:a16="http://schemas.microsoft.com/office/drawing/2014/main" id="{6CD65F09-3C16-4DF9-9B27-130CB691DC65}"/>
              </a:ext>
            </a:extLst>
          </p:cNvPr>
          <p:cNvSpPr/>
          <p:nvPr/>
        </p:nvSpPr>
        <p:spPr>
          <a:xfrm>
            <a:off x="566957" y="3899339"/>
            <a:ext cx="3101153" cy="256126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Opinion (2 mins)</a:t>
            </a:r>
          </a:p>
          <a:p>
            <a:pPr algn="ctr"/>
            <a:r>
              <a:rPr lang="en-GB" sz="1600" dirty="0"/>
              <a:t>What do think about this idea? Do you already do it or would you like to? Why or why not?</a:t>
            </a:r>
          </a:p>
        </p:txBody>
      </p:sp>
      <p:sp>
        <p:nvSpPr>
          <p:cNvPr id="17" name="Rectangle: Rounded Corners 27">
            <a:extLst>
              <a:ext uri="{FF2B5EF4-FFF2-40B4-BE49-F238E27FC236}">
                <a16:creationId xmlns:a16="http://schemas.microsoft.com/office/drawing/2014/main" id="{28AF8B25-2E93-4CF2-AA98-B8BF0FBA5EFF}"/>
              </a:ext>
            </a:extLst>
          </p:cNvPr>
          <p:cNvSpPr/>
          <p:nvPr/>
        </p:nvSpPr>
        <p:spPr>
          <a:xfrm>
            <a:off x="5849885" y="5028336"/>
            <a:ext cx="2727156" cy="1432263"/>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In the classroom?</a:t>
            </a:r>
          </a:p>
          <a:p>
            <a:pPr algn="ctr"/>
            <a:r>
              <a:rPr lang="en-US" sz="1600" dirty="0">
                <a:solidFill>
                  <a:schemeClr val="bg1"/>
                </a:solidFill>
                <a:latin typeface="Century Gothic" panose="020B0502020202020204" pitchFamily="34" charset="0"/>
                <a:ea typeface="Lato" panose="020F0502020204030203" pitchFamily="34" charset="0"/>
                <a:cs typeface="Lato" panose="020F0502020204030203" pitchFamily="34" charset="0"/>
              </a:rPr>
              <a:t>Discuss your ideas as a group. What positives and negatives can you think of for this method?</a:t>
            </a:r>
          </a:p>
        </p:txBody>
      </p:sp>
      <p:sp>
        <p:nvSpPr>
          <p:cNvPr id="18" name="Rectangle: Rounded Corners 27">
            <a:extLst>
              <a:ext uri="{FF2B5EF4-FFF2-40B4-BE49-F238E27FC236}">
                <a16:creationId xmlns:a16="http://schemas.microsoft.com/office/drawing/2014/main" id="{EB3C110F-920D-40AA-950A-A25DA9E25B72}"/>
              </a:ext>
            </a:extLst>
          </p:cNvPr>
          <p:cNvSpPr/>
          <p:nvPr/>
        </p:nvSpPr>
        <p:spPr>
          <a:xfrm>
            <a:off x="3869228" y="5028336"/>
            <a:ext cx="1779539" cy="1432263"/>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bg1"/>
                </a:solidFill>
                <a:latin typeface="Century Gothic" panose="020B0502020202020204" pitchFamily="34" charset="0"/>
                <a:ea typeface="Lato" panose="020F0502020204030203" pitchFamily="34" charset="0"/>
                <a:cs typeface="Lato" panose="020F0502020204030203" pitchFamily="34" charset="0"/>
              </a:rPr>
              <a:t>Challenge:</a:t>
            </a:r>
          </a:p>
          <a:p>
            <a:pPr algn="ctr"/>
            <a:r>
              <a:rPr lang="en-US" sz="1600" dirty="0">
                <a:solidFill>
                  <a:schemeClr val="bg1"/>
                </a:solidFill>
                <a:latin typeface="Century Gothic" panose="020B0502020202020204" pitchFamily="34" charset="0"/>
                <a:ea typeface="Lato" panose="020F0502020204030203" pitchFamily="34" charset="0"/>
                <a:cs typeface="Lato" panose="020F0502020204030203" pitchFamily="34" charset="0"/>
              </a:rPr>
              <a:t>Try to think of both sides of the argument!</a:t>
            </a:r>
          </a:p>
        </p:txBody>
      </p:sp>
    </p:spTree>
    <p:extLst>
      <p:ext uri="{BB962C8B-B14F-4D97-AF65-F5344CB8AC3E}">
        <p14:creationId xmlns:p14="http://schemas.microsoft.com/office/powerpoint/2010/main" val="4230434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70A2C-A5FB-41F9-82AA-F3DC0EB11D05}"/>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How much should you earn?</a:t>
            </a:r>
          </a:p>
        </p:txBody>
      </p:sp>
      <p:pic>
        <p:nvPicPr>
          <p:cNvPr id="3" name="Picture 2">
            <a:extLst>
              <a:ext uri="{FF2B5EF4-FFF2-40B4-BE49-F238E27FC236}">
                <a16:creationId xmlns:a16="http://schemas.microsoft.com/office/drawing/2014/main" id="{3C3E387F-F291-43FC-B2A5-B4E7C72CC0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pic>
        <p:nvPicPr>
          <p:cNvPr id="4" name="Picture 3">
            <a:extLst>
              <a:ext uri="{FF2B5EF4-FFF2-40B4-BE49-F238E27FC236}">
                <a16:creationId xmlns:a16="http://schemas.microsoft.com/office/drawing/2014/main" id="{5C08BB4F-C612-4237-B2FE-E29C2812802F}"/>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973844" y="270012"/>
            <a:ext cx="1944000" cy="1291673"/>
          </a:xfrm>
          <a:prstGeom prst="roundRect">
            <a:avLst/>
          </a:prstGeom>
        </p:spPr>
      </p:pic>
      <p:pic>
        <p:nvPicPr>
          <p:cNvPr id="5" name="Picture 4">
            <a:extLst>
              <a:ext uri="{FF2B5EF4-FFF2-40B4-BE49-F238E27FC236}">
                <a16:creationId xmlns:a16="http://schemas.microsoft.com/office/drawing/2014/main" id="{3474E3B1-0620-4565-A96E-7BEC4DE8833F}"/>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772614" y="5121579"/>
            <a:ext cx="1944000" cy="1291673"/>
          </a:xfrm>
          <a:prstGeom prst="roundRect">
            <a:avLst/>
          </a:prstGeom>
        </p:spPr>
      </p:pic>
      <p:pic>
        <p:nvPicPr>
          <p:cNvPr id="6" name="Picture 5">
            <a:extLst>
              <a:ext uri="{FF2B5EF4-FFF2-40B4-BE49-F238E27FC236}">
                <a16:creationId xmlns:a16="http://schemas.microsoft.com/office/drawing/2014/main" id="{331D9351-CB81-4DCC-9601-00C6B5F0AE48}"/>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6973844" y="3502556"/>
            <a:ext cx="1944000" cy="1297178"/>
          </a:xfrm>
          <a:prstGeom prst="roundRect">
            <a:avLst/>
          </a:prstGeom>
        </p:spPr>
      </p:pic>
      <p:pic>
        <p:nvPicPr>
          <p:cNvPr id="7" name="Picture 6">
            <a:extLst>
              <a:ext uri="{FF2B5EF4-FFF2-40B4-BE49-F238E27FC236}">
                <a16:creationId xmlns:a16="http://schemas.microsoft.com/office/drawing/2014/main" id="{C828B93B-4C33-44F2-B467-7AF4C5ED482D}"/>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6973844" y="1883531"/>
            <a:ext cx="1944000" cy="1297179"/>
          </a:xfrm>
          <a:prstGeom prst="roundRect">
            <a:avLst/>
          </a:prstGeom>
        </p:spPr>
      </p:pic>
      <p:pic>
        <p:nvPicPr>
          <p:cNvPr id="8" name="Picture 7">
            <a:extLst>
              <a:ext uri="{FF2B5EF4-FFF2-40B4-BE49-F238E27FC236}">
                <a16:creationId xmlns:a16="http://schemas.microsoft.com/office/drawing/2014/main" id="{708D942F-8B57-4473-BB06-F3E37D80BA6F}"/>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226156" y="5121579"/>
            <a:ext cx="1944000" cy="1297179"/>
          </a:xfrm>
          <a:prstGeom prst="roundRect">
            <a:avLst/>
          </a:prstGeom>
        </p:spPr>
      </p:pic>
      <p:pic>
        <p:nvPicPr>
          <p:cNvPr id="9" name="Picture 8">
            <a:extLst>
              <a:ext uri="{FF2B5EF4-FFF2-40B4-BE49-F238E27FC236}">
                <a16:creationId xmlns:a16="http://schemas.microsoft.com/office/drawing/2014/main" id="{53383D7C-3E4D-42C2-BF06-D3394CB5367D}"/>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6973844" y="5121579"/>
            <a:ext cx="1944000" cy="1296558"/>
          </a:xfrm>
          <a:prstGeom prst="roundRect">
            <a:avLst/>
          </a:prstGeom>
        </p:spPr>
      </p:pic>
      <p:pic>
        <p:nvPicPr>
          <p:cNvPr id="10" name="Picture 9">
            <a:extLst>
              <a:ext uri="{FF2B5EF4-FFF2-40B4-BE49-F238E27FC236}">
                <a16:creationId xmlns:a16="http://schemas.microsoft.com/office/drawing/2014/main" id="{3EB4E19B-0DE9-4EEA-8036-B525BF86017A}"/>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226156" y="3428535"/>
            <a:ext cx="1944000" cy="1297179"/>
          </a:xfrm>
          <a:prstGeom prst="roundRect">
            <a:avLst/>
          </a:prstGeom>
        </p:spPr>
      </p:pic>
      <p:pic>
        <p:nvPicPr>
          <p:cNvPr id="11" name="Picture 10">
            <a:extLst>
              <a:ext uri="{FF2B5EF4-FFF2-40B4-BE49-F238E27FC236}">
                <a16:creationId xmlns:a16="http://schemas.microsoft.com/office/drawing/2014/main" id="{0022150D-C5EC-4D0D-A166-561EC7D92294}"/>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a:stretch/>
        </p:blipFill>
        <p:spPr>
          <a:xfrm>
            <a:off x="2499385" y="5121579"/>
            <a:ext cx="1944000" cy="1296558"/>
          </a:xfrm>
          <a:prstGeom prst="roundRect">
            <a:avLst/>
          </a:prstGeom>
        </p:spPr>
      </p:pic>
      <p:sp>
        <p:nvSpPr>
          <p:cNvPr id="14" name="Cloud 13">
            <a:extLst>
              <a:ext uri="{FF2B5EF4-FFF2-40B4-BE49-F238E27FC236}">
                <a16:creationId xmlns:a16="http://schemas.microsoft.com/office/drawing/2014/main" id="{EFEC9C48-B746-4ABD-990A-55D51EA1F54A}"/>
              </a:ext>
            </a:extLst>
          </p:cNvPr>
          <p:cNvSpPr/>
          <p:nvPr/>
        </p:nvSpPr>
        <p:spPr>
          <a:xfrm>
            <a:off x="1022418" y="840531"/>
            <a:ext cx="5034277" cy="2177550"/>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Make a list (5-10 mins)</a:t>
            </a:r>
          </a:p>
          <a:p>
            <a:pPr algn="ctr"/>
            <a:r>
              <a:rPr lang="en-GB" sz="1600" dirty="0"/>
              <a:t>Make a list of all of the jobs that you could do in your house. Then, decide on a price that you think is right for that job. Use the pictures to help you!</a:t>
            </a:r>
          </a:p>
        </p:txBody>
      </p:sp>
      <p:pic>
        <p:nvPicPr>
          <p:cNvPr id="18" name="Picture 17">
            <a:extLst>
              <a:ext uri="{FF2B5EF4-FFF2-40B4-BE49-F238E27FC236}">
                <a16:creationId xmlns:a16="http://schemas.microsoft.com/office/drawing/2014/main" id="{DC622B83-0313-4B67-9020-AE1FE144E34A}"/>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403323" y="3515470"/>
            <a:ext cx="1033285" cy="1548605"/>
          </a:xfrm>
          <a:prstGeom prst="rect">
            <a:avLst/>
          </a:prstGeom>
        </p:spPr>
      </p:pic>
      <p:sp>
        <p:nvSpPr>
          <p:cNvPr id="19" name="Speech Bubble: Rectangle with Corners Rounded 18">
            <a:extLst>
              <a:ext uri="{FF2B5EF4-FFF2-40B4-BE49-F238E27FC236}">
                <a16:creationId xmlns:a16="http://schemas.microsoft.com/office/drawing/2014/main" id="{BB22F901-4521-488A-8D1D-92CC0165FFC0}"/>
              </a:ext>
            </a:extLst>
          </p:cNvPr>
          <p:cNvSpPr/>
          <p:nvPr/>
        </p:nvSpPr>
        <p:spPr>
          <a:xfrm>
            <a:off x="3736529" y="3231398"/>
            <a:ext cx="2980085" cy="1706964"/>
          </a:xfrm>
          <a:prstGeom prst="wedgeRoundRectCallout">
            <a:avLst>
              <a:gd name="adj1" fmla="val -58106"/>
              <a:gd name="adj2" fmla="val -17800"/>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Remember:</a:t>
            </a:r>
          </a:p>
          <a:p>
            <a:pPr algn="ctr"/>
            <a:r>
              <a:rPr lang="en-GB" sz="1500" dirty="0"/>
              <a:t>Think carefully about your prices. An adult won’t pay if they’re </a:t>
            </a:r>
            <a:r>
              <a:rPr lang="en-GB" sz="1500" b="1" dirty="0"/>
              <a:t>too high</a:t>
            </a:r>
            <a:r>
              <a:rPr lang="en-GB" sz="1500" dirty="0"/>
              <a:t>, and children won’t want to do them if they’re </a:t>
            </a:r>
            <a:r>
              <a:rPr lang="en-GB" sz="1500" b="1" dirty="0"/>
              <a:t>too low!</a:t>
            </a:r>
          </a:p>
        </p:txBody>
      </p:sp>
      <p:sp>
        <p:nvSpPr>
          <p:cNvPr id="20" name="Rectangle: Rounded Corners 19">
            <a:extLst>
              <a:ext uri="{FF2B5EF4-FFF2-40B4-BE49-F238E27FC236}">
                <a16:creationId xmlns:a16="http://schemas.microsoft.com/office/drawing/2014/main" id="{E8274C12-DD0F-46E8-AA2E-E8BC7CACE60D}"/>
              </a:ext>
            </a:extLst>
          </p:cNvPr>
          <p:cNvSpPr/>
          <p:nvPr/>
        </p:nvSpPr>
        <p:spPr>
          <a:xfrm>
            <a:off x="675760" y="4681293"/>
            <a:ext cx="1598948" cy="35444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Cleaning cars</a:t>
            </a:r>
          </a:p>
        </p:txBody>
      </p:sp>
      <p:sp>
        <p:nvSpPr>
          <p:cNvPr id="21" name="Rectangle: Rounded Corners 20">
            <a:extLst>
              <a:ext uri="{FF2B5EF4-FFF2-40B4-BE49-F238E27FC236}">
                <a16:creationId xmlns:a16="http://schemas.microsoft.com/office/drawing/2014/main" id="{06C8EDAF-F8C9-480F-955A-A5F8149CC5F1}"/>
              </a:ext>
            </a:extLst>
          </p:cNvPr>
          <p:cNvSpPr/>
          <p:nvPr/>
        </p:nvSpPr>
        <p:spPr>
          <a:xfrm>
            <a:off x="659718" y="6255415"/>
            <a:ext cx="1598948" cy="354443"/>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Tidying up</a:t>
            </a:r>
          </a:p>
        </p:txBody>
      </p:sp>
      <p:sp>
        <p:nvSpPr>
          <p:cNvPr id="22" name="Rectangle: Rounded Corners 21">
            <a:extLst>
              <a:ext uri="{FF2B5EF4-FFF2-40B4-BE49-F238E27FC236}">
                <a16:creationId xmlns:a16="http://schemas.microsoft.com/office/drawing/2014/main" id="{0B6751D0-EA8A-446E-A5D2-FF60D0211AFF}"/>
              </a:ext>
            </a:extLst>
          </p:cNvPr>
          <p:cNvSpPr/>
          <p:nvPr/>
        </p:nvSpPr>
        <p:spPr>
          <a:xfrm>
            <a:off x="2900394" y="6255414"/>
            <a:ext cx="1598948" cy="35444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Gardening</a:t>
            </a:r>
          </a:p>
        </p:txBody>
      </p:sp>
      <p:sp>
        <p:nvSpPr>
          <p:cNvPr id="23" name="Rectangle: Rounded Corners 22">
            <a:extLst>
              <a:ext uri="{FF2B5EF4-FFF2-40B4-BE49-F238E27FC236}">
                <a16:creationId xmlns:a16="http://schemas.microsoft.com/office/drawing/2014/main" id="{D20C55EC-27A9-4DB8-9E02-A3DF11D87538}"/>
              </a:ext>
            </a:extLst>
          </p:cNvPr>
          <p:cNvSpPr/>
          <p:nvPr/>
        </p:nvSpPr>
        <p:spPr>
          <a:xfrm>
            <a:off x="5230239" y="6254567"/>
            <a:ext cx="1598948" cy="354443"/>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Washing up</a:t>
            </a:r>
          </a:p>
        </p:txBody>
      </p:sp>
      <p:sp>
        <p:nvSpPr>
          <p:cNvPr id="24" name="Rectangle: Rounded Corners 23">
            <a:extLst>
              <a:ext uri="{FF2B5EF4-FFF2-40B4-BE49-F238E27FC236}">
                <a16:creationId xmlns:a16="http://schemas.microsoft.com/office/drawing/2014/main" id="{67A71418-1518-44E9-8299-94EEBE8347BF}"/>
              </a:ext>
            </a:extLst>
          </p:cNvPr>
          <p:cNvSpPr/>
          <p:nvPr/>
        </p:nvSpPr>
        <p:spPr>
          <a:xfrm>
            <a:off x="7302854" y="6254566"/>
            <a:ext cx="1598948" cy="35444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Emptying bins</a:t>
            </a:r>
          </a:p>
        </p:txBody>
      </p:sp>
      <p:sp>
        <p:nvSpPr>
          <p:cNvPr id="25" name="Rectangle: Rounded Corners 24">
            <a:extLst>
              <a:ext uri="{FF2B5EF4-FFF2-40B4-BE49-F238E27FC236}">
                <a16:creationId xmlns:a16="http://schemas.microsoft.com/office/drawing/2014/main" id="{E00957DA-733E-46BD-9242-EFB5FD41B736}"/>
              </a:ext>
            </a:extLst>
          </p:cNvPr>
          <p:cNvSpPr/>
          <p:nvPr/>
        </p:nvSpPr>
        <p:spPr>
          <a:xfrm>
            <a:off x="7328206" y="4657686"/>
            <a:ext cx="1598948" cy="354443"/>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Washing</a:t>
            </a:r>
          </a:p>
        </p:txBody>
      </p:sp>
      <p:sp>
        <p:nvSpPr>
          <p:cNvPr id="26" name="Rectangle: Rounded Corners 25">
            <a:extLst>
              <a:ext uri="{FF2B5EF4-FFF2-40B4-BE49-F238E27FC236}">
                <a16:creationId xmlns:a16="http://schemas.microsoft.com/office/drawing/2014/main" id="{28F28F02-3E04-49B9-9402-7EBB19D884B0}"/>
              </a:ext>
            </a:extLst>
          </p:cNvPr>
          <p:cNvSpPr/>
          <p:nvPr/>
        </p:nvSpPr>
        <p:spPr>
          <a:xfrm>
            <a:off x="7328206" y="3047766"/>
            <a:ext cx="1598948" cy="35444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Cleaning</a:t>
            </a:r>
          </a:p>
        </p:txBody>
      </p:sp>
      <p:sp>
        <p:nvSpPr>
          <p:cNvPr id="27" name="Rectangle: Rounded Corners 26">
            <a:extLst>
              <a:ext uri="{FF2B5EF4-FFF2-40B4-BE49-F238E27FC236}">
                <a16:creationId xmlns:a16="http://schemas.microsoft.com/office/drawing/2014/main" id="{BA7A3D82-B6E5-4112-8BE1-EE9D910AE7A7}"/>
              </a:ext>
            </a:extLst>
          </p:cNvPr>
          <p:cNvSpPr/>
          <p:nvPr/>
        </p:nvSpPr>
        <p:spPr>
          <a:xfrm>
            <a:off x="7312164" y="1370300"/>
            <a:ext cx="1598948" cy="354443"/>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Bathing pets</a:t>
            </a:r>
          </a:p>
        </p:txBody>
      </p:sp>
      <p:pic>
        <p:nvPicPr>
          <p:cNvPr id="28" name="Graphic 27" descr="Coins">
            <a:extLst>
              <a:ext uri="{FF2B5EF4-FFF2-40B4-BE49-F238E27FC236}">
                <a16:creationId xmlns:a16="http://schemas.microsoft.com/office/drawing/2014/main" id="{9E1491A8-9FDC-4302-A6B3-F7B260133398}"/>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111278" y="989973"/>
            <a:ext cx="807983" cy="807983"/>
          </a:xfrm>
          <a:prstGeom prst="rect">
            <a:avLst/>
          </a:prstGeom>
        </p:spPr>
      </p:pic>
      <p:pic>
        <p:nvPicPr>
          <p:cNvPr id="29" name="Graphic 28" descr="Money">
            <a:extLst>
              <a:ext uri="{FF2B5EF4-FFF2-40B4-BE49-F238E27FC236}">
                <a16:creationId xmlns:a16="http://schemas.microsoft.com/office/drawing/2014/main" id="{BF7BEE05-0D81-459C-9947-63F5EFC626D7}"/>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26156" y="2337991"/>
            <a:ext cx="807983" cy="807983"/>
          </a:xfrm>
          <a:prstGeom prst="rect">
            <a:avLst/>
          </a:prstGeom>
        </p:spPr>
      </p:pic>
      <p:pic>
        <p:nvPicPr>
          <p:cNvPr id="30" name="Graphic 29" descr="Piggy Bank">
            <a:extLst>
              <a:ext uri="{FF2B5EF4-FFF2-40B4-BE49-F238E27FC236}">
                <a16:creationId xmlns:a16="http://schemas.microsoft.com/office/drawing/2014/main" id="{EC6843E2-BABB-4008-9873-C59EA9FFEBD3}"/>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012814" y="2343547"/>
            <a:ext cx="807983" cy="807983"/>
          </a:xfrm>
          <a:prstGeom prst="rect">
            <a:avLst/>
          </a:prstGeom>
        </p:spPr>
      </p:pic>
      <p:pic>
        <p:nvPicPr>
          <p:cNvPr id="13" name="Graphic 12" descr="Register">
            <a:extLst>
              <a:ext uri="{FF2B5EF4-FFF2-40B4-BE49-F238E27FC236}">
                <a16:creationId xmlns:a16="http://schemas.microsoft.com/office/drawing/2014/main" id="{C52E9B2B-28D3-4AFF-8E04-740E36974A2B}"/>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217941" y="989973"/>
            <a:ext cx="807983" cy="807983"/>
          </a:xfrm>
          <a:prstGeom prst="rect">
            <a:avLst/>
          </a:prstGeom>
        </p:spPr>
      </p:pic>
    </p:spTree>
    <p:extLst>
      <p:ext uri="{BB962C8B-B14F-4D97-AF65-F5344CB8AC3E}">
        <p14:creationId xmlns:p14="http://schemas.microsoft.com/office/powerpoint/2010/main" val="2513423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4766B-8723-4591-92CD-670720206418}"/>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How much should you earn?</a:t>
            </a:r>
          </a:p>
        </p:txBody>
      </p:sp>
      <p:pic>
        <p:nvPicPr>
          <p:cNvPr id="3" name="Picture 2">
            <a:extLst>
              <a:ext uri="{FF2B5EF4-FFF2-40B4-BE49-F238E27FC236}">
                <a16:creationId xmlns:a16="http://schemas.microsoft.com/office/drawing/2014/main" id="{F731CA8B-23D5-433F-B3AD-5C03EC02B7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093" y="208607"/>
            <a:ext cx="796849" cy="766753"/>
          </a:xfrm>
          <a:prstGeom prst="rect">
            <a:avLst/>
          </a:prstGeom>
        </p:spPr>
      </p:pic>
      <p:sp>
        <p:nvSpPr>
          <p:cNvPr id="4" name="Rectangle: Rounded Corners 3">
            <a:extLst>
              <a:ext uri="{FF2B5EF4-FFF2-40B4-BE49-F238E27FC236}">
                <a16:creationId xmlns:a16="http://schemas.microsoft.com/office/drawing/2014/main" id="{5E833BE3-A042-4616-8338-27D62E3519E3}"/>
              </a:ext>
            </a:extLst>
          </p:cNvPr>
          <p:cNvSpPr/>
          <p:nvPr/>
        </p:nvSpPr>
        <p:spPr>
          <a:xfrm>
            <a:off x="486217" y="1109827"/>
            <a:ext cx="3535141" cy="1341273"/>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Not all families want to give </a:t>
            </a:r>
            <a:r>
              <a:rPr lang="en-GB" sz="1600" b="1" dirty="0">
                <a:solidFill>
                  <a:schemeClr val="tx1"/>
                </a:solidFill>
              </a:rPr>
              <a:t>pocket money </a:t>
            </a:r>
            <a:r>
              <a:rPr lang="en-GB" sz="1600" dirty="0">
                <a:solidFill>
                  <a:schemeClr val="tx1"/>
                </a:solidFill>
              </a:rPr>
              <a:t>to all of their children, so they sometimes choose to </a:t>
            </a:r>
            <a:r>
              <a:rPr lang="en-GB" sz="1600" b="1" dirty="0">
                <a:solidFill>
                  <a:schemeClr val="tx1"/>
                </a:solidFill>
              </a:rPr>
              <a:t>earn different things instead.</a:t>
            </a:r>
          </a:p>
        </p:txBody>
      </p:sp>
      <p:sp>
        <p:nvSpPr>
          <p:cNvPr id="5" name="Rectangle: Rounded Corners 4">
            <a:extLst>
              <a:ext uri="{FF2B5EF4-FFF2-40B4-BE49-F238E27FC236}">
                <a16:creationId xmlns:a16="http://schemas.microsoft.com/office/drawing/2014/main" id="{64ED768C-A060-40FA-A9C8-6F572C357311}"/>
              </a:ext>
            </a:extLst>
          </p:cNvPr>
          <p:cNvSpPr/>
          <p:nvPr/>
        </p:nvSpPr>
        <p:spPr>
          <a:xfrm>
            <a:off x="486217" y="2628901"/>
            <a:ext cx="3535141" cy="1144314"/>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For example, children might earn </a:t>
            </a:r>
            <a:r>
              <a:rPr lang="en-GB" sz="1600" b="1" dirty="0">
                <a:solidFill>
                  <a:schemeClr val="tx1"/>
                </a:solidFill>
              </a:rPr>
              <a:t>extra time on their games consoles</a:t>
            </a:r>
            <a:r>
              <a:rPr lang="en-GB" sz="1600" dirty="0">
                <a:solidFill>
                  <a:schemeClr val="tx1"/>
                </a:solidFill>
              </a:rPr>
              <a:t>, or </a:t>
            </a:r>
            <a:r>
              <a:rPr lang="en-GB" sz="1600" b="1" dirty="0">
                <a:solidFill>
                  <a:schemeClr val="tx1"/>
                </a:solidFill>
              </a:rPr>
              <a:t>an ice cream at the end of the week</a:t>
            </a:r>
            <a:r>
              <a:rPr lang="en-GB" sz="1600" dirty="0">
                <a:solidFill>
                  <a:schemeClr val="tx1"/>
                </a:solidFill>
              </a:rPr>
              <a:t>.</a:t>
            </a:r>
          </a:p>
        </p:txBody>
      </p:sp>
      <p:sp>
        <p:nvSpPr>
          <p:cNvPr id="8" name="Rectangle: Rounded Corners 7">
            <a:extLst>
              <a:ext uri="{FF2B5EF4-FFF2-40B4-BE49-F238E27FC236}">
                <a16:creationId xmlns:a16="http://schemas.microsoft.com/office/drawing/2014/main" id="{937649C4-992C-45CD-9A76-0A1FCF23AB66}"/>
              </a:ext>
            </a:extLst>
          </p:cNvPr>
          <p:cNvSpPr/>
          <p:nvPr/>
        </p:nvSpPr>
        <p:spPr>
          <a:xfrm>
            <a:off x="4330263" y="5691516"/>
            <a:ext cx="4372184" cy="891846"/>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Would you prefer to earn money or treats for doing chores?</a:t>
            </a:r>
          </a:p>
        </p:txBody>
      </p:sp>
      <p:grpSp>
        <p:nvGrpSpPr>
          <p:cNvPr id="15" name="Group 14">
            <a:extLst>
              <a:ext uri="{FF2B5EF4-FFF2-40B4-BE49-F238E27FC236}">
                <a16:creationId xmlns:a16="http://schemas.microsoft.com/office/drawing/2014/main" id="{34D7A345-9244-40D4-BF88-590B3F773AB6}"/>
              </a:ext>
            </a:extLst>
          </p:cNvPr>
          <p:cNvGrpSpPr/>
          <p:nvPr/>
        </p:nvGrpSpPr>
        <p:grpSpPr>
          <a:xfrm>
            <a:off x="4240047" y="986966"/>
            <a:ext cx="4863130" cy="4581106"/>
            <a:chOff x="4240047" y="986966"/>
            <a:chExt cx="4863130" cy="4581106"/>
          </a:xfrm>
        </p:grpSpPr>
        <p:pic>
          <p:nvPicPr>
            <p:cNvPr id="7" name="Picture 6" descr="A picture containing building&#10;&#10;Description automatically generated">
              <a:extLst>
                <a:ext uri="{FF2B5EF4-FFF2-40B4-BE49-F238E27FC236}">
                  <a16:creationId xmlns:a16="http://schemas.microsoft.com/office/drawing/2014/main" id="{C67746A4-DBB8-46CC-A8AD-DE1B0B36FA8D}"/>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240047" y="986966"/>
              <a:ext cx="4703627" cy="4581106"/>
            </a:xfrm>
            <a:prstGeom prst="rect">
              <a:avLst/>
            </a:prstGeom>
          </p:spPr>
        </p:pic>
        <p:sp>
          <p:nvSpPr>
            <p:cNvPr id="9" name="Title 1">
              <a:extLst>
                <a:ext uri="{FF2B5EF4-FFF2-40B4-BE49-F238E27FC236}">
                  <a16:creationId xmlns:a16="http://schemas.microsoft.com/office/drawing/2014/main" id="{A14F0247-6C9E-437F-ADD8-A1CAE2D62F49}"/>
                </a:ext>
              </a:extLst>
            </p:cNvPr>
            <p:cNvSpPr txBox="1">
              <a:spLocks/>
            </p:cNvSpPr>
            <p:nvPr/>
          </p:nvSpPr>
          <p:spPr>
            <a:xfrm>
              <a:off x="4729910" y="1299553"/>
              <a:ext cx="3941342" cy="400077"/>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sz="2000" u="sng" dirty="0"/>
                <a:t>Our family jobs list:</a:t>
              </a:r>
            </a:p>
          </p:txBody>
        </p:sp>
        <p:sp>
          <p:nvSpPr>
            <p:cNvPr id="10" name="Title 1">
              <a:extLst>
                <a:ext uri="{FF2B5EF4-FFF2-40B4-BE49-F238E27FC236}">
                  <a16:creationId xmlns:a16="http://schemas.microsoft.com/office/drawing/2014/main" id="{37FCA93E-A567-4D8E-A012-06A30C49A5B2}"/>
                </a:ext>
              </a:extLst>
            </p:cNvPr>
            <p:cNvSpPr txBox="1">
              <a:spLocks/>
            </p:cNvSpPr>
            <p:nvPr/>
          </p:nvSpPr>
          <p:spPr>
            <a:xfrm>
              <a:off x="4762566" y="1945516"/>
              <a:ext cx="4340611" cy="444201"/>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nSpc>
                  <a:spcPct val="150000"/>
                </a:lnSpc>
              </a:pPr>
              <a:r>
                <a:rPr lang="en-GB" sz="1600" dirty="0">
                  <a:solidFill>
                    <a:schemeClr val="tx2"/>
                  </a:solidFill>
                </a:rPr>
                <a:t>Help make dinner: </a:t>
              </a:r>
              <a:r>
                <a:rPr lang="en-GB" sz="1600" dirty="0"/>
                <a:t>5 minutes screen time</a:t>
              </a:r>
            </a:p>
          </p:txBody>
        </p:sp>
        <p:sp>
          <p:nvSpPr>
            <p:cNvPr id="11" name="Title 1">
              <a:extLst>
                <a:ext uri="{FF2B5EF4-FFF2-40B4-BE49-F238E27FC236}">
                  <a16:creationId xmlns:a16="http://schemas.microsoft.com/office/drawing/2014/main" id="{72525077-7626-496A-A3F0-2F51A185E5EF}"/>
                </a:ext>
              </a:extLst>
            </p:cNvPr>
            <p:cNvSpPr txBox="1">
              <a:spLocks/>
            </p:cNvSpPr>
            <p:nvPr/>
          </p:nvSpPr>
          <p:spPr>
            <a:xfrm>
              <a:off x="4761105" y="2576064"/>
              <a:ext cx="3941342" cy="444201"/>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nSpc>
                  <a:spcPct val="150000"/>
                </a:lnSpc>
              </a:pPr>
              <a:r>
                <a:rPr lang="en-GB" sz="1600" dirty="0">
                  <a:solidFill>
                    <a:schemeClr val="accent2"/>
                  </a:solidFill>
                </a:rPr>
                <a:t>Put washing away: </a:t>
              </a:r>
              <a:r>
                <a:rPr lang="en-GB" sz="1600" dirty="0"/>
                <a:t>an extra snack</a:t>
              </a:r>
            </a:p>
          </p:txBody>
        </p:sp>
        <p:sp>
          <p:nvSpPr>
            <p:cNvPr id="12" name="Title 1">
              <a:extLst>
                <a:ext uri="{FF2B5EF4-FFF2-40B4-BE49-F238E27FC236}">
                  <a16:creationId xmlns:a16="http://schemas.microsoft.com/office/drawing/2014/main" id="{C9E87C0D-8156-4CF5-A173-1B53D8E1F6CD}"/>
                </a:ext>
              </a:extLst>
            </p:cNvPr>
            <p:cNvSpPr txBox="1">
              <a:spLocks/>
            </p:cNvSpPr>
            <p:nvPr/>
          </p:nvSpPr>
          <p:spPr>
            <a:xfrm>
              <a:off x="4762566" y="3286791"/>
              <a:ext cx="3941342" cy="349990"/>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sz="1600" dirty="0">
                  <a:solidFill>
                    <a:schemeClr val="tx2"/>
                  </a:solidFill>
                </a:rPr>
                <a:t>Help tidy up: </a:t>
              </a:r>
              <a:r>
                <a:rPr lang="en-GB" sz="1600" dirty="0"/>
                <a:t>choose a family movie</a:t>
              </a:r>
            </a:p>
          </p:txBody>
        </p:sp>
        <p:sp>
          <p:nvSpPr>
            <p:cNvPr id="13" name="Title 1">
              <a:extLst>
                <a:ext uri="{FF2B5EF4-FFF2-40B4-BE49-F238E27FC236}">
                  <a16:creationId xmlns:a16="http://schemas.microsoft.com/office/drawing/2014/main" id="{4834BDAC-4DD6-4737-BE42-0CC40745D911}"/>
                </a:ext>
              </a:extLst>
            </p:cNvPr>
            <p:cNvSpPr txBox="1">
              <a:spLocks/>
            </p:cNvSpPr>
            <p:nvPr/>
          </p:nvSpPr>
          <p:spPr>
            <a:xfrm>
              <a:off x="4762566" y="3922555"/>
              <a:ext cx="3941342" cy="4009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sz="1600" dirty="0">
                  <a:solidFill>
                    <a:schemeClr val="accent2"/>
                  </a:solidFill>
                </a:rPr>
                <a:t>Hoover the stairs: </a:t>
              </a:r>
              <a:r>
                <a:rPr lang="en-GB" sz="1600" dirty="0"/>
                <a:t>chips for dinner</a:t>
              </a:r>
            </a:p>
          </p:txBody>
        </p:sp>
        <p:sp>
          <p:nvSpPr>
            <p:cNvPr id="14" name="Title 1">
              <a:extLst>
                <a:ext uri="{FF2B5EF4-FFF2-40B4-BE49-F238E27FC236}">
                  <a16:creationId xmlns:a16="http://schemas.microsoft.com/office/drawing/2014/main" id="{8BEC5E7C-8ACC-427F-AA06-2E417C525D34}"/>
                </a:ext>
              </a:extLst>
            </p:cNvPr>
            <p:cNvSpPr txBox="1">
              <a:spLocks/>
            </p:cNvSpPr>
            <p:nvPr/>
          </p:nvSpPr>
          <p:spPr>
            <a:xfrm>
              <a:off x="4762566" y="4549217"/>
              <a:ext cx="3941342" cy="373109"/>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sz="1600" dirty="0">
                  <a:solidFill>
                    <a:schemeClr val="tx2"/>
                  </a:solidFill>
                </a:rPr>
                <a:t>Wash a car: </a:t>
              </a:r>
              <a:r>
                <a:rPr lang="en-GB" sz="1600" dirty="0"/>
                <a:t>go to the park for an hour</a:t>
              </a:r>
            </a:p>
          </p:txBody>
        </p:sp>
      </p:grpSp>
      <p:sp>
        <p:nvSpPr>
          <p:cNvPr id="6" name="Cloud 5">
            <a:extLst>
              <a:ext uri="{FF2B5EF4-FFF2-40B4-BE49-F238E27FC236}">
                <a16:creationId xmlns:a16="http://schemas.microsoft.com/office/drawing/2014/main" id="{C9B1A07D-3641-4ECA-A115-CE4C7020DD8C}"/>
              </a:ext>
            </a:extLst>
          </p:cNvPr>
          <p:cNvSpPr/>
          <p:nvPr/>
        </p:nvSpPr>
        <p:spPr>
          <a:xfrm>
            <a:off x="283116" y="3951017"/>
            <a:ext cx="3941342" cy="2597782"/>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Add to your list</a:t>
            </a:r>
          </a:p>
          <a:p>
            <a:pPr algn="ctr"/>
            <a:r>
              <a:rPr lang="en-GB" sz="1600" b="1" dirty="0"/>
              <a:t>(5-10 mins)</a:t>
            </a:r>
          </a:p>
          <a:p>
            <a:pPr algn="ctr"/>
            <a:r>
              <a:rPr lang="en-GB" sz="1600" dirty="0"/>
              <a:t>Add a new column to your jobs list. What could you earn instead of money for each job? Click for an example!</a:t>
            </a:r>
          </a:p>
        </p:txBody>
      </p:sp>
    </p:spTree>
    <p:extLst>
      <p:ext uri="{BB962C8B-B14F-4D97-AF65-F5344CB8AC3E}">
        <p14:creationId xmlns:p14="http://schemas.microsoft.com/office/powerpoint/2010/main" val="1421875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97235" y="3657600"/>
            <a:ext cx="1712913" cy="1149259"/>
          </a:xfrm>
          <a:solidFill>
            <a:schemeClr val="accent5"/>
          </a:solidFill>
        </p:spPr>
        <p:txBody>
          <a:bodyPr/>
          <a:lstStyle/>
          <a:p>
            <a:r>
              <a:rPr lang="en-GB" dirty="0"/>
              <a:t>Spend or save?</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How long will it take?</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426260" y="1154956"/>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6862246" y="2347826"/>
            <a:ext cx="1713599" cy="1108800"/>
          </a:xfrm>
          <a:solidFill>
            <a:schemeClr val="bg1"/>
          </a:solidFill>
        </p:spPr>
        <p:txBody>
          <a:bodyPr/>
          <a:lstStyle/>
          <a:p>
            <a:r>
              <a:rPr lang="en-GB" dirty="0"/>
              <a:t>What do you think?</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791256" y="2783527"/>
            <a:ext cx="2064047" cy="1173600"/>
          </a:xfrm>
          <a:solidFill>
            <a:schemeClr val="bg1"/>
          </a:solidFill>
        </p:spPr>
        <p:txBody>
          <a:bodyPr anchor="ctr"/>
          <a:lstStyle/>
          <a:p>
            <a:r>
              <a:rPr lang="en-GB" dirty="0"/>
              <a:t>How much should you earn?</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88626" y="5067700"/>
            <a:ext cx="1487488" cy="1181100"/>
          </a:xfrm>
          <a:solidFill>
            <a:schemeClr val="bg1"/>
          </a:solidFill>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378026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74529" y="1069644"/>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67304" y="2065808"/>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Persuade me!</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3" name="Picture 12" descr="A picture containing person, yellow, man, game&#10;&#10;Description automatically generated">
            <a:extLst>
              <a:ext uri="{FF2B5EF4-FFF2-40B4-BE49-F238E27FC236}">
                <a16:creationId xmlns:a16="http://schemas.microsoft.com/office/drawing/2014/main" id="{70F0FF67-3857-4E06-9CF6-08DFB5309505}"/>
              </a:ext>
            </a:extLst>
          </p:cNvPr>
          <p:cNvPicPr>
            <a:picLocks noChangeAspect="1"/>
          </p:cNvPicPr>
          <p:nvPr/>
        </p:nvPicPr>
        <p:blipFill rotWithShape="1">
          <a:blip r:embed="rId7" cstate="print">
            <a:clrChange>
              <a:clrFrom>
                <a:srgbClr val="FCFAFB"/>
              </a:clrFrom>
              <a:clrTo>
                <a:srgbClr val="FCFAFB">
                  <a:alpha val="0"/>
                </a:srgbClr>
              </a:clrTo>
            </a:clrChange>
            <a:extLst>
              <a:ext uri="{28A0092B-C50C-407E-A947-70E740481C1C}">
                <a14:useLocalDpi xmlns:a14="http://schemas.microsoft.com/office/drawing/2010/main"/>
              </a:ext>
            </a:extLst>
          </a:blip>
          <a:srcRect/>
          <a:stretch/>
        </p:blipFill>
        <p:spPr>
          <a:xfrm rot="671255">
            <a:off x="1678797" y="3999680"/>
            <a:ext cx="1839398" cy="1365784"/>
          </a:xfrm>
          <a:prstGeom prst="rect">
            <a:avLst/>
          </a:prstGeom>
        </p:spPr>
      </p:pic>
      <p:pic>
        <p:nvPicPr>
          <p:cNvPr id="14" name="Picture 13" descr="A person standing in front of a computer&#10;&#10;Description automatically generated">
            <a:extLst>
              <a:ext uri="{FF2B5EF4-FFF2-40B4-BE49-F238E27FC236}">
                <a16:creationId xmlns:a16="http://schemas.microsoft.com/office/drawing/2014/main" id="{D442F7B1-EA63-4EF8-9E02-54E7629C1B79}"/>
              </a:ext>
            </a:extLst>
          </p:cNvPr>
          <p:cNvPicPr>
            <a:picLocks noChangeAspect="1"/>
          </p:cNvPicPr>
          <p:nvPr/>
        </p:nvPicPr>
        <p:blipFill>
          <a:blip r:embed="rId8" cstate="print">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3228275" y="2556172"/>
            <a:ext cx="979029" cy="1468543"/>
          </a:xfrm>
          <a:prstGeom prst="rect">
            <a:avLst/>
          </a:prstGeom>
        </p:spPr>
      </p:pic>
      <p:pic>
        <p:nvPicPr>
          <p:cNvPr id="15" name="Picture 14" descr="A picture containing bicycle, person, outdoor, boy&#10;&#10;Description automatically generated">
            <a:extLst>
              <a:ext uri="{FF2B5EF4-FFF2-40B4-BE49-F238E27FC236}">
                <a16:creationId xmlns:a16="http://schemas.microsoft.com/office/drawing/2014/main" id="{021713EE-1E55-4131-B296-F6EE5D030994}"/>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307530" y="1060019"/>
            <a:ext cx="1331120" cy="2003805"/>
          </a:xfrm>
          <a:prstGeom prst="rect">
            <a:avLst/>
          </a:prstGeom>
        </p:spPr>
      </p:pic>
      <p:pic>
        <p:nvPicPr>
          <p:cNvPr id="17" name="Picture 16">
            <a:extLst>
              <a:ext uri="{FF2B5EF4-FFF2-40B4-BE49-F238E27FC236}">
                <a16:creationId xmlns:a16="http://schemas.microsoft.com/office/drawing/2014/main" id="{FDE0A9BC-C0B2-4F51-9098-870349F03B2E}"/>
              </a:ext>
            </a:extLst>
          </p:cNvPr>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flipH="1">
            <a:off x="7563094" y="1217984"/>
            <a:ext cx="1312638" cy="1338188"/>
          </a:xfrm>
          <a:prstGeom prst="rect">
            <a:avLst/>
          </a:prstGeom>
        </p:spPr>
      </p:pic>
    </p:spTree>
    <p:extLst>
      <p:ext uri="{BB962C8B-B14F-4D97-AF65-F5344CB8AC3E}">
        <p14:creationId xmlns:p14="http://schemas.microsoft.com/office/powerpoint/2010/main" val="39830128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3">
            <a:extLst>
              <a:ext uri="{FF2B5EF4-FFF2-40B4-BE49-F238E27FC236}">
                <a16:creationId xmlns:a16="http://schemas.microsoft.com/office/drawing/2014/main" id="{DF67A409-FAFB-4368-8BEE-588BD0DACB8D}"/>
              </a:ext>
            </a:extLst>
          </p:cNvPr>
          <p:cNvSpPr/>
          <p:nvPr/>
        </p:nvSpPr>
        <p:spPr>
          <a:xfrm>
            <a:off x="1620110" y="843917"/>
            <a:ext cx="5903780" cy="2177549"/>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Spend or save? (5-10 mins)</a:t>
            </a:r>
          </a:p>
          <a:p>
            <a:pPr algn="ctr"/>
            <a:r>
              <a:rPr lang="en-GB" sz="1600" dirty="0"/>
              <a:t>On the next few slides, can you help these young people decide whether to spend or save their money?</a:t>
            </a:r>
          </a:p>
        </p:txBody>
      </p:sp>
      <p:pic>
        <p:nvPicPr>
          <p:cNvPr id="5" name="Picture 4">
            <a:extLst>
              <a:ext uri="{FF2B5EF4-FFF2-40B4-BE49-F238E27FC236}">
                <a16:creationId xmlns:a16="http://schemas.microsoft.com/office/drawing/2014/main" id="{D4C47712-543B-42A8-816C-93A9C3C5EE9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pic>
        <p:nvPicPr>
          <p:cNvPr id="6" name="Picture 5" descr="A picture containing bicycle, person, outdoor, boy&#10;&#10;Description automatically generated">
            <a:extLst>
              <a:ext uri="{FF2B5EF4-FFF2-40B4-BE49-F238E27FC236}">
                <a16:creationId xmlns:a16="http://schemas.microsoft.com/office/drawing/2014/main" id="{E34F56C7-BBEA-4A2C-B6FB-1C1ED2878D84}"/>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37601" y="2129724"/>
            <a:ext cx="2523601" cy="3798909"/>
          </a:xfrm>
          <a:prstGeom prst="rect">
            <a:avLst/>
          </a:prstGeom>
        </p:spPr>
      </p:pic>
      <p:pic>
        <p:nvPicPr>
          <p:cNvPr id="7" name="Picture 6" descr="A person&#10;&#10;Description automatically generated">
            <a:extLst>
              <a:ext uri="{FF2B5EF4-FFF2-40B4-BE49-F238E27FC236}">
                <a16:creationId xmlns:a16="http://schemas.microsoft.com/office/drawing/2014/main" id="{9FA9BDD0-7A39-46D5-A003-C628228023A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05001" y="2821587"/>
            <a:ext cx="3156799" cy="3030526"/>
          </a:xfrm>
          <a:prstGeom prst="rect">
            <a:avLst/>
          </a:prstGeom>
        </p:spPr>
      </p:pic>
      <p:pic>
        <p:nvPicPr>
          <p:cNvPr id="8" name="Picture 7" descr="A picture containing person, yellow, man, game&#10;&#10;Description automatically generated">
            <a:extLst>
              <a:ext uri="{FF2B5EF4-FFF2-40B4-BE49-F238E27FC236}">
                <a16:creationId xmlns:a16="http://schemas.microsoft.com/office/drawing/2014/main" id="{D9E893A1-115C-48FF-B8EC-424F6C83EC17}"/>
              </a:ext>
            </a:extLst>
          </p:cNvPr>
          <p:cNvPicPr>
            <a:picLocks noChangeAspect="1"/>
          </p:cNvPicPr>
          <p:nvPr/>
        </p:nvPicPr>
        <p:blipFill rotWithShape="1">
          <a:blip r:embed="rId6" cstate="print">
            <a:clrChange>
              <a:clrFrom>
                <a:srgbClr val="FCFAFB"/>
              </a:clrFrom>
              <a:clrTo>
                <a:srgbClr val="FCFAFB">
                  <a:alpha val="0"/>
                </a:srgbClr>
              </a:clrTo>
            </a:clrChange>
            <a:extLst>
              <a:ext uri="{28A0092B-C50C-407E-A947-70E740481C1C}">
                <a14:useLocalDpi xmlns:a14="http://schemas.microsoft.com/office/drawing/2010/main"/>
              </a:ext>
            </a:extLst>
          </a:blip>
          <a:srcRect/>
          <a:stretch/>
        </p:blipFill>
        <p:spPr>
          <a:xfrm>
            <a:off x="3881491" y="2953617"/>
            <a:ext cx="3903609" cy="2898496"/>
          </a:xfrm>
          <a:prstGeom prst="rect">
            <a:avLst/>
          </a:prstGeom>
        </p:spPr>
      </p:pic>
      <p:pic>
        <p:nvPicPr>
          <p:cNvPr id="9" name="Picture 8" descr="A person standing in front of a computer&#10;&#10;Description automatically generated">
            <a:extLst>
              <a:ext uri="{FF2B5EF4-FFF2-40B4-BE49-F238E27FC236}">
                <a16:creationId xmlns:a16="http://schemas.microsoft.com/office/drawing/2014/main" id="{8F3F67C9-F9B4-4E7E-B6F6-7174B8AFC875}"/>
              </a:ext>
            </a:extLst>
          </p:cNvPr>
          <p:cNvPicPr>
            <a:picLocks noChangeAspect="1"/>
          </p:cNvPicPr>
          <p:nvPr/>
        </p:nvPicPr>
        <p:blipFill>
          <a:blip r:embed="rId7" cstate="print">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7173569" y="2940917"/>
            <a:ext cx="1932331" cy="2898496"/>
          </a:xfrm>
          <a:prstGeom prst="rect">
            <a:avLst/>
          </a:prstGeom>
        </p:spPr>
      </p:pic>
      <p:sp>
        <p:nvSpPr>
          <p:cNvPr id="11" name="Rectangle: Rounded Corners 10">
            <a:extLst>
              <a:ext uri="{FF2B5EF4-FFF2-40B4-BE49-F238E27FC236}">
                <a16:creationId xmlns:a16="http://schemas.microsoft.com/office/drawing/2014/main" id="{09610AF3-E29F-41CE-AFD3-49E692FA29BA}"/>
              </a:ext>
            </a:extLst>
          </p:cNvPr>
          <p:cNvSpPr/>
          <p:nvPr/>
        </p:nvSpPr>
        <p:spPr>
          <a:xfrm>
            <a:off x="288740" y="5836183"/>
            <a:ext cx="8566520" cy="769159"/>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If you have time, make your own scenarios! Try to make them as tricky as you can before testing them on a friend or family member.</a:t>
            </a:r>
          </a:p>
        </p:txBody>
      </p:sp>
      <p:sp>
        <p:nvSpPr>
          <p:cNvPr id="10" name="Title 1">
            <a:extLst>
              <a:ext uri="{FF2B5EF4-FFF2-40B4-BE49-F238E27FC236}">
                <a16:creationId xmlns:a16="http://schemas.microsoft.com/office/drawing/2014/main" id="{292F5ABE-3BE8-4247-AC30-702B12D85035}"/>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Spend or save?</a:t>
            </a:r>
          </a:p>
        </p:txBody>
      </p:sp>
    </p:spTree>
    <p:extLst>
      <p:ext uri="{BB962C8B-B14F-4D97-AF65-F5344CB8AC3E}">
        <p14:creationId xmlns:p14="http://schemas.microsoft.com/office/powerpoint/2010/main" val="39849096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4677F998-8125-401B-9306-B12EECEDA1F5}"/>
              </a:ext>
            </a:extLst>
          </p:cNvPr>
          <p:cNvSpPr/>
          <p:nvPr/>
        </p:nvSpPr>
        <p:spPr>
          <a:xfrm>
            <a:off x="4806408" y="5129048"/>
            <a:ext cx="4172492" cy="1540152"/>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9229010-3037-479B-8B40-53547B7A16F1}"/>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Spend or save?</a:t>
            </a:r>
          </a:p>
        </p:txBody>
      </p:sp>
      <p:pic>
        <p:nvPicPr>
          <p:cNvPr id="3" name="Picture 2">
            <a:extLst>
              <a:ext uri="{FF2B5EF4-FFF2-40B4-BE49-F238E27FC236}">
                <a16:creationId xmlns:a16="http://schemas.microsoft.com/office/drawing/2014/main" id="{EBAF2253-71AB-4435-BA1C-C549259434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6" name="Cloud 5">
            <a:extLst>
              <a:ext uri="{FF2B5EF4-FFF2-40B4-BE49-F238E27FC236}">
                <a16:creationId xmlns:a16="http://schemas.microsoft.com/office/drawing/2014/main" id="{0582FF06-AF44-4766-8704-86B0933C6F47}"/>
              </a:ext>
            </a:extLst>
          </p:cNvPr>
          <p:cNvSpPr/>
          <p:nvPr/>
        </p:nvSpPr>
        <p:spPr>
          <a:xfrm>
            <a:off x="732005" y="4045724"/>
            <a:ext cx="3471694" cy="1385773"/>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Spend or save? </a:t>
            </a:r>
          </a:p>
          <a:p>
            <a:pPr algn="ctr"/>
            <a:r>
              <a:rPr lang="en-GB" sz="1600" dirty="0"/>
              <a:t>Should </a:t>
            </a:r>
            <a:r>
              <a:rPr lang="en-GB" sz="1600" dirty="0" err="1"/>
              <a:t>Benas</a:t>
            </a:r>
            <a:r>
              <a:rPr lang="en-GB" sz="1600" dirty="0"/>
              <a:t> spend or save his money? Why?</a:t>
            </a:r>
          </a:p>
        </p:txBody>
      </p:sp>
      <p:sp>
        <p:nvSpPr>
          <p:cNvPr id="7" name="Rectangle: Rounded Corners 6">
            <a:extLst>
              <a:ext uri="{FF2B5EF4-FFF2-40B4-BE49-F238E27FC236}">
                <a16:creationId xmlns:a16="http://schemas.microsoft.com/office/drawing/2014/main" id="{A9C1EC38-9D6F-4CEB-8AA7-1283AB86FC10}"/>
              </a:ext>
            </a:extLst>
          </p:cNvPr>
          <p:cNvSpPr/>
          <p:nvPr/>
        </p:nvSpPr>
        <p:spPr>
          <a:xfrm>
            <a:off x="542618" y="1066946"/>
            <a:ext cx="3801893" cy="1222130"/>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err="1">
                <a:solidFill>
                  <a:schemeClr val="tx1"/>
                </a:solidFill>
              </a:rPr>
              <a:t>Benas</a:t>
            </a:r>
            <a:r>
              <a:rPr lang="en-GB" sz="1600" dirty="0">
                <a:solidFill>
                  <a:schemeClr val="tx1"/>
                </a:solidFill>
              </a:rPr>
              <a:t> likes to </a:t>
            </a:r>
            <a:r>
              <a:rPr lang="en-GB" sz="1600" b="1" dirty="0">
                <a:solidFill>
                  <a:schemeClr val="tx1"/>
                </a:solidFill>
              </a:rPr>
              <a:t>ride his bike </a:t>
            </a:r>
            <a:r>
              <a:rPr lang="en-GB" sz="1600" dirty="0">
                <a:solidFill>
                  <a:schemeClr val="tx1"/>
                </a:solidFill>
              </a:rPr>
              <a:t>over to the park every day. He’s seen some </a:t>
            </a:r>
            <a:r>
              <a:rPr lang="en-GB" sz="1600" b="1" dirty="0">
                <a:solidFill>
                  <a:schemeClr val="tx1"/>
                </a:solidFill>
              </a:rPr>
              <a:t>stickers for £2 </a:t>
            </a:r>
            <a:r>
              <a:rPr lang="en-GB" sz="1600" dirty="0">
                <a:solidFill>
                  <a:schemeClr val="tx1"/>
                </a:solidFill>
              </a:rPr>
              <a:t>that will make his bike look amazing!</a:t>
            </a:r>
            <a:endParaRPr lang="en-GB" sz="1600" b="1" dirty="0">
              <a:solidFill>
                <a:schemeClr val="tx1"/>
              </a:solidFill>
            </a:endParaRPr>
          </a:p>
        </p:txBody>
      </p:sp>
      <p:sp>
        <p:nvSpPr>
          <p:cNvPr id="10" name="Rectangle: Rounded Corners 9">
            <a:extLst>
              <a:ext uri="{FF2B5EF4-FFF2-40B4-BE49-F238E27FC236}">
                <a16:creationId xmlns:a16="http://schemas.microsoft.com/office/drawing/2014/main" id="{BE942FC7-CF70-43EB-8E96-88FD6C9308F8}"/>
              </a:ext>
            </a:extLst>
          </p:cNvPr>
          <p:cNvSpPr/>
          <p:nvPr/>
        </p:nvSpPr>
        <p:spPr>
          <a:xfrm>
            <a:off x="542618" y="2556335"/>
            <a:ext cx="3801893" cy="1222130"/>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But it is </a:t>
            </a:r>
            <a:r>
              <a:rPr lang="en-GB" sz="1600" dirty="0" err="1">
                <a:solidFill>
                  <a:schemeClr val="tx1"/>
                </a:solidFill>
              </a:rPr>
              <a:t>Benas</a:t>
            </a:r>
            <a:r>
              <a:rPr lang="en-GB" sz="1600" dirty="0">
                <a:solidFill>
                  <a:schemeClr val="tx1"/>
                </a:solidFill>
              </a:rPr>
              <a:t>’ </a:t>
            </a:r>
            <a:r>
              <a:rPr lang="en-GB" sz="1600" b="1" dirty="0">
                <a:solidFill>
                  <a:schemeClr val="tx1"/>
                </a:solidFill>
              </a:rPr>
              <a:t>dad’s birthday </a:t>
            </a:r>
            <a:r>
              <a:rPr lang="en-GB" sz="1600" dirty="0">
                <a:solidFill>
                  <a:schemeClr val="tx1"/>
                </a:solidFill>
              </a:rPr>
              <a:t>next week and he’s seen a tie that his dad would like for </a:t>
            </a:r>
            <a:r>
              <a:rPr lang="en-GB" sz="1600" b="1" dirty="0">
                <a:solidFill>
                  <a:schemeClr val="tx1"/>
                </a:solidFill>
              </a:rPr>
              <a:t>£5.</a:t>
            </a:r>
            <a:r>
              <a:rPr lang="en-GB" sz="1600" dirty="0">
                <a:solidFill>
                  <a:schemeClr val="tx1"/>
                </a:solidFill>
              </a:rPr>
              <a:t> He’s doesn’t know what he should do.</a:t>
            </a:r>
          </a:p>
        </p:txBody>
      </p:sp>
      <p:sp>
        <p:nvSpPr>
          <p:cNvPr id="15" name="Rectangle: Rounded Corners 14">
            <a:extLst>
              <a:ext uri="{FF2B5EF4-FFF2-40B4-BE49-F238E27FC236}">
                <a16:creationId xmlns:a16="http://schemas.microsoft.com/office/drawing/2014/main" id="{CAE4964C-8CA7-4066-B846-EA760F5C3441}"/>
              </a:ext>
            </a:extLst>
          </p:cNvPr>
          <p:cNvSpPr/>
          <p:nvPr/>
        </p:nvSpPr>
        <p:spPr>
          <a:xfrm>
            <a:off x="4940300" y="5265738"/>
            <a:ext cx="2603502" cy="365873"/>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Name:</a:t>
            </a:r>
          </a:p>
        </p:txBody>
      </p:sp>
      <p:sp>
        <p:nvSpPr>
          <p:cNvPr id="16" name="Rectangle: Rounded Corners 15">
            <a:extLst>
              <a:ext uri="{FF2B5EF4-FFF2-40B4-BE49-F238E27FC236}">
                <a16:creationId xmlns:a16="http://schemas.microsoft.com/office/drawing/2014/main" id="{C3F833F7-3EE9-483D-AAE7-B9539AE54486}"/>
              </a:ext>
            </a:extLst>
          </p:cNvPr>
          <p:cNvSpPr/>
          <p:nvPr/>
        </p:nvSpPr>
        <p:spPr>
          <a:xfrm>
            <a:off x="4940299" y="5732882"/>
            <a:ext cx="2603502" cy="36587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Weekly pocket money:</a:t>
            </a:r>
          </a:p>
        </p:txBody>
      </p:sp>
      <p:sp>
        <p:nvSpPr>
          <p:cNvPr id="17" name="Rectangle: Rounded Corners 16">
            <a:extLst>
              <a:ext uri="{FF2B5EF4-FFF2-40B4-BE49-F238E27FC236}">
                <a16:creationId xmlns:a16="http://schemas.microsoft.com/office/drawing/2014/main" id="{73DC1222-D12E-4F7B-837B-DCC6B05C2038}"/>
              </a:ext>
            </a:extLst>
          </p:cNvPr>
          <p:cNvSpPr/>
          <p:nvPr/>
        </p:nvSpPr>
        <p:spPr>
          <a:xfrm>
            <a:off x="4940299" y="6200027"/>
            <a:ext cx="2603502" cy="365873"/>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Money saved:</a:t>
            </a:r>
          </a:p>
        </p:txBody>
      </p:sp>
      <p:sp>
        <p:nvSpPr>
          <p:cNvPr id="18" name="Rectangle: Rounded Corners 17">
            <a:extLst>
              <a:ext uri="{FF2B5EF4-FFF2-40B4-BE49-F238E27FC236}">
                <a16:creationId xmlns:a16="http://schemas.microsoft.com/office/drawing/2014/main" id="{98CD0E49-15EB-4398-A34E-CBF9DD0668B4}"/>
              </a:ext>
            </a:extLst>
          </p:cNvPr>
          <p:cNvSpPr/>
          <p:nvPr/>
        </p:nvSpPr>
        <p:spPr>
          <a:xfrm>
            <a:off x="7677693" y="5265738"/>
            <a:ext cx="1168402" cy="365873"/>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err="1">
                <a:solidFill>
                  <a:schemeClr val="tx1"/>
                </a:solidFill>
              </a:rPr>
              <a:t>Benas</a:t>
            </a:r>
            <a:endParaRPr lang="en-GB" sz="1600" b="1" dirty="0">
              <a:solidFill>
                <a:schemeClr val="tx1"/>
              </a:solidFill>
            </a:endParaRPr>
          </a:p>
        </p:txBody>
      </p:sp>
      <p:sp>
        <p:nvSpPr>
          <p:cNvPr id="19" name="Rectangle: Rounded Corners 18">
            <a:extLst>
              <a:ext uri="{FF2B5EF4-FFF2-40B4-BE49-F238E27FC236}">
                <a16:creationId xmlns:a16="http://schemas.microsoft.com/office/drawing/2014/main" id="{D98BDFC2-5D0A-4E0B-A379-34815A7DEA20}"/>
              </a:ext>
            </a:extLst>
          </p:cNvPr>
          <p:cNvSpPr/>
          <p:nvPr/>
        </p:nvSpPr>
        <p:spPr>
          <a:xfrm>
            <a:off x="7677692" y="5732882"/>
            <a:ext cx="1168402" cy="36587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£6</a:t>
            </a:r>
          </a:p>
        </p:txBody>
      </p:sp>
      <p:sp>
        <p:nvSpPr>
          <p:cNvPr id="20" name="Rectangle: Rounded Corners 19">
            <a:extLst>
              <a:ext uri="{FF2B5EF4-FFF2-40B4-BE49-F238E27FC236}">
                <a16:creationId xmlns:a16="http://schemas.microsoft.com/office/drawing/2014/main" id="{D16A6AE3-B92A-4538-AFD4-1E28B1234E44}"/>
              </a:ext>
            </a:extLst>
          </p:cNvPr>
          <p:cNvSpPr/>
          <p:nvPr/>
        </p:nvSpPr>
        <p:spPr>
          <a:xfrm>
            <a:off x="7677692" y="6200027"/>
            <a:ext cx="1168402" cy="365873"/>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£4</a:t>
            </a:r>
          </a:p>
        </p:txBody>
      </p:sp>
      <p:sp>
        <p:nvSpPr>
          <p:cNvPr id="21" name="Rectangle: Rounded Corners 20">
            <a:extLst>
              <a:ext uri="{FF2B5EF4-FFF2-40B4-BE49-F238E27FC236}">
                <a16:creationId xmlns:a16="http://schemas.microsoft.com/office/drawing/2014/main" id="{8E584DC5-08A7-4A60-BC4E-0D64050C87AD}"/>
              </a:ext>
            </a:extLst>
          </p:cNvPr>
          <p:cNvSpPr/>
          <p:nvPr/>
        </p:nvSpPr>
        <p:spPr>
          <a:xfrm>
            <a:off x="625061" y="5698757"/>
            <a:ext cx="3637006" cy="867143"/>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How many more weeks will he need to save for a tie?</a:t>
            </a:r>
          </a:p>
        </p:txBody>
      </p:sp>
      <p:pic>
        <p:nvPicPr>
          <p:cNvPr id="8" name="Picture 7" descr="A picture containing bicycle, person, outdoor, boy&#10;&#10;Description automatically generated">
            <a:extLst>
              <a:ext uri="{FF2B5EF4-FFF2-40B4-BE49-F238E27FC236}">
                <a16:creationId xmlns:a16="http://schemas.microsoft.com/office/drawing/2014/main" id="{2EED1788-73D4-40A3-87F4-9605E86FAFB2}"/>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5080022" y="199310"/>
            <a:ext cx="3331973" cy="5015792"/>
          </a:xfrm>
          <a:prstGeom prst="rect">
            <a:avLst/>
          </a:prstGeom>
        </p:spPr>
      </p:pic>
    </p:spTree>
    <p:extLst>
      <p:ext uri="{BB962C8B-B14F-4D97-AF65-F5344CB8AC3E}">
        <p14:creationId xmlns:p14="http://schemas.microsoft.com/office/powerpoint/2010/main" val="274125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408C5FAE-5323-4DAA-83F4-4A0F51812C02}"/>
              </a:ext>
            </a:extLst>
          </p:cNvPr>
          <p:cNvSpPr/>
          <p:nvPr/>
        </p:nvSpPr>
        <p:spPr>
          <a:xfrm>
            <a:off x="4806408" y="5129048"/>
            <a:ext cx="4172492" cy="1540152"/>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Picture 4" descr="A person&#10;&#10;Description automatically generated">
            <a:extLst>
              <a:ext uri="{FF2B5EF4-FFF2-40B4-BE49-F238E27FC236}">
                <a16:creationId xmlns:a16="http://schemas.microsoft.com/office/drawing/2014/main" id="{5D98489B-00B7-4826-BDD5-0ECB43623E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343398" y="718942"/>
            <a:ext cx="4635501" cy="4450080"/>
          </a:xfrm>
          <a:prstGeom prst="rect">
            <a:avLst/>
          </a:prstGeom>
        </p:spPr>
      </p:pic>
      <p:sp>
        <p:nvSpPr>
          <p:cNvPr id="2" name="Title 1">
            <a:extLst>
              <a:ext uri="{FF2B5EF4-FFF2-40B4-BE49-F238E27FC236}">
                <a16:creationId xmlns:a16="http://schemas.microsoft.com/office/drawing/2014/main" id="{B9229010-3037-479B-8B40-53547B7A16F1}"/>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Spend or save?</a:t>
            </a:r>
          </a:p>
        </p:txBody>
      </p:sp>
      <p:pic>
        <p:nvPicPr>
          <p:cNvPr id="3" name="Picture 2">
            <a:extLst>
              <a:ext uri="{FF2B5EF4-FFF2-40B4-BE49-F238E27FC236}">
                <a16:creationId xmlns:a16="http://schemas.microsoft.com/office/drawing/2014/main" id="{EBAF2253-71AB-4435-BA1C-C549259434C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6" name="Cloud 5">
            <a:extLst>
              <a:ext uri="{FF2B5EF4-FFF2-40B4-BE49-F238E27FC236}">
                <a16:creationId xmlns:a16="http://schemas.microsoft.com/office/drawing/2014/main" id="{0582FF06-AF44-4766-8704-86B0933C6F47}"/>
              </a:ext>
            </a:extLst>
          </p:cNvPr>
          <p:cNvSpPr/>
          <p:nvPr/>
        </p:nvSpPr>
        <p:spPr>
          <a:xfrm>
            <a:off x="732005" y="4196307"/>
            <a:ext cx="3471694" cy="1385773"/>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Spend or save? </a:t>
            </a:r>
          </a:p>
          <a:p>
            <a:pPr algn="ctr"/>
            <a:r>
              <a:rPr lang="en-GB" sz="1600" dirty="0"/>
              <a:t>Should Camilla spend or save her money? Why?</a:t>
            </a:r>
          </a:p>
        </p:txBody>
      </p:sp>
      <p:sp>
        <p:nvSpPr>
          <p:cNvPr id="7" name="Rectangle: Rounded Corners 6">
            <a:extLst>
              <a:ext uri="{FF2B5EF4-FFF2-40B4-BE49-F238E27FC236}">
                <a16:creationId xmlns:a16="http://schemas.microsoft.com/office/drawing/2014/main" id="{A9C1EC38-9D6F-4CEB-8AA7-1283AB86FC10}"/>
              </a:ext>
            </a:extLst>
          </p:cNvPr>
          <p:cNvSpPr/>
          <p:nvPr/>
        </p:nvSpPr>
        <p:spPr>
          <a:xfrm>
            <a:off x="542618" y="1066945"/>
            <a:ext cx="3801893" cy="1510235"/>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Camilla loves to draw. She’s good at drawing animals, but she </a:t>
            </a:r>
            <a:r>
              <a:rPr lang="en-GB" sz="1600" b="1" dirty="0">
                <a:solidFill>
                  <a:schemeClr val="tx1"/>
                </a:solidFill>
              </a:rPr>
              <a:t>finds drawing people really hard. </a:t>
            </a:r>
            <a:r>
              <a:rPr lang="en-GB" sz="1600" dirty="0">
                <a:solidFill>
                  <a:schemeClr val="tx1"/>
                </a:solidFill>
              </a:rPr>
              <a:t>She’s had her pencils for a long time too, and lots are </a:t>
            </a:r>
            <a:r>
              <a:rPr lang="en-GB" sz="1600" b="1" dirty="0">
                <a:solidFill>
                  <a:schemeClr val="tx1"/>
                </a:solidFill>
              </a:rPr>
              <a:t>too short to sharpen.</a:t>
            </a:r>
          </a:p>
        </p:txBody>
      </p:sp>
      <p:sp>
        <p:nvSpPr>
          <p:cNvPr id="10" name="Rectangle: Rounded Corners 9">
            <a:extLst>
              <a:ext uri="{FF2B5EF4-FFF2-40B4-BE49-F238E27FC236}">
                <a16:creationId xmlns:a16="http://schemas.microsoft.com/office/drawing/2014/main" id="{BE942FC7-CF70-43EB-8E96-88FD6C9308F8}"/>
              </a:ext>
            </a:extLst>
          </p:cNvPr>
          <p:cNvSpPr/>
          <p:nvPr/>
        </p:nvSpPr>
        <p:spPr>
          <a:xfrm>
            <a:off x="542618" y="2693857"/>
            <a:ext cx="3801893" cy="138577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She’s not sure if she should </a:t>
            </a:r>
            <a:r>
              <a:rPr lang="en-GB" sz="1600" b="1" dirty="0">
                <a:solidFill>
                  <a:schemeClr val="tx1"/>
                </a:solidFill>
              </a:rPr>
              <a:t>buy a book</a:t>
            </a:r>
            <a:r>
              <a:rPr lang="en-GB" sz="1600" dirty="0">
                <a:solidFill>
                  <a:schemeClr val="tx1"/>
                </a:solidFill>
              </a:rPr>
              <a:t> that will teach her how to draw people better for </a:t>
            </a:r>
            <a:r>
              <a:rPr lang="en-GB" sz="1600" b="1" dirty="0">
                <a:solidFill>
                  <a:schemeClr val="tx1"/>
                </a:solidFill>
              </a:rPr>
              <a:t>£6</a:t>
            </a:r>
            <a:r>
              <a:rPr lang="en-GB" sz="1600" dirty="0">
                <a:solidFill>
                  <a:schemeClr val="tx1"/>
                </a:solidFill>
              </a:rPr>
              <a:t>, or whether she should save up for a new </a:t>
            </a:r>
            <a:r>
              <a:rPr lang="en-GB" sz="1600" b="1" dirty="0">
                <a:solidFill>
                  <a:schemeClr val="tx1"/>
                </a:solidFill>
              </a:rPr>
              <a:t>pencil set for £15.</a:t>
            </a:r>
          </a:p>
        </p:txBody>
      </p:sp>
      <p:sp>
        <p:nvSpPr>
          <p:cNvPr id="15" name="Rectangle: Rounded Corners 14">
            <a:extLst>
              <a:ext uri="{FF2B5EF4-FFF2-40B4-BE49-F238E27FC236}">
                <a16:creationId xmlns:a16="http://schemas.microsoft.com/office/drawing/2014/main" id="{CAE4964C-8CA7-4066-B846-EA760F5C3441}"/>
              </a:ext>
            </a:extLst>
          </p:cNvPr>
          <p:cNvSpPr/>
          <p:nvPr/>
        </p:nvSpPr>
        <p:spPr>
          <a:xfrm>
            <a:off x="4940300" y="5265738"/>
            <a:ext cx="2603502" cy="365873"/>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Name:</a:t>
            </a:r>
          </a:p>
        </p:txBody>
      </p:sp>
      <p:sp>
        <p:nvSpPr>
          <p:cNvPr id="16" name="Rectangle: Rounded Corners 15">
            <a:extLst>
              <a:ext uri="{FF2B5EF4-FFF2-40B4-BE49-F238E27FC236}">
                <a16:creationId xmlns:a16="http://schemas.microsoft.com/office/drawing/2014/main" id="{C3F833F7-3EE9-483D-AAE7-B9539AE54486}"/>
              </a:ext>
            </a:extLst>
          </p:cNvPr>
          <p:cNvSpPr/>
          <p:nvPr/>
        </p:nvSpPr>
        <p:spPr>
          <a:xfrm>
            <a:off x="4940299" y="5732882"/>
            <a:ext cx="2603502" cy="36587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Weekly pocket money:</a:t>
            </a:r>
          </a:p>
        </p:txBody>
      </p:sp>
      <p:sp>
        <p:nvSpPr>
          <p:cNvPr id="17" name="Rectangle: Rounded Corners 16">
            <a:extLst>
              <a:ext uri="{FF2B5EF4-FFF2-40B4-BE49-F238E27FC236}">
                <a16:creationId xmlns:a16="http://schemas.microsoft.com/office/drawing/2014/main" id="{73DC1222-D12E-4F7B-837B-DCC6B05C2038}"/>
              </a:ext>
            </a:extLst>
          </p:cNvPr>
          <p:cNvSpPr/>
          <p:nvPr/>
        </p:nvSpPr>
        <p:spPr>
          <a:xfrm>
            <a:off x="4940299" y="6200027"/>
            <a:ext cx="2603502" cy="365873"/>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Money saved:</a:t>
            </a:r>
          </a:p>
        </p:txBody>
      </p:sp>
      <p:sp>
        <p:nvSpPr>
          <p:cNvPr id="18" name="Rectangle: Rounded Corners 17">
            <a:extLst>
              <a:ext uri="{FF2B5EF4-FFF2-40B4-BE49-F238E27FC236}">
                <a16:creationId xmlns:a16="http://schemas.microsoft.com/office/drawing/2014/main" id="{98CD0E49-15EB-4398-A34E-CBF9DD0668B4}"/>
              </a:ext>
            </a:extLst>
          </p:cNvPr>
          <p:cNvSpPr/>
          <p:nvPr/>
        </p:nvSpPr>
        <p:spPr>
          <a:xfrm>
            <a:off x="7677693" y="5265738"/>
            <a:ext cx="1168402" cy="365873"/>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Camilla</a:t>
            </a:r>
          </a:p>
        </p:txBody>
      </p:sp>
      <p:sp>
        <p:nvSpPr>
          <p:cNvPr id="19" name="Rectangle: Rounded Corners 18">
            <a:extLst>
              <a:ext uri="{FF2B5EF4-FFF2-40B4-BE49-F238E27FC236}">
                <a16:creationId xmlns:a16="http://schemas.microsoft.com/office/drawing/2014/main" id="{D98BDFC2-5D0A-4E0B-A379-34815A7DEA20}"/>
              </a:ext>
            </a:extLst>
          </p:cNvPr>
          <p:cNvSpPr/>
          <p:nvPr/>
        </p:nvSpPr>
        <p:spPr>
          <a:xfrm>
            <a:off x="7677692" y="5732882"/>
            <a:ext cx="1168402" cy="36587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£3</a:t>
            </a:r>
          </a:p>
        </p:txBody>
      </p:sp>
      <p:sp>
        <p:nvSpPr>
          <p:cNvPr id="20" name="Rectangle: Rounded Corners 19">
            <a:extLst>
              <a:ext uri="{FF2B5EF4-FFF2-40B4-BE49-F238E27FC236}">
                <a16:creationId xmlns:a16="http://schemas.microsoft.com/office/drawing/2014/main" id="{D16A6AE3-B92A-4538-AFD4-1E28B1234E44}"/>
              </a:ext>
            </a:extLst>
          </p:cNvPr>
          <p:cNvSpPr/>
          <p:nvPr/>
        </p:nvSpPr>
        <p:spPr>
          <a:xfrm>
            <a:off x="7677692" y="6200027"/>
            <a:ext cx="1168402" cy="365873"/>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£9</a:t>
            </a:r>
          </a:p>
        </p:txBody>
      </p:sp>
      <p:sp>
        <p:nvSpPr>
          <p:cNvPr id="21" name="Rectangle: Rounded Corners 20">
            <a:extLst>
              <a:ext uri="{FF2B5EF4-FFF2-40B4-BE49-F238E27FC236}">
                <a16:creationId xmlns:a16="http://schemas.microsoft.com/office/drawing/2014/main" id="{8E584DC5-08A7-4A60-BC4E-0D64050C87AD}"/>
              </a:ext>
            </a:extLst>
          </p:cNvPr>
          <p:cNvSpPr/>
          <p:nvPr/>
        </p:nvSpPr>
        <p:spPr>
          <a:xfrm>
            <a:off x="625061" y="5698757"/>
            <a:ext cx="3637006" cy="867143"/>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How many more weeks will she need to save for a pencil set?</a:t>
            </a:r>
          </a:p>
        </p:txBody>
      </p:sp>
    </p:spTree>
    <p:extLst>
      <p:ext uri="{BB962C8B-B14F-4D97-AF65-F5344CB8AC3E}">
        <p14:creationId xmlns:p14="http://schemas.microsoft.com/office/powerpoint/2010/main" val="157768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984584ED-C7B9-4F3E-A4CE-95AA4C4B3FD7}"/>
              </a:ext>
            </a:extLst>
          </p:cNvPr>
          <p:cNvSpPr/>
          <p:nvPr/>
        </p:nvSpPr>
        <p:spPr>
          <a:xfrm>
            <a:off x="4806408" y="5129048"/>
            <a:ext cx="4172492" cy="1540152"/>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9229010-3037-479B-8B40-53547B7A16F1}"/>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Spend or save?</a:t>
            </a:r>
          </a:p>
        </p:txBody>
      </p:sp>
      <p:pic>
        <p:nvPicPr>
          <p:cNvPr id="3" name="Picture 2">
            <a:extLst>
              <a:ext uri="{FF2B5EF4-FFF2-40B4-BE49-F238E27FC236}">
                <a16:creationId xmlns:a16="http://schemas.microsoft.com/office/drawing/2014/main" id="{EBAF2253-71AB-4435-BA1C-C549259434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6" name="Cloud 5">
            <a:extLst>
              <a:ext uri="{FF2B5EF4-FFF2-40B4-BE49-F238E27FC236}">
                <a16:creationId xmlns:a16="http://schemas.microsoft.com/office/drawing/2014/main" id="{0582FF06-AF44-4766-8704-86B0933C6F47}"/>
              </a:ext>
            </a:extLst>
          </p:cNvPr>
          <p:cNvSpPr/>
          <p:nvPr/>
        </p:nvSpPr>
        <p:spPr>
          <a:xfrm>
            <a:off x="566906" y="4017877"/>
            <a:ext cx="3801893" cy="1510235"/>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Spend or save? </a:t>
            </a:r>
          </a:p>
          <a:p>
            <a:pPr algn="ctr"/>
            <a:r>
              <a:rPr lang="en-GB" sz="1600" dirty="0"/>
              <a:t>Should Jackson spend or save his money? Why?</a:t>
            </a:r>
          </a:p>
        </p:txBody>
      </p:sp>
      <p:sp>
        <p:nvSpPr>
          <p:cNvPr id="7" name="Rectangle: Rounded Corners 6">
            <a:extLst>
              <a:ext uri="{FF2B5EF4-FFF2-40B4-BE49-F238E27FC236}">
                <a16:creationId xmlns:a16="http://schemas.microsoft.com/office/drawing/2014/main" id="{A9C1EC38-9D6F-4CEB-8AA7-1283AB86FC10}"/>
              </a:ext>
            </a:extLst>
          </p:cNvPr>
          <p:cNvSpPr/>
          <p:nvPr/>
        </p:nvSpPr>
        <p:spPr>
          <a:xfrm>
            <a:off x="566906" y="1054922"/>
            <a:ext cx="3801893" cy="1235892"/>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Jackson likes </a:t>
            </a:r>
            <a:r>
              <a:rPr lang="en-GB" sz="1600" b="1" dirty="0">
                <a:solidFill>
                  <a:schemeClr val="tx1"/>
                </a:solidFill>
              </a:rPr>
              <a:t>gaming.</a:t>
            </a:r>
            <a:r>
              <a:rPr lang="en-GB" sz="1600" dirty="0">
                <a:solidFill>
                  <a:schemeClr val="tx1"/>
                </a:solidFill>
              </a:rPr>
              <a:t> For his birthday he got a PS4, but he only has one controller, so </a:t>
            </a:r>
            <a:r>
              <a:rPr lang="en-GB" sz="1600" b="1" dirty="0">
                <a:solidFill>
                  <a:schemeClr val="tx1"/>
                </a:solidFill>
              </a:rPr>
              <a:t>he can’t play with his brother.</a:t>
            </a:r>
          </a:p>
        </p:txBody>
      </p:sp>
      <p:sp>
        <p:nvSpPr>
          <p:cNvPr id="10" name="Rectangle: Rounded Corners 9">
            <a:extLst>
              <a:ext uri="{FF2B5EF4-FFF2-40B4-BE49-F238E27FC236}">
                <a16:creationId xmlns:a16="http://schemas.microsoft.com/office/drawing/2014/main" id="{BE942FC7-CF70-43EB-8E96-88FD6C9308F8}"/>
              </a:ext>
            </a:extLst>
          </p:cNvPr>
          <p:cNvSpPr/>
          <p:nvPr/>
        </p:nvSpPr>
        <p:spPr>
          <a:xfrm>
            <a:off x="566906" y="2461459"/>
            <a:ext cx="3801893" cy="138577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He could buy another </a:t>
            </a:r>
            <a:r>
              <a:rPr lang="en-GB" sz="1600" b="1" dirty="0">
                <a:solidFill>
                  <a:schemeClr val="tx1"/>
                </a:solidFill>
              </a:rPr>
              <a:t>controller for £45</a:t>
            </a:r>
            <a:r>
              <a:rPr lang="en-GB" sz="1600" dirty="0">
                <a:solidFill>
                  <a:schemeClr val="tx1"/>
                </a:solidFill>
              </a:rPr>
              <a:t>, but his best friend has got </a:t>
            </a:r>
            <a:r>
              <a:rPr lang="en-GB" sz="1600" b="1" dirty="0">
                <a:solidFill>
                  <a:schemeClr val="tx1"/>
                </a:solidFill>
              </a:rPr>
              <a:t>a VR headset for £100</a:t>
            </a:r>
            <a:r>
              <a:rPr lang="en-GB" sz="1600" dirty="0">
                <a:solidFill>
                  <a:schemeClr val="tx1"/>
                </a:solidFill>
              </a:rPr>
              <a:t> and it looks really good. He’s not sure what to do.</a:t>
            </a:r>
          </a:p>
        </p:txBody>
      </p:sp>
      <p:pic>
        <p:nvPicPr>
          <p:cNvPr id="13" name="Picture 12" descr="A picture containing person, yellow, man, game&#10;&#10;Description automatically generated">
            <a:extLst>
              <a:ext uri="{FF2B5EF4-FFF2-40B4-BE49-F238E27FC236}">
                <a16:creationId xmlns:a16="http://schemas.microsoft.com/office/drawing/2014/main" id="{416D05B5-4ECD-4168-83EC-049566AE73F2}"/>
              </a:ext>
            </a:extLst>
          </p:cNvPr>
          <p:cNvPicPr>
            <a:picLocks noChangeAspect="1"/>
          </p:cNvPicPr>
          <p:nvPr/>
        </p:nvPicPr>
        <p:blipFill rotWithShape="1">
          <a:blip r:embed="rId4" cstate="print">
            <a:clrChange>
              <a:clrFrom>
                <a:srgbClr val="FCFAFB"/>
              </a:clrFrom>
              <a:clrTo>
                <a:srgbClr val="FCFAFB">
                  <a:alpha val="0"/>
                </a:srgbClr>
              </a:clrTo>
            </a:clrChange>
            <a:extLst>
              <a:ext uri="{28A0092B-C50C-407E-A947-70E740481C1C}">
                <a14:useLocalDpi xmlns:a14="http://schemas.microsoft.com/office/drawing/2010/main"/>
              </a:ext>
            </a:extLst>
          </a:blip>
          <a:srcRect/>
          <a:stretch/>
        </p:blipFill>
        <p:spPr>
          <a:xfrm>
            <a:off x="3958460" y="1005904"/>
            <a:ext cx="5600629" cy="4158562"/>
          </a:xfrm>
          <a:prstGeom prst="rect">
            <a:avLst/>
          </a:prstGeom>
        </p:spPr>
      </p:pic>
      <p:sp>
        <p:nvSpPr>
          <p:cNvPr id="15" name="Rectangle: Rounded Corners 14">
            <a:extLst>
              <a:ext uri="{FF2B5EF4-FFF2-40B4-BE49-F238E27FC236}">
                <a16:creationId xmlns:a16="http://schemas.microsoft.com/office/drawing/2014/main" id="{CAE4964C-8CA7-4066-B846-EA760F5C3441}"/>
              </a:ext>
            </a:extLst>
          </p:cNvPr>
          <p:cNvSpPr/>
          <p:nvPr/>
        </p:nvSpPr>
        <p:spPr>
          <a:xfrm>
            <a:off x="4940300" y="5265738"/>
            <a:ext cx="2603502" cy="365873"/>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Name:</a:t>
            </a:r>
          </a:p>
        </p:txBody>
      </p:sp>
      <p:sp>
        <p:nvSpPr>
          <p:cNvPr id="16" name="Rectangle: Rounded Corners 15">
            <a:extLst>
              <a:ext uri="{FF2B5EF4-FFF2-40B4-BE49-F238E27FC236}">
                <a16:creationId xmlns:a16="http://schemas.microsoft.com/office/drawing/2014/main" id="{C3F833F7-3EE9-483D-AAE7-B9539AE54486}"/>
              </a:ext>
            </a:extLst>
          </p:cNvPr>
          <p:cNvSpPr/>
          <p:nvPr/>
        </p:nvSpPr>
        <p:spPr>
          <a:xfrm>
            <a:off x="4940299" y="5732882"/>
            <a:ext cx="2603502" cy="36587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Weekly pocket money:</a:t>
            </a:r>
          </a:p>
        </p:txBody>
      </p:sp>
      <p:sp>
        <p:nvSpPr>
          <p:cNvPr id="17" name="Rectangle: Rounded Corners 16">
            <a:extLst>
              <a:ext uri="{FF2B5EF4-FFF2-40B4-BE49-F238E27FC236}">
                <a16:creationId xmlns:a16="http://schemas.microsoft.com/office/drawing/2014/main" id="{73DC1222-D12E-4F7B-837B-DCC6B05C2038}"/>
              </a:ext>
            </a:extLst>
          </p:cNvPr>
          <p:cNvSpPr/>
          <p:nvPr/>
        </p:nvSpPr>
        <p:spPr>
          <a:xfrm>
            <a:off x="4940299" y="6200027"/>
            <a:ext cx="2603502" cy="365873"/>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Money saved:</a:t>
            </a:r>
          </a:p>
        </p:txBody>
      </p:sp>
      <p:sp>
        <p:nvSpPr>
          <p:cNvPr id="18" name="Rectangle: Rounded Corners 17">
            <a:extLst>
              <a:ext uri="{FF2B5EF4-FFF2-40B4-BE49-F238E27FC236}">
                <a16:creationId xmlns:a16="http://schemas.microsoft.com/office/drawing/2014/main" id="{98CD0E49-15EB-4398-A34E-CBF9DD0668B4}"/>
              </a:ext>
            </a:extLst>
          </p:cNvPr>
          <p:cNvSpPr/>
          <p:nvPr/>
        </p:nvSpPr>
        <p:spPr>
          <a:xfrm>
            <a:off x="7677693" y="5265738"/>
            <a:ext cx="1168402" cy="365873"/>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Jackson</a:t>
            </a:r>
          </a:p>
        </p:txBody>
      </p:sp>
      <p:sp>
        <p:nvSpPr>
          <p:cNvPr id="19" name="Rectangle: Rounded Corners 18">
            <a:extLst>
              <a:ext uri="{FF2B5EF4-FFF2-40B4-BE49-F238E27FC236}">
                <a16:creationId xmlns:a16="http://schemas.microsoft.com/office/drawing/2014/main" id="{D98BDFC2-5D0A-4E0B-A379-34815A7DEA20}"/>
              </a:ext>
            </a:extLst>
          </p:cNvPr>
          <p:cNvSpPr/>
          <p:nvPr/>
        </p:nvSpPr>
        <p:spPr>
          <a:xfrm>
            <a:off x="7677692" y="5732882"/>
            <a:ext cx="1168402" cy="36587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£5</a:t>
            </a:r>
          </a:p>
        </p:txBody>
      </p:sp>
      <p:sp>
        <p:nvSpPr>
          <p:cNvPr id="20" name="Rectangle: Rounded Corners 19">
            <a:extLst>
              <a:ext uri="{FF2B5EF4-FFF2-40B4-BE49-F238E27FC236}">
                <a16:creationId xmlns:a16="http://schemas.microsoft.com/office/drawing/2014/main" id="{D16A6AE3-B92A-4538-AFD4-1E28B1234E44}"/>
              </a:ext>
            </a:extLst>
          </p:cNvPr>
          <p:cNvSpPr/>
          <p:nvPr/>
        </p:nvSpPr>
        <p:spPr>
          <a:xfrm>
            <a:off x="7677692" y="6200027"/>
            <a:ext cx="1168402" cy="365873"/>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£50</a:t>
            </a:r>
          </a:p>
        </p:txBody>
      </p:sp>
      <p:sp>
        <p:nvSpPr>
          <p:cNvPr id="23" name="Rectangle: Rounded Corners 22">
            <a:extLst>
              <a:ext uri="{FF2B5EF4-FFF2-40B4-BE49-F238E27FC236}">
                <a16:creationId xmlns:a16="http://schemas.microsoft.com/office/drawing/2014/main" id="{582EC3CD-3E15-4DBC-83DE-51A86DC64361}"/>
              </a:ext>
            </a:extLst>
          </p:cNvPr>
          <p:cNvSpPr/>
          <p:nvPr/>
        </p:nvSpPr>
        <p:spPr>
          <a:xfrm>
            <a:off x="600772" y="5698757"/>
            <a:ext cx="3637006" cy="867143"/>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How many more weeks will he need to save for a VR set?</a:t>
            </a:r>
          </a:p>
        </p:txBody>
      </p:sp>
    </p:spTree>
    <p:extLst>
      <p:ext uri="{BB962C8B-B14F-4D97-AF65-F5344CB8AC3E}">
        <p14:creationId xmlns:p14="http://schemas.microsoft.com/office/powerpoint/2010/main" val="31221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5E860339-5929-4C83-A57B-C5DE39264358}"/>
              </a:ext>
            </a:extLst>
          </p:cNvPr>
          <p:cNvSpPr/>
          <p:nvPr/>
        </p:nvSpPr>
        <p:spPr>
          <a:xfrm>
            <a:off x="4806408" y="5129048"/>
            <a:ext cx="4172492" cy="1540152"/>
          </a:xfrm>
          <a:prstGeom prst="rect">
            <a:avLst/>
          </a:prstGeom>
          <a:solidFill>
            <a:schemeClr val="bg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9229010-3037-479B-8B40-53547B7A16F1}"/>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Spend or save?</a:t>
            </a:r>
          </a:p>
        </p:txBody>
      </p:sp>
      <p:pic>
        <p:nvPicPr>
          <p:cNvPr id="3" name="Picture 2">
            <a:extLst>
              <a:ext uri="{FF2B5EF4-FFF2-40B4-BE49-F238E27FC236}">
                <a16:creationId xmlns:a16="http://schemas.microsoft.com/office/drawing/2014/main" id="{EBAF2253-71AB-4435-BA1C-C549259434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6" name="Cloud 5">
            <a:extLst>
              <a:ext uri="{FF2B5EF4-FFF2-40B4-BE49-F238E27FC236}">
                <a16:creationId xmlns:a16="http://schemas.microsoft.com/office/drawing/2014/main" id="{0582FF06-AF44-4766-8704-86B0933C6F47}"/>
              </a:ext>
            </a:extLst>
          </p:cNvPr>
          <p:cNvSpPr/>
          <p:nvPr/>
        </p:nvSpPr>
        <p:spPr>
          <a:xfrm>
            <a:off x="566906" y="4067837"/>
            <a:ext cx="3801893" cy="1510235"/>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Spend or save? </a:t>
            </a:r>
          </a:p>
          <a:p>
            <a:pPr algn="ctr"/>
            <a:r>
              <a:rPr lang="en-GB" sz="1600" dirty="0"/>
              <a:t>Should Aisha spend or save her money? Why?</a:t>
            </a:r>
          </a:p>
        </p:txBody>
      </p:sp>
      <p:sp>
        <p:nvSpPr>
          <p:cNvPr id="7" name="Rectangle: Rounded Corners 6">
            <a:extLst>
              <a:ext uri="{FF2B5EF4-FFF2-40B4-BE49-F238E27FC236}">
                <a16:creationId xmlns:a16="http://schemas.microsoft.com/office/drawing/2014/main" id="{A9C1EC38-9D6F-4CEB-8AA7-1283AB86FC10}"/>
              </a:ext>
            </a:extLst>
          </p:cNvPr>
          <p:cNvSpPr/>
          <p:nvPr/>
        </p:nvSpPr>
        <p:spPr>
          <a:xfrm>
            <a:off x="566906" y="1054921"/>
            <a:ext cx="3801893" cy="138577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Aisha uses </a:t>
            </a:r>
            <a:r>
              <a:rPr lang="en-GB" sz="1600" b="1" dirty="0">
                <a:solidFill>
                  <a:schemeClr val="tx1"/>
                </a:solidFill>
              </a:rPr>
              <a:t>her laptop </a:t>
            </a:r>
            <a:r>
              <a:rPr lang="en-GB" sz="1600" dirty="0">
                <a:solidFill>
                  <a:schemeClr val="tx1"/>
                </a:solidFill>
              </a:rPr>
              <a:t>to complete her </a:t>
            </a:r>
            <a:r>
              <a:rPr lang="en-GB" sz="1600" b="1" dirty="0">
                <a:solidFill>
                  <a:schemeClr val="tx1"/>
                </a:solidFill>
              </a:rPr>
              <a:t>school work </a:t>
            </a:r>
            <a:r>
              <a:rPr lang="en-GB" sz="1600" dirty="0">
                <a:solidFill>
                  <a:schemeClr val="tx1"/>
                </a:solidFill>
              </a:rPr>
              <a:t>at home, but it is slow and often crashes. If Aisha </a:t>
            </a:r>
            <a:r>
              <a:rPr lang="en-GB" sz="1600" b="1" dirty="0">
                <a:solidFill>
                  <a:schemeClr val="tx1"/>
                </a:solidFill>
              </a:rPr>
              <a:t>saves £100 </a:t>
            </a:r>
            <a:r>
              <a:rPr lang="en-GB" sz="1600" dirty="0">
                <a:solidFill>
                  <a:schemeClr val="tx1"/>
                </a:solidFill>
              </a:rPr>
              <a:t>her mum said she will help her to buy a new laptop.</a:t>
            </a:r>
            <a:endParaRPr lang="en-GB" sz="1600" b="1" dirty="0">
              <a:solidFill>
                <a:schemeClr val="tx1"/>
              </a:solidFill>
            </a:endParaRPr>
          </a:p>
        </p:txBody>
      </p:sp>
      <p:sp>
        <p:nvSpPr>
          <p:cNvPr id="10" name="Rectangle: Rounded Corners 9">
            <a:extLst>
              <a:ext uri="{FF2B5EF4-FFF2-40B4-BE49-F238E27FC236}">
                <a16:creationId xmlns:a16="http://schemas.microsoft.com/office/drawing/2014/main" id="{BE942FC7-CF70-43EB-8E96-88FD6C9308F8}"/>
              </a:ext>
            </a:extLst>
          </p:cNvPr>
          <p:cNvSpPr/>
          <p:nvPr/>
        </p:nvSpPr>
        <p:spPr>
          <a:xfrm>
            <a:off x="566906" y="2561379"/>
            <a:ext cx="3801893" cy="138577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Aisha also really likes science, and she’s seen a </a:t>
            </a:r>
            <a:r>
              <a:rPr lang="en-GB" sz="1600" b="1" dirty="0">
                <a:solidFill>
                  <a:schemeClr val="tx1"/>
                </a:solidFill>
              </a:rPr>
              <a:t>science experiment kit for £20.</a:t>
            </a:r>
            <a:r>
              <a:rPr lang="en-GB" sz="1600" dirty="0">
                <a:solidFill>
                  <a:schemeClr val="tx1"/>
                </a:solidFill>
              </a:rPr>
              <a:t> She could get the science kit now and have lots of fun, or save for a new laptop.</a:t>
            </a:r>
          </a:p>
        </p:txBody>
      </p:sp>
      <p:sp>
        <p:nvSpPr>
          <p:cNvPr id="15" name="Rectangle: Rounded Corners 14">
            <a:extLst>
              <a:ext uri="{FF2B5EF4-FFF2-40B4-BE49-F238E27FC236}">
                <a16:creationId xmlns:a16="http://schemas.microsoft.com/office/drawing/2014/main" id="{CAE4964C-8CA7-4066-B846-EA760F5C3441}"/>
              </a:ext>
            </a:extLst>
          </p:cNvPr>
          <p:cNvSpPr/>
          <p:nvPr/>
        </p:nvSpPr>
        <p:spPr>
          <a:xfrm>
            <a:off x="4940300" y="5265738"/>
            <a:ext cx="2603502" cy="365873"/>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Name:</a:t>
            </a:r>
          </a:p>
        </p:txBody>
      </p:sp>
      <p:sp>
        <p:nvSpPr>
          <p:cNvPr id="16" name="Rectangle: Rounded Corners 15">
            <a:extLst>
              <a:ext uri="{FF2B5EF4-FFF2-40B4-BE49-F238E27FC236}">
                <a16:creationId xmlns:a16="http://schemas.microsoft.com/office/drawing/2014/main" id="{C3F833F7-3EE9-483D-AAE7-B9539AE54486}"/>
              </a:ext>
            </a:extLst>
          </p:cNvPr>
          <p:cNvSpPr/>
          <p:nvPr/>
        </p:nvSpPr>
        <p:spPr>
          <a:xfrm>
            <a:off x="4940299" y="5732882"/>
            <a:ext cx="2603502" cy="36587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Weekly pocket money:</a:t>
            </a:r>
          </a:p>
        </p:txBody>
      </p:sp>
      <p:sp>
        <p:nvSpPr>
          <p:cNvPr id="17" name="Rectangle: Rounded Corners 16">
            <a:extLst>
              <a:ext uri="{FF2B5EF4-FFF2-40B4-BE49-F238E27FC236}">
                <a16:creationId xmlns:a16="http://schemas.microsoft.com/office/drawing/2014/main" id="{73DC1222-D12E-4F7B-837B-DCC6B05C2038}"/>
              </a:ext>
            </a:extLst>
          </p:cNvPr>
          <p:cNvSpPr/>
          <p:nvPr/>
        </p:nvSpPr>
        <p:spPr>
          <a:xfrm>
            <a:off x="4940299" y="6200027"/>
            <a:ext cx="2603502" cy="365873"/>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Money saved:</a:t>
            </a:r>
          </a:p>
        </p:txBody>
      </p:sp>
      <p:sp>
        <p:nvSpPr>
          <p:cNvPr id="18" name="Rectangle: Rounded Corners 17">
            <a:extLst>
              <a:ext uri="{FF2B5EF4-FFF2-40B4-BE49-F238E27FC236}">
                <a16:creationId xmlns:a16="http://schemas.microsoft.com/office/drawing/2014/main" id="{98CD0E49-15EB-4398-A34E-CBF9DD0668B4}"/>
              </a:ext>
            </a:extLst>
          </p:cNvPr>
          <p:cNvSpPr/>
          <p:nvPr/>
        </p:nvSpPr>
        <p:spPr>
          <a:xfrm>
            <a:off x="7677693" y="5265738"/>
            <a:ext cx="1168402" cy="365873"/>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Aisha</a:t>
            </a:r>
          </a:p>
        </p:txBody>
      </p:sp>
      <p:sp>
        <p:nvSpPr>
          <p:cNvPr id="19" name="Rectangle: Rounded Corners 18">
            <a:extLst>
              <a:ext uri="{FF2B5EF4-FFF2-40B4-BE49-F238E27FC236}">
                <a16:creationId xmlns:a16="http://schemas.microsoft.com/office/drawing/2014/main" id="{D98BDFC2-5D0A-4E0B-A379-34815A7DEA20}"/>
              </a:ext>
            </a:extLst>
          </p:cNvPr>
          <p:cNvSpPr/>
          <p:nvPr/>
        </p:nvSpPr>
        <p:spPr>
          <a:xfrm>
            <a:off x="7677692" y="5732882"/>
            <a:ext cx="1168402" cy="36587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£10</a:t>
            </a:r>
          </a:p>
        </p:txBody>
      </p:sp>
      <p:sp>
        <p:nvSpPr>
          <p:cNvPr id="20" name="Rectangle: Rounded Corners 19">
            <a:extLst>
              <a:ext uri="{FF2B5EF4-FFF2-40B4-BE49-F238E27FC236}">
                <a16:creationId xmlns:a16="http://schemas.microsoft.com/office/drawing/2014/main" id="{D16A6AE3-B92A-4538-AFD4-1E28B1234E44}"/>
              </a:ext>
            </a:extLst>
          </p:cNvPr>
          <p:cNvSpPr/>
          <p:nvPr/>
        </p:nvSpPr>
        <p:spPr>
          <a:xfrm>
            <a:off x="7677692" y="6200027"/>
            <a:ext cx="1168402" cy="365873"/>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£35</a:t>
            </a:r>
          </a:p>
        </p:txBody>
      </p:sp>
      <p:sp>
        <p:nvSpPr>
          <p:cNvPr id="23" name="Rectangle: Rounded Corners 22">
            <a:extLst>
              <a:ext uri="{FF2B5EF4-FFF2-40B4-BE49-F238E27FC236}">
                <a16:creationId xmlns:a16="http://schemas.microsoft.com/office/drawing/2014/main" id="{582EC3CD-3E15-4DBC-83DE-51A86DC64361}"/>
              </a:ext>
            </a:extLst>
          </p:cNvPr>
          <p:cNvSpPr/>
          <p:nvPr/>
        </p:nvSpPr>
        <p:spPr>
          <a:xfrm>
            <a:off x="600772" y="5698757"/>
            <a:ext cx="3637006" cy="867143"/>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How many more weeks will she need to save for a laptop?</a:t>
            </a:r>
          </a:p>
        </p:txBody>
      </p:sp>
      <p:pic>
        <p:nvPicPr>
          <p:cNvPr id="5" name="Picture 4" descr="A person standing in front of a computer&#10;&#10;Description automatically generated">
            <a:extLst>
              <a:ext uri="{FF2B5EF4-FFF2-40B4-BE49-F238E27FC236}">
                <a16:creationId xmlns:a16="http://schemas.microsoft.com/office/drawing/2014/main" id="{62286886-B788-4084-81D2-13E61C518D70}"/>
              </a:ext>
            </a:extLst>
          </p:cNvPr>
          <p:cNvPicPr>
            <a:picLocks noChangeAspect="1"/>
          </p:cNvPicPr>
          <p:nvPr/>
        </p:nvPicPr>
        <p:blipFill>
          <a:blip r:embed="rId4" cstate="print">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5170650" y="264152"/>
            <a:ext cx="3240690" cy="4861035"/>
          </a:xfrm>
          <a:prstGeom prst="rect">
            <a:avLst/>
          </a:prstGeom>
        </p:spPr>
      </p:pic>
    </p:spTree>
    <p:extLst>
      <p:ext uri="{BB962C8B-B14F-4D97-AF65-F5344CB8AC3E}">
        <p14:creationId xmlns:p14="http://schemas.microsoft.com/office/powerpoint/2010/main" val="3412498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2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97235" y="3657600"/>
            <a:ext cx="1712913" cy="1149259"/>
          </a:xfrm>
          <a:solidFill>
            <a:schemeClr val="bg1"/>
          </a:solidFill>
        </p:spPr>
        <p:txBody>
          <a:bodyPr/>
          <a:lstStyle/>
          <a:p>
            <a:r>
              <a:rPr lang="en-GB" dirty="0"/>
              <a:t>Spend or save?</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How long will it take?</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426260" y="1154956"/>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6862246" y="2347826"/>
            <a:ext cx="1713599" cy="1108800"/>
          </a:xfrm>
          <a:solidFill>
            <a:schemeClr val="bg1"/>
          </a:solidFill>
        </p:spPr>
        <p:txBody>
          <a:bodyPr/>
          <a:lstStyle/>
          <a:p>
            <a:r>
              <a:rPr lang="en-GB" dirty="0"/>
              <a:t>What do you think?</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791256" y="2783527"/>
            <a:ext cx="2064047" cy="1173600"/>
          </a:xfrm>
          <a:solidFill>
            <a:schemeClr val="bg1"/>
          </a:solidFill>
        </p:spPr>
        <p:txBody>
          <a:bodyPr anchor="ctr"/>
          <a:lstStyle/>
          <a:p>
            <a:r>
              <a:rPr lang="en-GB" dirty="0"/>
              <a:t>How much should you earn?</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88626" y="5067700"/>
            <a:ext cx="1487488" cy="1181100"/>
          </a:xfrm>
          <a:solidFill>
            <a:schemeClr val="accent5"/>
          </a:solidFill>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378026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74529" y="1069644"/>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67304" y="2065808"/>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Persuade me!</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3" name="Picture 12" descr="A picture containing person, yellow, man, game&#10;&#10;Description automatically generated">
            <a:extLst>
              <a:ext uri="{FF2B5EF4-FFF2-40B4-BE49-F238E27FC236}">
                <a16:creationId xmlns:a16="http://schemas.microsoft.com/office/drawing/2014/main" id="{70F0FF67-3857-4E06-9CF6-08DFB5309505}"/>
              </a:ext>
            </a:extLst>
          </p:cNvPr>
          <p:cNvPicPr>
            <a:picLocks noChangeAspect="1"/>
          </p:cNvPicPr>
          <p:nvPr/>
        </p:nvPicPr>
        <p:blipFill rotWithShape="1">
          <a:blip r:embed="rId7" cstate="print">
            <a:clrChange>
              <a:clrFrom>
                <a:srgbClr val="FCFAFB"/>
              </a:clrFrom>
              <a:clrTo>
                <a:srgbClr val="FCFAFB">
                  <a:alpha val="0"/>
                </a:srgbClr>
              </a:clrTo>
            </a:clrChange>
            <a:extLst>
              <a:ext uri="{28A0092B-C50C-407E-A947-70E740481C1C}">
                <a14:useLocalDpi xmlns:a14="http://schemas.microsoft.com/office/drawing/2010/main"/>
              </a:ext>
            </a:extLst>
          </a:blip>
          <a:srcRect/>
          <a:stretch/>
        </p:blipFill>
        <p:spPr>
          <a:xfrm rot="671255">
            <a:off x="1678797" y="3999680"/>
            <a:ext cx="1839398" cy="1365784"/>
          </a:xfrm>
          <a:prstGeom prst="rect">
            <a:avLst/>
          </a:prstGeom>
        </p:spPr>
      </p:pic>
      <p:pic>
        <p:nvPicPr>
          <p:cNvPr id="14" name="Picture 13" descr="A person standing in front of a computer&#10;&#10;Description automatically generated">
            <a:extLst>
              <a:ext uri="{FF2B5EF4-FFF2-40B4-BE49-F238E27FC236}">
                <a16:creationId xmlns:a16="http://schemas.microsoft.com/office/drawing/2014/main" id="{D442F7B1-EA63-4EF8-9E02-54E7629C1B79}"/>
              </a:ext>
            </a:extLst>
          </p:cNvPr>
          <p:cNvPicPr>
            <a:picLocks noChangeAspect="1"/>
          </p:cNvPicPr>
          <p:nvPr/>
        </p:nvPicPr>
        <p:blipFill>
          <a:blip r:embed="rId8" cstate="print">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3228275" y="2556172"/>
            <a:ext cx="979029" cy="1468543"/>
          </a:xfrm>
          <a:prstGeom prst="rect">
            <a:avLst/>
          </a:prstGeom>
        </p:spPr>
      </p:pic>
      <p:pic>
        <p:nvPicPr>
          <p:cNvPr id="15" name="Picture 14" descr="A picture containing bicycle, person, outdoor, boy&#10;&#10;Description automatically generated">
            <a:extLst>
              <a:ext uri="{FF2B5EF4-FFF2-40B4-BE49-F238E27FC236}">
                <a16:creationId xmlns:a16="http://schemas.microsoft.com/office/drawing/2014/main" id="{021713EE-1E55-4131-B296-F6EE5D030994}"/>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307530" y="1060019"/>
            <a:ext cx="1331120" cy="2003805"/>
          </a:xfrm>
          <a:prstGeom prst="rect">
            <a:avLst/>
          </a:prstGeom>
        </p:spPr>
      </p:pic>
      <p:pic>
        <p:nvPicPr>
          <p:cNvPr id="17" name="Picture 16">
            <a:extLst>
              <a:ext uri="{FF2B5EF4-FFF2-40B4-BE49-F238E27FC236}">
                <a16:creationId xmlns:a16="http://schemas.microsoft.com/office/drawing/2014/main" id="{FDE0A9BC-C0B2-4F51-9098-870349F03B2E}"/>
              </a:ext>
            </a:extLst>
          </p:cNvPr>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flipH="1">
            <a:off x="7563094" y="1217984"/>
            <a:ext cx="1312638" cy="1338188"/>
          </a:xfrm>
          <a:prstGeom prst="rect">
            <a:avLst/>
          </a:prstGeom>
        </p:spPr>
      </p:pic>
    </p:spTree>
    <p:extLst>
      <p:ext uri="{BB962C8B-B14F-4D97-AF65-F5344CB8AC3E}">
        <p14:creationId xmlns:p14="http://schemas.microsoft.com/office/powerpoint/2010/main" val="14990529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E54312F-1A47-4CD0-BAFF-0BB69FA1E93B}"/>
              </a:ext>
            </a:extLst>
          </p:cNvPr>
          <p:cNvSpPr>
            <a:spLocks noGrp="1"/>
          </p:cNvSpPr>
          <p:nvPr>
            <p:ph type="body" sz="quarter" idx="14"/>
          </p:nvPr>
        </p:nvSpPr>
        <p:spPr>
          <a:xfrm>
            <a:off x="410561" y="2140961"/>
            <a:ext cx="4181474" cy="4003736"/>
          </a:xfrm>
        </p:spPr>
        <p:txBody>
          <a:bodyPr>
            <a:normAutofit/>
          </a:bodyPr>
          <a:lstStyle/>
          <a:p>
            <a:pPr>
              <a:spcBef>
                <a:spcPts val="360"/>
              </a:spcBef>
              <a:buSzPct val="100000"/>
            </a:pPr>
            <a:r>
              <a:rPr lang="en-GB" dirty="0"/>
              <a:t>Earning pocket money teaches young people how to manage money and how to save for things they really want.</a:t>
            </a:r>
          </a:p>
          <a:p>
            <a:pPr>
              <a:spcBef>
                <a:spcPts val="360"/>
              </a:spcBef>
              <a:buSzPct val="100000"/>
            </a:pPr>
            <a:r>
              <a:rPr lang="en-GB" dirty="0"/>
              <a:t>Doing jobs or chores to earn pocket money makes children more helpful and responsible. </a:t>
            </a:r>
          </a:p>
          <a:p>
            <a:pPr>
              <a:spcBef>
                <a:spcPts val="360"/>
              </a:spcBef>
              <a:buSzPct val="100000"/>
            </a:pPr>
            <a:r>
              <a:rPr lang="en-GB" dirty="0"/>
              <a:t>Being able to save up for something that you really want makes you feel good and understand the value of money.</a:t>
            </a:r>
          </a:p>
          <a:p>
            <a:pPr>
              <a:spcBef>
                <a:spcPts val="360"/>
              </a:spcBef>
              <a:buSzPct val="100000"/>
            </a:pPr>
            <a:r>
              <a:rPr lang="en-GB" dirty="0"/>
              <a:t>…</a:t>
            </a:r>
          </a:p>
        </p:txBody>
      </p:sp>
      <p:sp>
        <p:nvSpPr>
          <p:cNvPr id="3" name="Title 2">
            <a:extLst>
              <a:ext uri="{FF2B5EF4-FFF2-40B4-BE49-F238E27FC236}">
                <a16:creationId xmlns:a16="http://schemas.microsoft.com/office/drawing/2014/main" id="{2320223C-3582-4EE7-BAAF-0F6932231257}"/>
              </a:ext>
            </a:extLst>
          </p:cNvPr>
          <p:cNvSpPr>
            <a:spLocks noGrp="1"/>
          </p:cNvSpPr>
          <p:nvPr>
            <p:ph type="title"/>
          </p:nvPr>
        </p:nvSpPr>
        <p:spPr>
          <a:xfrm>
            <a:off x="999540" y="180975"/>
            <a:ext cx="7144919" cy="1427658"/>
          </a:xfrm>
        </p:spPr>
        <p:txBody>
          <a:bodyPr/>
          <a:lstStyle/>
          <a:p>
            <a:r>
              <a:rPr lang="en-GB" dirty="0"/>
              <a:t>Should young people </a:t>
            </a:r>
            <a:r>
              <a:rPr lang="en-GB" dirty="0">
                <a:solidFill>
                  <a:schemeClr val="accent2"/>
                </a:solidFill>
              </a:rPr>
              <a:t>earn</a:t>
            </a:r>
            <a:r>
              <a:rPr lang="en-GB" dirty="0"/>
              <a:t> pocket </a:t>
            </a:r>
            <a:r>
              <a:rPr lang="en-GB" dirty="0">
                <a:solidFill>
                  <a:schemeClr val="accent2"/>
                </a:solidFill>
              </a:rPr>
              <a:t>money</a:t>
            </a:r>
            <a:r>
              <a:rPr lang="en-GB" dirty="0"/>
              <a:t>?</a:t>
            </a:r>
          </a:p>
        </p:txBody>
      </p:sp>
      <p:sp>
        <p:nvSpPr>
          <p:cNvPr id="4" name="Text Placeholder 3">
            <a:extLst>
              <a:ext uri="{FF2B5EF4-FFF2-40B4-BE49-F238E27FC236}">
                <a16:creationId xmlns:a16="http://schemas.microsoft.com/office/drawing/2014/main" id="{4D361542-55D9-4B24-A70F-7FB050D15896}"/>
              </a:ext>
            </a:extLst>
          </p:cNvPr>
          <p:cNvSpPr>
            <a:spLocks noGrp="1"/>
          </p:cNvSpPr>
          <p:nvPr>
            <p:ph type="body" sz="quarter" idx="15"/>
          </p:nvPr>
        </p:nvSpPr>
        <p:spPr>
          <a:xfrm>
            <a:off x="4592035" y="2140961"/>
            <a:ext cx="4150929" cy="4011097"/>
          </a:xfrm>
        </p:spPr>
        <p:txBody>
          <a:bodyPr>
            <a:normAutofit/>
          </a:bodyPr>
          <a:lstStyle/>
          <a:p>
            <a:r>
              <a:rPr lang="en-GB" dirty="0"/>
              <a:t>Children should help out with jobs and chores at around the house anyway – they shouldn’t have to be paid to do it.</a:t>
            </a:r>
          </a:p>
          <a:p>
            <a:r>
              <a:rPr lang="en-GB" dirty="0"/>
              <a:t>Some families might not be able to give their children pocket money. We should earn treats instead.</a:t>
            </a:r>
          </a:p>
          <a:p>
            <a:r>
              <a:rPr lang="en-GB" dirty="0"/>
              <a:t>Adults know what’s best for their children and will buy them things they really need. Young people will just waste the money.</a:t>
            </a:r>
          </a:p>
          <a:p>
            <a:r>
              <a:rPr lang="en-GB" dirty="0"/>
              <a:t>…</a:t>
            </a:r>
          </a:p>
          <a:p>
            <a:endParaRPr lang="en-GB" dirty="0"/>
          </a:p>
        </p:txBody>
      </p:sp>
      <p:pic>
        <p:nvPicPr>
          <p:cNvPr id="5" name="Picture 4">
            <a:extLst>
              <a:ext uri="{FF2B5EF4-FFF2-40B4-BE49-F238E27FC236}">
                <a16:creationId xmlns:a16="http://schemas.microsoft.com/office/drawing/2014/main" id="{1C6DFEEB-FF21-4FFC-9FE7-F6E87135252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235197" y="5271082"/>
            <a:ext cx="713675" cy="1413304"/>
          </a:xfrm>
          <a:prstGeom prst="rect">
            <a:avLst/>
          </a:prstGeom>
        </p:spPr>
      </p:pic>
    </p:spTree>
    <p:extLst>
      <p:ext uri="{BB962C8B-B14F-4D97-AF65-F5344CB8AC3E}">
        <p14:creationId xmlns:p14="http://schemas.microsoft.com/office/powerpoint/2010/main" val="36620687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97235" y="3657600"/>
            <a:ext cx="1712913" cy="1149259"/>
          </a:xfrm>
          <a:solidFill>
            <a:schemeClr val="bg1"/>
          </a:solidFill>
        </p:spPr>
        <p:txBody>
          <a:bodyPr/>
          <a:lstStyle/>
          <a:p>
            <a:r>
              <a:rPr lang="en-GB" dirty="0"/>
              <a:t>Spend or save?</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How long will it take?</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426260" y="1154956"/>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6862246" y="2347826"/>
            <a:ext cx="1713599" cy="1108800"/>
          </a:xfrm>
          <a:solidFill>
            <a:schemeClr val="bg1"/>
          </a:solidFill>
        </p:spPr>
        <p:txBody>
          <a:bodyPr/>
          <a:lstStyle/>
          <a:p>
            <a:r>
              <a:rPr lang="en-GB" dirty="0"/>
              <a:t>What do you think?</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791256" y="2783527"/>
            <a:ext cx="2064047" cy="1173600"/>
          </a:xfrm>
          <a:solidFill>
            <a:schemeClr val="bg1"/>
          </a:solidFill>
        </p:spPr>
        <p:txBody>
          <a:bodyPr anchor="ctr"/>
          <a:lstStyle/>
          <a:p>
            <a:r>
              <a:rPr lang="en-GB" dirty="0"/>
              <a:t>How much should you earn?</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88626" y="5067700"/>
            <a:ext cx="1487488" cy="1181100"/>
          </a:xfrm>
          <a:solidFill>
            <a:schemeClr val="bg1"/>
          </a:solidFill>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378026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74529" y="1069644"/>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67304" y="2065808"/>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accent5"/>
          </a:solidFill>
        </p:spPr>
        <p:txBody>
          <a:bodyPr/>
          <a:lstStyle/>
          <a:p>
            <a:r>
              <a:rPr lang="en-GB" dirty="0"/>
              <a:t>Ext: Persuade me!</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3" name="Picture 12" descr="A picture containing person, yellow, man, game&#10;&#10;Description automatically generated">
            <a:extLst>
              <a:ext uri="{FF2B5EF4-FFF2-40B4-BE49-F238E27FC236}">
                <a16:creationId xmlns:a16="http://schemas.microsoft.com/office/drawing/2014/main" id="{70F0FF67-3857-4E06-9CF6-08DFB5309505}"/>
              </a:ext>
            </a:extLst>
          </p:cNvPr>
          <p:cNvPicPr>
            <a:picLocks noChangeAspect="1"/>
          </p:cNvPicPr>
          <p:nvPr/>
        </p:nvPicPr>
        <p:blipFill rotWithShape="1">
          <a:blip r:embed="rId7" cstate="print">
            <a:clrChange>
              <a:clrFrom>
                <a:srgbClr val="FCFAFB"/>
              </a:clrFrom>
              <a:clrTo>
                <a:srgbClr val="FCFAFB">
                  <a:alpha val="0"/>
                </a:srgbClr>
              </a:clrTo>
            </a:clrChange>
            <a:extLst>
              <a:ext uri="{28A0092B-C50C-407E-A947-70E740481C1C}">
                <a14:useLocalDpi xmlns:a14="http://schemas.microsoft.com/office/drawing/2010/main"/>
              </a:ext>
            </a:extLst>
          </a:blip>
          <a:srcRect/>
          <a:stretch/>
        </p:blipFill>
        <p:spPr>
          <a:xfrm rot="671255">
            <a:off x="1678797" y="3999680"/>
            <a:ext cx="1839398" cy="1365784"/>
          </a:xfrm>
          <a:prstGeom prst="rect">
            <a:avLst/>
          </a:prstGeom>
        </p:spPr>
      </p:pic>
      <p:pic>
        <p:nvPicPr>
          <p:cNvPr id="14" name="Picture 13" descr="A person standing in front of a computer&#10;&#10;Description automatically generated">
            <a:extLst>
              <a:ext uri="{FF2B5EF4-FFF2-40B4-BE49-F238E27FC236}">
                <a16:creationId xmlns:a16="http://schemas.microsoft.com/office/drawing/2014/main" id="{D442F7B1-EA63-4EF8-9E02-54E7629C1B79}"/>
              </a:ext>
            </a:extLst>
          </p:cNvPr>
          <p:cNvPicPr>
            <a:picLocks noChangeAspect="1"/>
          </p:cNvPicPr>
          <p:nvPr/>
        </p:nvPicPr>
        <p:blipFill>
          <a:blip r:embed="rId8" cstate="print">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3228275" y="2556172"/>
            <a:ext cx="979029" cy="1468543"/>
          </a:xfrm>
          <a:prstGeom prst="rect">
            <a:avLst/>
          </a:prstGeom>
        </p:spPr>
      </p:pic>
      <p:pic>
        <p:nvPicPr>
          <p:cNvPr id="15" name="Picture 14" descr="A picture containing bicycle, person, outdoor, boy&#10;&#10;Description automatically generated">
            <a:extLst>
              <a:ext uri="{FF2B5EF4-FFF2-40B4-BE49-F238E27FC236}">
                <a16:creationId xmlns:a16="http://schemas.microsoft.com/office/drawing/2014/main" id="{021713EE-1E55-4131-B296-F6EE5D030994}"/>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307530" y="1060019"/>
            <a:ext cx="1331120" cy="2003805"/>
          </a:xfrm>
          <a:prstGeom prst="rect">
            <a:avLst/>
          </a:prstGeom>
        </p:spPr>
      </p:pic>
      <p:pic>
        <p:nvPicPr>
          <p:cNvPr id="17" name="Picture 16">
            <a:extLst>
              <a:ext uri="{FF2B5EF4-FFF2-40B4-BE49-F238E27FC236}">
                <a16:creationId xmlns:a16="http://schemas.microsoft.com/office/drawing/2014/main" id="{FDE0A9BC-C0B2-4F51-9098-870349F03B2E}"/>
              </a:ext>
            </a:extLst>
          </p:cNvPr>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flipH="1">
            <a:off x="7563094" y="1217984"/>
            <a:ext cx="1312638" cy="1338188"/>
          </a:xfrm>
          <a:prstGeom prst="rect">
            <a:avLst/>
          </a:prstGeom>
        </p:spPr>
      </p:pic>
    </p:spTree>
    <p:extLst>
      <p:ext uri="{BB962C8B-B14F-4D97-AF65-F5344CB8AC3E}">
        <p14:creationId xmlns:p14="http://schemas.microsoft.com/office/powerpoint/2010/main" val="38797298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2">
            <a:extLst>
              <a:ext uri="{FF2B5EF4-FFF2-40B4-BE49-F238E27FC236}">
                <a16:creationId xmlns:a16="http://schemas.microsoft.com/office/drawing/2014/main" id="{BB22C464-566A-4CE6-A3E5-87A86B14892E}"/>
              </a:ext>
            </a:extLst>
          </p:cNvPr>
          <p:cNvSpPr/>
          <p:nvPr/>
        </p:nvSpPr>
        <p:spPr>
          <a:xfrm>
            <a:off x="331305" y="2002317"/>
            <a:ext cx="5289849" cy="2049920"/>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Write a speech (5-30 minutes)</a:t>
            </a:r>
          </a:p>
          <a:p>
            <a:pPr algn="ctr"/>
            <a:r>
              <a:rPr lang="en-GB" sz="1600" dirty="0"/>
              <a:t>Whatever it is that you would like, why not write a speech to persuade your parents or carers? Use these sentence starters to help you.</a:t>
            </a:r>
          </a:p>
        </p:txBody>
      </p:sp>
      <p:sp>
        <p:nvSpPr>
          <p:cNvPr id="15" name="Title 1">
            <a:extLst>
              <a:ext uri="{FF2B5EF4-FFF2-40B4-BE49-F238E27FC236}">
                <a16:creationId xmlns:a16="http://schemas.microsoft.com/office/drawing/2014/main" id="{F91E99B0-47B9-4125-A369-B1D782BD68BA}"/>
              </a:ext>
            </a:extLst>
          </p:cNvPr>
          <p:cNvSpPr>
            <a:spLocks noGrp="1"/>
          </p:cNvSpPr>
          <p:nvPr>
            <p:ph type="title"/>
          </p:nvPr>
        </p:nvSpPr>
        <p:spPr>
          <a:xfrm>
            <a:off x="876300" y="209326"/>
            <a:ext cx="6892089" cy="580469"/>
          </a:xfrm>
        </p:spPr>
        <p:txBody>
          <a:bodyPr/>
          <a:lstStyle/>
          <a:p>
            <a:r>
              <a:rPr lang="en-GB" dirty="0"/>
              <a:t>Ext.: Persuade me!</a:t>
            </a:r>
          </a:p>
        </p:txBody>
      </p:sp>
      <p:pic>
        <p:nvPicPr>
          <p:cNvPr id="31" name="Picture 30">
            <a:extLst>
              <a:ext uri="{FF2B5EF4-FFF2-40B4-BE49-F238E27FC236}">
                <a16:creationId xmlns:a16="http://schemas.microsoft.com/office/drawing/2014/main" id="{924A9BE2-352D-4749-8366-B5143097507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42176" y="209858"/>
            <a:ext cx="549171" cy="654359"/>
          </a:xfrm>
          <a:prstGeom prst="rect">
            <a:avLst/>
          </a:prstGeom>
        </p:spPr>
      </p:pic>
      <p:sp>
        <p:nvSpPr>
          <p:cNvPr id="10" name="Rectangle: Rounded Corners 9">
            <a:extLst>
              <a:ext uri="{FF2B5EF4-FFF2-40B4-BE49-F238E27FC236}">
                <a16:creationId xmlns:a16="http://schemas.microsoft.com/office/drawing/2014/main" id="{3775C88A-DC2C-45E6-B289-74B725F95699}"/>
              </a:ext>
            </a:extLst>
          </p:cNvPr>
          <p:cNvSpPr/>
          <p:nvPr/>
        </p:nvSpPr>
        <p:spPr>
          <a:xfrm>
            <a:off x="566906" y="951322"/>
            <a:ext cx="7325810" cy="858228"/>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Would you like </a:t>
            </a:r>
            <a:r>
              <a:rPr lang="en-GB" sz="1600" b="1" dirty="0"/>
              <a:t>pocket money</a:t>
            </a:r>
            <a:r>
              <a:rPr lang="en-GB" sz="1600" dirty="0"/>
              <a:t>? Or perhaps you’d like to </a:t>
            </a:r>
            <a:r>
              <a:rPr lang="en-GB" sz="1600" b="1" dirty="0"/>
              <a:t>earn treats </a:t>
            </a:r>
            <a:r>
              <a:rPr lang="en-GB" sz="1600" dirty="0"/>
              <a:t>instead? You might even already get pocket money but want to earn more for your jobs.</a:t>
            </a:r>
          </a:p>
        </p:txBody>
      </p:sp>
      <p:sp>
        <p:nvSpPr>
          <p:cNvPr id="12" name="Rectangle 11">
            <a:extLst>
              <a:ext uri="{FF2B5EF4-FFF2-40B4-BE49-F238E27FC236}">
                <a16:creationId xmlns:a16="http://schemas.microsoft.com/office/drawing/2014/main" id="{4A206B33-B4A6-4125-B7D5-935E78B0F7D6}"/>
              </a:ext>
            </a:extLst>
          </p:cNvPr>
          <p:cNvSpPr/>
          <p:nvPr/>
        </p:nvSpPr>
        <p:spPr>
          <a:xfrm>
            <a:off x="182868" y="5688530"/>
            <a:ext cx="8792965" cy="983587"/>
          </a:xfrm>
          <a:prstGeom prst="rect">
            <a:avLst/>
          </a:prstGeom>
          <a:solidFill>
            <a:schemeClr val="accent3"/>
          </a:solidFill>
          <a:ln w="28575">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600" dirty="0"/>
              <a:t>	We’d love to read or hear your speeches!</a:t>
            </a:r>
          </a:p>
          <a:p>
            <a:r>
              <a:rPr lang="en-GB" sz="1600" dirty="0"/>
              <a:t>	Ask an adult to </a:t>
            </a:r>
            <a:r>
              <a:rPr lang="en-GB" sz="1600" b="1" dirty="0"/>
              <a:t>tweet them using this hashtag!</a:t>
            </a:r>
          </a:p>
        </p:txBody>
      </p:sp>
      <p:pic>
        <p:nvPicPr>
          <p:cNvPr id="5" name="Picture 4" descr="A picture containing food, drawing&#10;&#10;Description automatically generated">
            <a:extLst>
              <a:ext uri="{FF2B5EF4-FFF2-40B4-BE49-F238E27FC236}">
                <a16:creationId xmlns:a16="http://schemas.microsoft.com/office/drawing/2014/main" id="{8DFD2E08-6E71-44D4-B31C-3E8222D2FB54}"/>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569966" y="5688530"/>
            <a:ext cx="3185440" cy="845046"/>
          </a:xfrm>
          <a:prstGeom prst="rect">
            <a:avLst/>
          </a:prstGeom>
        </p:spPr>
      </p:pic>
      <p:sp>
        <p:nvSpPr>
          <p:cNvPr id="13" name="Speech Bubble: Rectangle with Corners Rounded 12">
            <a:extLst>
              <a:ext uri="{FF2B5EF4-FFF2-40B4-BE49-F238E27FC236}">
                <a16:creationId xmlns:a16="http://schemas.microsoft.com/office/drawing/2014/main" id="{19A5F40F-DF69-4CFB-868F-0C11FA4AD226}"/>
              </a:ext>
            </a:extLst>
          </p:cNvPr>
          <p:cNvSpPr/>
          <p:nvPr/>
        </p:nvSpPr>
        <p:spPr>
          <a:xfrm>
            <a:off x="6975526" y="3499138"/>
            <a:ext cx="1834379" cy="616129"/>
          </a:xfrm>
          <a:prstGeom prst="wedgeRoundRectCallout">
            <a:avLst>
              <a:gd name="adj1" fmla="val -66854"/>
              <a:gd name="adj2" fmla="val 1804"/>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Experts have found that…</a:t>
            </a:r>
          </a:p>
        </p:txBody>
      </p:sp>
      <p:sp>
        <p:nvSpPr>
          <p:cNvPr id="14" name="Speech Bubble: Rectangle with Corners Rounded 13">
            <a:extLst>
              <a:ext uri="{FF2B5EF4-FFF2-40B4-BE49-F238E27FC236}">
                <a16:creationId xmlns:a16="http://schemas.microsoft.com/office/drawing/2014/main" id="{C888070A-095B-4EF4-B067-6FFB3069C405}"/>
              </a:ext>
            </a:extLst>
          </p:cNvPr>
          <p:cNvSpPr/>
          <p:nvPr/>
        </p:nvSpPr>
        <p:spPr>
          <a:xfrm>
            <a:off x="5756665" y="2199405"/>
            <a:ext cx="1834379" cy="616129"/>
          </a:xfrm>
          <a:prstGeom prst="wedgeRoundRectCallout">
            <a:avLst>
              <a:gd name="adj1" fmla="val 62205"/>
              <a:gd name="adj2" fmla="val 10024"/>
              <a:gd name="adj3" fmla="val 16667"/>
            </a:avLst>
          </a:prstGeom>
          <a:solidFill>
            <a:schemeClr val="accent3"/>
          </a:solidFill>
          <a:ln w="28575">
            <a:solidFill>
              <a:schemeClr val="accent3">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It important because…</a:t>
            </a:r>
          </a:p>
        </p:txBody>
      </p:sp>
      <p:sp>
        <p:nvSpPr>
          <p:cNvPr id="16" name="Speech Bubble: Rectangle with Corners Rounded 15">
            <a:extLst>
              <a:ext uri="{FF2B5EF4-FFF2-40B4-BE49-F238E27FC236}">
                <a16:creationId xmlns:a16="http://schemas.microsoft.com/office/drawing/2014/main" id="{BEC3439F-E14E-4D37-B252-C4B682D1A5C5}"/>
              </a:ext>
            </a:extLst>
          </p:cNvPr>
          <p:cNvSpPr/>
          <p:nvPr/>
        </p:nvSpPr>
        <p:spPr>
          <a:xfrm>
            <a:off x="1886551" y="4962256"/>
            <a:ext cx="1939106" cy="616129"/>
          </a:xfrm>
          <a:prstGeom prst="wedgeRoundRectCallout">
            <a:avLst>
              <a:gd name="adj1" fmla="val 65856"/>
              <a:gd name="adj2" fmla="val -26905"/>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If you agree, I will…</a:t>
            </a:r>
          </a:p>
        </p:txBody>
      </p:sp>
      <p:sp>
        <p:nvSpPr>
          <p:cNvPr id="17" name="Speech Bubble: Rectangle with Corners Rounded 16">
            <a:extLst>
              <a:ext uri="{FF2B5EF4-FFF2-40B4-BE49-F238E27FC236}">
                <a16:creationId xmlns:a16="http://schemas.microsoft.com/office/drawing/2014/main" id="{64226BDD-BAD3-410A-B0D3-D958D3259220}"/>
              </a:ext>
            </a:extLst>
          </p:cNvPr>
          <p:cNvSpPr/>
          <p:nvPr/>
        </p:nvSpPr>
        <p:spPr>
          <a:xfrm>
            <a:off x="1494422" y="4213764"/>
            <a:ext cx="2331235" cy="586965"/>
          </a:xfrm>
          <a:prstGeom prst="wedgeRoundRectCallout">
            <a:avLst>
              <a:gd name="adj1" fmla="val -63330"/>
              <a:gd name="adj2" fmla="val 35279"/>
              <a:gd name="adj3" fmla="val 16667"/>
            </a:avLst>
          </a:prstGeom>
          <a:solidFill>
            <a:schemeClr val="bg1">
              <a:lumMod val="95000"/>
            </a:schemeClr>
          </a:solidFill>
          <a:ln w="28575">
            <a:solidFill>
              <a:schemeClr val="tx1">
                <a:lumMod val="50000"/>
                <a:lumOff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Doing this will help me to…</a:t>
            </a:r>
          </a:p>
        </p:txBody>
      </p:sp>
      <p:sp>
        <p:nvSpPr>
          <p:cNvPr id="18" name="Speech Bubble: Rectangle with Corners Rounded 17">
            <a:extLst>
              <a:ext uri="{FF2B5EF4-FFF2-40B4-BE49-F238E27FC236}">
                <a16:creationId xmlns:a16="http://schemas.microsoft.com/office/drawing/2014/main" id="{36B039EC-A680-49CE-945F-B732156A4A57}"/>
              </a:ext>
            </a:extLst>
          </p:cNvPr>
          <p:cNvSpPr/>
          <p:nvPr/>
        </p:nvSpPr>
        <p:spPr>
          <a:xfrm>
            <a:off x="5601137" y="4733165"/>
            <a:ext cx="1989907" cy="586965"/>
          </a:xfrm>
          <a:prstGeom prst="wedgeRoundRectCallout">
            <a:avLst>
              <a:gd name="adj1" fmla="val 62218"/>
              <a:gd name="adj2" fmla="val -1207"/>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You might think… however…</a:t>
            </a:r>
          </a:p>
        </p:txBody>
      </p:sp>
      <p:pic>
        <p:nvPicPr>
          <p:cNvPr id="7" name="Graphic 6" descr="Lightbulb">
            <a:extLst>
              <a:ext uri="{FF2B5EF4-FFF2-40B4-BE49-F238E27FC236}">
                <a16:creationId xmlns:a16="http://schemas.microsoft.com/office/drawing/2014/main" id="{8AC619E4-00C2-4600-A307-D06C5C49091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81067" y="2002317"/>
            <a:ext cx="914400" cy="914400"/>
          </a:xfrm>
          <a:prstGeom prst="rect">
            <a:avLst/>
          </a:prstGeom>
        </p:spPr>
      </p:pic>
      <p:pic>
        <p:nvPicPr>
          <p:cNvPr id="19" name="Graphic 18" descr="Group brainstorm">
            <a:extLst>
              <a:ext uri="{FF2B5EF4-FFF2-40B4-BE49-F238E27FC236}">
                <a16:creationId xmlns:a16="http://schemas.microsoft.com/office/drawing/2014/main" id="{065DDA9A-F73E-4333-8BE2-25AB05BDBB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881067" y="4589930"/>
            <a:ext cx="914400" cy="914400"/>
          </a:xfrm>
          <a:prstGeom prst="rect">
            <a:avLst/>
          </a:prstGeom>
        </p:spPr>
      </p:pic>
      <p:pic>
        <p:nvPicPr>
          <p:cNvPr id="22" name="Graphic 21" descr="Piggy Bank">
            <a:extLst>
              <a:ext uri="{FF2B5EF4-FFF2-40B4-BE49-F238E27FC236}">
                <a16:creationId xmlns:a16="http://schemas.microsoft.com/office/drawing/2014/main" id="{14385CAF-625F-4BB3-A318-0F4447D4A71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621154" y="3325616"/>
            <a:ext cx="914400" cy="914400"/>
          </a:xfrm>
          <a:prstGeom prst="rect">
            <a:avLst/>
          </a:prstGeom>
        </p:spPr>
      </p:pic>
      <p:pic>
        <p:nvPicPr>
          <p:cNvPr id="24" name="Graphic 23" descr="Coins">
            <a:extLst>
              <a:ext uri="{FF2B5EF4-FFF2-40B4-BE49-F238E27FC236}">
                <a16:creationId xmlns:a16="http://schemas.microsoft.com/office/drawing/2014/main" id="{21040060-B533-4800-A90A-A3C61E170D4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51414" y="4427795"/>
            <a:ext cx="914400" cy="914400"/>
          </a:xfrm>
          <a:prstGeom prst="rect">
            <a:avLst/>
          </a:prstGeom>
        </p:spPr>
      </p:pic>
      <p:pic>
        <p:nvPicPr>
          <p:cNvPr id="26" name="Graphic 25" descr="Thought bubble">
            <a:extLst>
              <a:ext uri="{FF2B5EF4-FFF2-40B4-BE49-F238E27FC236}">
                <a16:creationId xmlns:a16="http://schemas.microsoft.com/office/drawing/2014/main" id="{E09A7EB7-778E-4C71-8E4E-8388ABA16A4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96538" y="4512805"/>
            <a:ext cx="914400" cy="914400"/>
          </a:xfrm>
          <a:prstGeom prst="rect">
            <a:avLst/>
          </a:prstGeom>
        </p:spPr>
      </p:pic>
    </p:spTree>
    <p:extLst>
      <p:ext uri="{BB962C8B-B14F-4D97-AF65-F5344CB8AC3E}">
        <p14:creationId xmlns:p14="http://schemas.microsoft.com/office/powerpoint/2010/main" val="246966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par>
                                <p:cTn id="35" presetID="10" presetClass="entr" presetSubtype="0"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13" grpId="0" animBg="1"/>
      <p:bldP spid="14" grpId="0" animBg="1"/>
      <p:bldP spid="16" grpId="0" animBg="1"/>
      <p:bldP spid="17" grpId="0" animBg="1"/>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9" name="Picture 8">
            <a:extLst>
              <a:ext uri="{FF2B5EF4-FFF2-40B4-BE49-F238E27FC236}">
                <a16:creationId xmlns:a16="http://schemas.microsoft.com/office/drawing/2014/main" id="{176BB0F1-BA30-4B20-BBE6-A40F0FEA754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824280" y="1966650"/>
            <a:ext cx="1495438" cy="2961447"/>
          </a:xfrm>
          <a:prstGeom prst="rect">
            <a:avLst/>
          </a:prstGeom>
        </p:spPr>
      </p:pic>
      <p:sp>
        <p:nvSpPr>
          <p:cNvPr id="246" name="Shape 246"/>
          <p:cNvSpPr txBox="1">
            <a:spLocks noGrp="1"/>
          </p:cNvSpPr>
          <p:nvPr>
            <p:ph type="title"/>
          </p:nvPr>
        </p:nvSpPr>
        <p:spPr>
          <a:xfrm>
            <a:off x="1453677" y="470384"/>
            <a:ext cx="6236644" cy="792087"/>
          </a:xfrm>
          <a:prstGeom prst="rect">
            <a:avLst/>
          </a:prstGeom>
          <a:noFill/>
          <a:ln>
            <a:noFill/>
          </a:ln>
        </p:spPr>
        <p:txBody>
          <a:bodyPr lIns="91425" tIns="45700" rIns="91425" bIns="45700" anchor="t" anchorCtr="0">
            <a:noAutofit/>
          </a:bodyPr>
          <a:lstStyle/>
          <a:p>
            <a:pPr lvl="0" algn="ctr">
              <a:spcBef>
                <a:spcPts val="0"/>
              </a:spcBef>
              <a:buClr>
                <a:srgbClr val="2D2D2D"/>
              </a:buClr>
              <a:buSzPct val="25000"/>
            </a:pPr>
            <a:r>
              <a:rPr lang="en-GB" b="1" i="0" u="none" strike="noStrike" cap="none" dirty="0">
                <a:latin typeface="+mj-lt"/>
                <a:ea typeface="Lato" panose="020F0502020204030203" pitchFamily="34" charset="0"/>
                <a:cs typeface="Lato" panose="020F0502020204030203" pitchFamily="34" charset="0"/>
                <a:sym typeface="Calibri"/>
              </a:rPr>
              <a:t>You can vote from home at…</a:t>
            </a:r>
            <a:br>
              <a:rPr lang="en-GB" b="1" i="0" u="none" strike="noStrike" cap="none" dirty="0">
                <a:latin typeface="+mj-lt"/>
                <a:ea typeface="Lato" panose="020F0502020204030203" pitchFamily="34" charset="0"/>
                <a:cs typeface="Lato" panose="020F0502020204030203" pitchFamily="34" charset="0"/>
                <a:sym typeface="Calibri"/>
              </a:rPr>
            </a:br>
            <a:r>
              <a:rPr lang="en-GB" b="0" dirty="0">
                <a:hlinkClick r:id="rId4"/>
              </a:rPr>
              <a:t>https://www.surveymonkey.co.uk/r/vfs-primary-money</a:t>
            </a:r>
            <a:endParaRPr lang="en-GB" b="1" i="0" u="none" strike="noStrike" cap="none" dirty="0">
              <a:latin typeface="+mj-lt"/>
              <a:ea typeface="Lato" panose="020F0502020204030203" pitchFamily="34" charset="0"/>
              <a:cs typeface="Lato" panose="020F0502020204030203" pitchFamily="34" charset="0"/>
              <a:sym typeface="Calibri"/>
            </a:endParaRPr>
          </a:p>
        </p:txBody>
      </p:sp>
      <p:sp>
        <p:nvSpPr>
          <p:cNvPr id="10" name="Shape 246">
            <a:extLst>
              <a:ext uri="{FF2B5EF4-FFF2-40B4-BE49-F238E27FC236}">
                <a16:creationId xmlns:a16="http://schemas.microsoft.com/office/drawing/2014/main" id="{0E3AB6E4-44B6-934F-8BCE-3019D22BB839}"/>
              </a:ext>
            </a:extLst>
          </p:cNvPr>
          <p:cNvSpPr txBox="1">
            <a:spLocks/>
          </p:cNvSpPr>
          <p:nvPr/>
        </p:nvSpPr>
        <p:spPr>
          <a:xfrm>
            <a:off x="2098285" y="5086804"/>
            <a:ext cx="4947429"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800" b="1" dirty="0">
                <a:ea typeface="Lato" panose="020F0502020204030203" pitchFamily="34" charset="0"/>
                <a:cs typeface="Lato" panose="020F0502020204030203" pitchFamily="34" charset="0"/>
                <a:sym typeface="Calibri"/>
              </a:rPr>
              <a:t>To have your voice heard!</a:t>
            </a:r>
          </a:p>
        </p:txBody>
      </p:sp>
      <p:sp>
        <p:nvSpPr>
          <p:cNvPr id="2" name="Rectangle: Rounded Corners 1">
            <a:extLst>
              <a:ext uri="{FF2B5EF4-FFF2-40B4-BE49-F238E27FC236}">
                <a16:creationId xmlns:a16="http://schemas.microsoft.com/office/drawing/2014/main" id="{8D7877AA-5929-4612-9EB8-54A4E0BB1597}"/>
              </a:ext>
            </a:extLst>
          </p:cNvPr>
          <p:cNvSpPr/>
          <p:nvPr/>
        </p:nvSpPr>
        <p:spPr>
          <a:xfrm>
            <a:off x="1388103" y="5773713"/>
            <a:ext cx="7197096" cy="646986"/>
          </a:xfrm>
          <a:prstGeom prst="roundRect">
            <a:avLst/>
          </a:prstGeom>
          <a:solidFill>
            <a:schemeClr val="accent1"/>
          </a:solidFill>
          <a:ln w="28575">
            <a:solidFill>
              <a:schemeClr val="tx2"/>
            </a:solidFill>
          </a:ln>
        </p:spPr>
        <p:txBody>
          <a:bodyPr wrap="square">
            <a:spAutoFit/>
          </a:bodyPr>
          <a:lstStyle/>
          <a:p>
            <a:pPr algn="ctr"/>
            <a:r>
              <a:rPr lang="en-GB" sz="1600" dirty="0">
                <a:solidFill>
                  <a:srgbClr val="060505"/>
                </a:solidFill>
              </a:rPr>
              <a:t>If you have any issues, feedback or comments, email </a:t>
            </a:r>
            <a:r>
              <a:rPr lang="en-GB" sz="1600" b="1" dirty="0">
                <a:solidFill>
                  <a:schemeClr val="tx2"/>
                </a:solidFill>
                <a:hlinkClick r:id="rId5">
                  <a:extLst>
                    <a:ext uri="{A12FA001-AC4F-418D-AE19-62706E023703}">
                      <ahyp:hlinkClr xmlns:ahyp="http://schemas.microsoft.com/office/drawing/2018/hyperlinkcolor" val="tx"/>
                    </a:ext>
                  </a:extLst>
                </a:hlinkClick>
              </a:rPr>
              <a:t>amy@votesforschools.com</a:t>
            </a:r>
            <a:r>
              <a:rPr lang="en-GB" sz="1600" dirty="0">
                <a:solidFill>
                  <a:srgbClr val="060505"/>
                </a:solidFill>
              </a:rPr>
              <a:t>!</a:t>
            </a:r>
          </a:p>
        </p:txBody>
      </p:sp>
      <p:pic>
        <p:nvPicPr>
          <p:cNvPr id="8" name="Picture 7">
            <a:extLst>
              <a:ext uri="{FF2B5EF4-FFF2-40B4-BE49-F238E27FC236}">
                <a16:creationId xmlns:a16="http://schemas.microsoft.com/office/drawing/2014/main" id="{914E2FBA-54CE-4150-B1FE-13320BD5DD3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55391" y="5210554"/>
            <a:ext cx="934311" cy="1400271"/>
          </a:xfrm>
          <a:prstGeom prst="rect">
            <a:avLst/>
          </a:prstGeom>
        </p:spPr>
      </p:pic>
      <p:pic>
        <p:nvPicPr>
          <p:cNvPr id="11" name="Picture 10">
            <a:extLst>
              <a:ext uri="{FF2B5EF4-FFF2-40B4-BE49-F238E27FC236}">
                <a16:creationId xmlns:a16="http://schemas.microsoft.com/office/drawing/2014/main" id="{D6251267-0555-40BB-B9FB-14C3DE380B0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85720">
            <a:off x="8069865" y="1886471"/>
            <a:ext cx="499626" cy="595324"/>
          </a:xfrm>
          <a:prstGeom prst="rect">
            <a:avLst/>
          </a:prstGeom>
        </p:spPr>
      </p:pic>
      <p:pic>
        <p:nvPicPr>
          <p:cNvPr id="12" name="Picture 11">
            <a:extLst>
              <a:ext uri="{FF2B5EF4-FFF2-40B4-BE49-F238E27FC236}">
                <a16:creationId xmlns:a16="http://schemas.microsoft.com/office/drawing/2014/main" id="{B09629C8-2185-42DB-BB0B-97F4F219BAC3}"/>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56800" y="437301"/>
            <a:ext cx="993753" cy="956220"/>
          </a:xfrm>
          <a:prstGeom prst="rect">
            <a:avLst/>
          </a:prstGeom>
        </p:spPr>
      </p:pic>
    </p:spTree>
    <p:extLst>
      <p:ext uri="{BB962C8B-B14F-4D97-AF65-F5344CB8AC3E}">
        <p14:creationId xmlns:p14="http://schemas.microsoft.com/office/powerpoint/2010/main" val="2019842873"/>
      </p:ext>
    </p:extLst>
  </p:cSld>
  <p:clrMapOvr>
    <a:masterClrMapping/>
  </p:clrMapOvr>
</p:sld>
</file>

<file path=ppt/theme/theme1.xml><?xml version="1.0" encoding="utf-8"?>
<a:theme xmlns:a="http://schemas.openxmlformats.org/drawingml/2006/main" name="Colleges 2020">
  <a:themeElements>
    <a:clrScheme name="Custom 2">
      <a:dk1>
        <a:srgbClr val="FFFFFF"/>
      </a:dk1>
      <a:lt1>
        <a:srgbClr val="000000"/>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lleges 2020" id="{7C05CD42-F35E-4E34-B7F2-73F2A771F85F}" vid="{357A42E1-F8C5-42F3-ABD3-3160F015A48C}"/>
    </a:ext>
  </a:extLst>
</a:theme>
</file>

<file path=ppt/theme/theme2.xml><?xml version="1.0" encoding="utf-8"?>
<a:theme xmlns:a="http://schemas.openxmlformats.org/drawingml/2006/main" name="VfS Secondary 2020">
  <a:themeElements>
    <a:clrScheme name="Custom 6">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97E8D7"/>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Prisons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VfS College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VotesforSchools 2020 Theme</Template>
  <TotalTime>9813</TotalTime>
  <Words>4147</Words>
  <Application>Microsoft Office PowerPoint</Application>
  <PresentationFormat>On-screen Show (4:3)</PresentationFormat>
  <Paragraphs>404</Paragraphs>
  <Slides>33</Slides>
  <Notes>33</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33</vt:i4>
      </vt:variant>
    </vt:vector>
  </HeadingPairs>
  <TitlesOfParts>
    <vt:vector size="40" baseType="lpstr">
      <vt:lpstr>Arial</vt:lpstr>
      <vt:lpstr>Calibri</vt:lpstr>
      <vt:lpstr>Century Gothic</vt:lpstr>
      <vt:lpstr>Colleges 2020</vt:lpstr>
      <vt:lpstr>VfS Secondary 2020</vt:lpstr>
      <vt:lpstr>VfS Prisons 2020</vt:lpstr>
      <vt:lpstr>VfS College 2020</vt:lpstr>
      <vt:lpstr>PowerPoint Presentation</vt:lpstr>
      <vt:lpstr>PowerPoint Presentation</vt:lpstr>
      <vt:lpstr>PowerPoint Presentation</vt:lpstr>
      <vt:lpstr>PowerPoint Presentation</vt:lpstr>
      <vt:lpstr>PowerPoint Presentation</vt:lpstr>
      <vt:lpstr>PowerPoint Presentation</vt:lpstr>
      <vt:lpstr>Should young people earn pocket money?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Should young people earn pocket money?</vt:lpstr>
      <vt:lpstr>PowerPoint Presentation</vt:lpstr>
      <vt:lpstr>Ext.: Persuade me!</vt:lpstr>
      <vt:lpstr>You can vote from home at… https://www.surveymonkey.co.uk/r/vfs-primary-money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Amy Bull</cp:lastModifiedBy>
  <cp:revision>226</cp:revision>
  <dcterms:created xsi:type="dcterms:W3CDTF">2020-02-17T10:16:25Z</dcterms:created>
  <dcterms:modified xsi:type="dcterms:W3CDTF">2020-04-16T09:42:57Z</dcterms:modified>
</cp:coreProperties>
</file>