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4B520-1C1D-47AF-9CFB-A106103F7A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013364-DA67-43B4-ABA8-E6866E0B8E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D72D7E-45F0-410E-8AAE-B8FD60F96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26909-8986-4D64-8E6D-59C68EF54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68A655-026F-4368-96FF-D68F8105F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528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BF43A3-008D-408B-8BB0-E2FD79F52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4FB452-E678-4293-B86C-8F683B322B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D3A95E-D4C8-427C-A315-C278E6ADF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C884C9-8570-4038-AF07-0E1C30E24A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097129-633A-4493-85D5-F6C1C5E6E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6530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E2166-0710-495F-BAE6-E7FF26BD5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42EAFE-4854-49D5-ADB7-F074A2AE4B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1A878C-7BA9-4C83-8E23-771C27CBB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9CE4E3-1885-47F4-8C72-28EA8D365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357916-6A71-493F-9D2C-8F21BF5F2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301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6B908A-7127-45FF-8E2D-9F0ED5CF5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B31DE0-747B-49F3-9C93-2B92CCE0C6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CDB34F-B238-47BB-AF63-376A4D61E1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975697-91A8-4157-8D1C-32772139E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E9B81A-5AF7-420D-958B-205317D35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DD0264-2B1F-49AF-88A4-F5773CE3E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125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70F3C-9720-4BF6-9A25-ACA0B1EEE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D1A11B-A073-456A-896A-55C1F54596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9FFE58-37C5-4DAF-A650-239AEFBCA2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BF4932-9652-4CCE-87AF-F6FBC36C78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13423C-5C00-478F-A629-0BF56498ED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E932E3-A707-4F56-9188-FA04DDB08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3DE1DC-2639-4B8E-BD55-6E55427B2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D2AAA1-7ABB-4302-9E07-D573150D3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703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0ADA2-35F4-4481-AEBF-039C9BE32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3E7F6A-E428-4197-839F-AC67CE93B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9BDEE6-F043-49C3-96EE-3A1A340AA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4BF38F-1426-4F30-B25E-A7DB6EADE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210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933E88-6BBC-4E4D-882A-4BB453800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89FF2C0-4735-48C1-B689-85CAFB74D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979BC0-F86E-4723-AC6F-BA7116631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993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471DB-47F1-4F5A-B484-38D5B6902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B3931C-859D-4310-9530-5ADFEE47DC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FE7000-0CDE-440D-8FD4-89B082D8EA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200DA3-BDFB-441C-BFD1-D87DC2F93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DD35B3-26F4-4A6B-A0FB-A6FA8A324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804438-DD7D-494B-94BA-87CF7475A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194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66206-5FBA-4770-9FF3-8BE25A046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B21413-A5F8-42E3-AD85-50EF89BFEA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C301D5-4F0D-4B21-B99A-0718761AEF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B949FE-752C-4F27-AC0E-6885A4A56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E8DA88-7C2E-4575-ADCD-CA906B77A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F12671-446F-4AF1-9964-56656349C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258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644CB-3848-49B0-8903-0D65C36FD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E1CC1C-7315-46BA-8947-61AA5E548E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16C3E2-F19D-4399-914C-F8CB41011A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B733B5-D966-4C94-83E3-929CCBA81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F52AF7-EC4E-40EF-94E4-3CEE29C97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665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C10D8D-C4D9-4DC2-8497-788ABBC06C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B911FA-5D00-49FF-B287-7EBE1BD84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27D3BD-314A-46E4-9535-9EB671036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B5611-249C-42C3-863D-DD71E8025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BA5534-9C19-4682-96B5-03C18A647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825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E29780-DFCA-4DCD-8E30-1109B082A8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0DD891-4648-4109-B012-2FC864848A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6DA47B-66B0-4DAB-9389-4DE21000DD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ADCAF5-6F85-4E5C-9841-323E378D88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CFACB-1BD6-45B8-9820-637903F75B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837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BE66A-7D86-466C-B182-8E040086B4F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1375A0-2F30-4D44-814E-2E21DA75BF7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12" name="Group 3">
            <a:extLst>
              <a:ext uri="{FF2B5EF4-FFF2-40B4-BE49-F238E27FC236}">
                <a16:creationId xmlns:a16="http://schemas.microsoft.com/office/drawing/2014/main" id="{7EC16D4F-19B4-4BBF-8C2D-2C335B622BC0}"/>
              </a:ext>
            </a:extLst>
          </p:cNvPr>
          <p:cNvGrpSpPr>
            <a:grpSpLocks/>
          </p:cNvGrpSpPr>
          <p:nvPr/>
        </p:nvGrpSpPr>
        <p:grpSpPr bwMode="auto">
          <a:xfrm>
            <a:off x="2170502" y="460375"/>
            <a:ext cx="8423275" cy="6099175"/>
            <a:chOff x="288032" y="372269"/>
            <a:chExt cx="8424168" cy="609838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9E024BD-AC33-46DC-8EE4-DC19F61748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60517" y="388142"/>
              <a:ext cx="3851683" cy="6082508"/>
            </a:xfrm>
            <a:prstGeom prst="rect">
              <a:avLst/>
            </a:pr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pic>
          <p:nvPicPr>
            <p:cNvPr id="14" name="Picture 9" descr="phanyien.jpg                                                   006BF424Macintosh HD                   7C268687:">
              <a:extLst>
                <a:ext uri="{FF2B5EF4-FFF2-40B4-BE49-F238E27FC236}">
                  <a16:creationId xmlns:a16="http://schemas.microsoft.com/office/drawing/2014/main" id="{25E4268A-11D7-40B0-B8A3-5AF8958451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32" y="372269"/>
              <a:ext cx="4572000" cy="609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Text Box 11">
              <a:extLst>
                <a:ext uri="{FF2B5EF4-FFF2-40B4-BE49-F238E27FC236}">
                  <a16:creationId xmlns:a16="http://schemas.microsoft.com/office/drawing/2014/main" id="{BE610F30-9392-44A0-B31E-020DA69DB74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63738" y="781791"/>
              <a:ext cx="3445240" cy="52618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600" b="0" i="0" u="sng" strike="noStrike" kern="0" cap="none" spc="0" normalizeH="0" baseline="0" noProof="0" dirty="0">
                  <a:ln>
                    <a:noFill/>
                  </a:ln>
                  <a:solidFill>
                    <a:srgbClr val="7030A0"/>
                  </a:solidFill>
                  <a:effectLst/>
                  <a:uLnTx/>
                  <a:uFillTx/>
                  <a:latin typeface="Sassoon Infant Md" panose="02000603050000020003" pitchFamily="50" charset="0"/>
                </a:rPr>
                <a:t>Predict what Happens Next…</a:t>
              </a:r>
              <a:endPara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assoon Infant Md" panose="02000603050000020003" pitchFamily="50" charset="0"/>
              </a:endParaRPr>
            </a:p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Md" panose="02000603050000020003" pitchFamily="50" charset="0"/>
              </a:endParaRPr>
            </a:p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assoon Infant Md" panose="02000603050000020003" pitchFamily="50" charset="0"/>
                </a:rPr>
                <a:t>Mike and his friend Joe are experienced rock climbers enjoying what they do best. However as the sky begins to cloud over quickly, spots of rain fall.  </a:t>
              </a:r>
            </a:p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Md" panose="02000603050000020003" pitchFamily="50" charset="0"/>
              </a:endParaRPr>
            </a:p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CC00CC"/>
                  </a:solidFill>
                  <a:effectLst/>
                  <a:uLnTx/>
                  <a:uFillTx/>
                  <a:latin typeface="Sassoon Infant Md" panose="02000603050000020003" pitchFamily="50" charset="0"/>
                </a:rPr>
                <a:t>What happens next?</a:t>
              </a:r>
            </a:p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Md" panose="02000603050000020003" pitchFamily="50" charset="0"/>
              </a:endParaRPr>
            </a:p>
            <a:p>
              <a:pPr marL="285750" marR="0" lvl="0" indent="-28575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GB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assoon Infant Md" panose="02000603050000020003" pitchFamily="50" charset="0"/>
                </a:rPr>
                <a:t>What dangers are there around Mike?</a:t>
              </a:r>
            </a:p>
            <a:p>
              <a:pPr marL="285750" marR="0" lvl="0" indent="-28575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endPara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Md" panose="02000603050000020003" pitchFamily="50" charset="0"/>
              </a:endParaRPr>
            </a:p>
            <a:p>
              <a:pPr marL="285750" marR="0" lvl="0" indent="-28575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GB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assoon Infant Md" panose="02000603050000020003" pitchFamily="50" charset="0"/>
                </a:rPr>
                <a:t>What problem could happen to Mike?</a:t>
              </a:r>
            </a:p>
            <a:p>
              <a:pPr marL="285750" marR="0" lvl="0" indent="-28575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endPara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Md" panose="02000603050000020003" pitchFamily="50" charset="0"/>
              </a:endParaRPr>
            </a:p>
            <a:p>
              <a:pPr marL="285750" marR="0" lvl="0" indent="-28575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GB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assoon Infant Md" panose="02000603050000020003" pitchFamily="50" charset="0"/>
                </a:rPr>
                <a:t>How could it be fixed?</a:t>
              </a:r>
            </a:p>
            <a:p>
              <a:pPr marL="285750" marR="0" lvl="0" indent="-28575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endPara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Md" panose="02000603050000020003" pitchFamily="50" charset="0"/>
              </a:endParaRPr>
            </a:p>
            <a:p>
              <a:pPr marL="285750" marR="0" lvl="0" indent="-28575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GB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assoon Infant Md" panose="02000603050000020003" pitchFamily="50" charset="0"/>
                </a:rPr>
                <a:t>How do Mike and Joey finish the story?</a:t>
              </a:r>
            </a:p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altLang="en-US" sz="1600" b="0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Md" panose="02000603050000020003" pitchFamily="50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56693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Md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Smith</dc:creator>
  <cp:lastModifiedBy>Laura Smith</cp:lastModifiedBy>
  <cp:revision>1</cp:revision>
  <dcterms:created xsi:type="dcterms:W3CDTF">2020-10-08T13:23:34Z</dcterms:created>
  <dcterms:modified xsi:type="dcterms:W3CDTF">2020-10-08T13:23:48Z</dcterms:modified>
</cp:coreProperties>
</file>