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241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343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05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62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993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434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606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270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29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070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699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D8458-CE92-4E61-A3EB-7A24B0046B8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E275C-B65F-446A-BCDD-69C896AE6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584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5606"/>
          <a:stretch/>
        </p:blipFill>
        <p:spPr>
          <a:xfrm>
            <a:off x="213287" y="862149"/>
            <a:ext cx="11843729" cy="549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638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5385"/>
          <a:stretch/>
        </p:blipFill>
        <p:spPr>
          <a:xfrm>
            <a:off x="124195" y="822960"/>
            <a:ext cx="11906696" cy="550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804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1" y="1619794"/>
            <a:ext cx="11955837" cy="352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216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81" y="1724297"/>
            <a:ext cx="11873096" cy="337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62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Katherine</cp:lastModifiedBy>
  <cp:revision>6</cp:revision>
  <dcterms:created xsi:type="dcterms:W3CDTF">2020-11-07T20:32:25Z</dcterms:created>
  <dcterms:modified xsi:type="dcterms:W3CDTF">2020-11-08T10:09:42Z</dcterms:modified>
</cp:coreProperties>
</file>