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8D08E-8730-4F46-8883-987B6FD2193C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9C3EB-98CA-46DB-B63E-BBECAB39CB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60645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8D08E-8730-4F46-8883-987B6FD2193C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9C3EB-98CA-46DB-B63E-BBECAB39CB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43686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8D08E-8730-4F46-8883-987B6FD2193C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9C3EB-98CA-46DB-B63E-BBECAB39CB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9527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8D08E-8730-4F46-8883-987B6FD2193C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9C3EB-98CA-46DB-B63E-BBECAB39CB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15008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8D08E-8730-4F46-8883-987B6FD2193C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9C3EB-98CA-46DB-B63E-BBECAB39CB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5006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8D08E-8730-4F46-8883-987B6FD2193C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9C3EB-98CA-46DB-B63E-BBECAB39CB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10131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8D08E-8730-4F46-8883-987B6FD2193C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9C3EB-98CA-46DB-B63E-BBECAB39CB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97367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8D08E-8730-4F46-8883-987B6FD2193C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9C3EB-98CA-46DB-B63E-BBECAB39CB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0169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8D08E-8730-4F46-8883-987B6FD2193C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9C3EB-98CA-46DB-B63E-BBECAB39CB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8219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8D08E-8730-4F46-8883-987B6FD2193C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9C3EB-98CA-46DB-B63E-BBECAB39CB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9773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8D08E-8730-4F46-8883-987B6FD2193C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9C3EB-98CA-46DB-B63E-BBECAB39CB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52243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F8D08E-8730-4F46-8883-987B6FD2193C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E9C3EB-98CA-46DB-B63E-BBECAB39CB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76017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2108" y="1652430"/>
            <a:ext cx="3275139" cy="2181497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dirty="0" smtClean="0">
                <a:latin typeface="Comic Sans MS" panose="030F0702030302020204" pitchFamily="66" charset="0"/>
              </a:rPr>
              <a:t>Spring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https://i.ytimg.com/vi/U2bYjBHSBjw/maxresdefaul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4" r="7079"/>
          <a:stretch/>
        </p:blipFill>
        <p:spPr bwMode="auto">
          <a:xfrm>
            <a:off x="8072844" y="228583"/>
            <a:ext cx="3892733" cy="2514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cdn.images.express.co.uk/img/dynamic/130/750x445/93409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234" y="2664207"/>
            <a:ext cx="4042774" cy="2398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www.thoughtco.com/thmb/inCFQ97wDFpz7M_xJ-mlnqVwrcQ=/1500x998/filters:fill(auto,1)/KidsOutside_1500-569c131f5f9b58eba4a77e8f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5293" y="3340024"/>
            <a:ext cx="5179046" cy="3445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ewasamplesphotography.com/wp-content/uploads/2014/03/kids-photography-mini-session-spring-season-bay-area-san-jose-photography-ewa-samples-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234" y="78378"/>
            <a:ext cx="3786364" cy="2526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27082" y="4444909"/>
            <a:ext cx="3343275" cy="2305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64229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dirty="0" smtClean="0">
                <a:latin typeface="Comic Sans MS" panose="030F0702030302020204" pitchFamily="66" charset="0"/>
              </a:rPr>
              <a:t>Summer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 descr="https://teamsoftomorrow.com/wp-content/uploads/2017/05/kids-summe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92" y="149272"/>
            <a:ext cx="4571999" cy="3291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r="34559"/>
          <a:stretch/>
        </p:blipFill>
        <p:spPr>
          <a:xfrm>
            <a:off x="143692" y="3656427"/>
            <a:ext cx="4112623" cy="314222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84105" y="3317967"/>
            <a:ext cx="4223925" cy="281735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06155" y="4357120"/>
            <a:ext cx="4361305" cy="2457073"/>
          </a:xfrm>
          <a:prstGeom prst="rect">
            <a:avLst/>
          </a:prstGeom>
        </p:spPr>
      </p:pic>
      <p:pic>
        <p:nvPicPr>
          <p:cNvPr id="2052" name="Picture 4" descr="http://st.depositphotos.com/1003580/1333/i/950/depositphotos_13334592-stock-photo-kid-splashing-on-summer-poo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8505" y="149272"/>
            <a:ext cx="3435124" cy="2753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80024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dirty="0" smtClean="0">
                <a:latin typeface="Comic Sans MS" panose="030F0702030302020204" pitchFamily="66" charset="0"/>
              </a:rPr>
              <a:t>Autumn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8658" y="180068"/>
            <a:ext cx="4531859" cy="302123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483" y="3425889"/>
            <a:ext cx="4106418" cy="273898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483" y="74978"/>
            <a:ext cx="4617271" cy="307818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20868" y="4190461"/>
            <a:ext cx="3785772" cy="252384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57469" y="3368543"/>
            <a:ext cx="4461021" cy="3345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5722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dirty="0" smtClean="0">
                <a:latin typeface="Comic Sans MS" panose="030F0702030302020204" pitchFamily="66" charset="0"/>
              </a:rPr>
              <a:t>Winter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454" y="143692"/>
            <a:ext cx="3222279" cy="223769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98529" y="4010298"/>
            <a:ext cx="4062842" cy="270591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62770" y="143692"/>
            <a:ext cx="4631870" cy="30697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6454" y="3642604"/>
            <a:ext cx="5044003" cy="309479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/>
          <a:srcRect b="14449"/>
          <a:stretch/>
        </p:blipFill>
        <p:spPr>
          <a:xfrm>
            <a:off x="3533266" y="1379086"/>
            <a:ext cx="3864971" cy="2200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2889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4</Words>
  <Application>Microsoft Office PowerPoint</Application>
  <PresentationFormat>Widescreen</PresentationFormat>
  <Paragraphs>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Office Theme</vt:lpstr>
      <vt:lpstr>Spring</vt:lpstr>
      <vt:lpstr>Summer</vt:lpstr>
      <vt:lpstr>Autumn</vt:lpstr>
      <vt:lpstr>Winter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Spring</dc:title>
  <dc:creator>Matthew Mansell</dc:creator>
  <cp:lastModifiedBy>Matthew Mansell</cp:lastModifiedBy>
  <cp:revision>11</cp:revision>
  <dcterms:created xsi:type="dcterms:W3CDTF">2020-09-06T15:01:08Z</dcterms:created>
  <dcterms:modified xsi:type="dcterms:W3CDTF">2020-09-13T18:25:55Z</dcterms:modified>
</cp:coreProperties>
</file>