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3" r:id="rId4"/>
    <p:sldId id="258" r:id="rId5"/>
    <p:sldId id="260" r:id="rId6"/>
    <p:sldId id="262" r:id="rId7"/>
    <p:sldId id="264" r:id="rId8"/>
    <p:sldId id="259" r:id="rId9"/>
    <p:sldId id="26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D9A-7D32-40ED-8D4F-9F8F0E5F56CB}" type="datetimeFigureOut">
              <a:rPr lang="en-GB" smtClean="0"/>
              <a:t>06/11/2012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9782-FD32-408B-A4F7-EDAAA4DFB73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D9A-7D32-40ED-8D4F-9F8F0E5F56CB}" type="datetimeFigureOut">
              <a:rPr lang="en-GB" smtClean="0"/>
              <a:t>06/11/2012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9782-FD32-408B-A4F7-EDAAA4DFB73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D9A-7D32-40ED-8D4F-9F8F0E5F56CB}" type="datetimeFigureOut">
              <a:rPr lang="en-GB" smtClean="0"/>
              <a:t>06/11/2012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9782-FD32-408B-A4F7-EDAAA4DFB73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D9A-7D32-40ED-8D4F-9F8F0E5F56CB}" type="datetimeFigureOut">
              <a:rPr lang="en-GB" smtClean="0"/>
              <a:t>06/11/2012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9782-FD32-408B-A4F7-EDAAA4DFB73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D9A-7D32-40ED-8D4F-9F8F0E5F56CB}" type="datetimeFigureOut">
              <a:rPr lang="en-GB" smtClean="0"/>
              <a:t>06/11/2012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9782-FD32-408B-A4F7-EDAAA4DFB73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D9A-7D32-40ED-8D4F-9F8F0E5F56CB}" type="datetimeFigureOut">
              <a:rPr lang="en-GB" smtClean="0"/>
              <a:t>06/11/2012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9782-FD32-408B-A4F7-EDAAA4DFB73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D9A-7D32-40ED-8D4F-9F8F0E5F56CB}" type="datetimeFigureOut">
              <a:rPr lang="en-GB" smtClean="0"/>
              <a:t>06/11/2012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9782-FD32-408B-A4F7-EDAAA4DFB73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D9A-7D32-40ED-8D4F-9F8F0E5F56CB}" type="datetimeFigureOut">
              <a:rPr lang="en-GB" smtClean="0"/>
              <a:t>06/11/2012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9782-FD32-408B-A4F7-EDAAA4DFB73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D9A-7D32-40ED-8D4F-9F8F0E5F56CB}" type="datetimeFigureOut">
              <a:rPr lang="en-GB" smtClean="0"/>
              <a:t>06/11/2012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0109782-FD32-408B-A4F7-EDAAA4DFB731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D9A-7D32-40ED-8D4F-9F8F0E5F56CB}" type="datetimeFigureOut">
              <a:rPr lang="en-GB" smtClean="0"/>
              <a:t>06/11/2012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9782-FD32-408B-A4F7-EDAAA4DFB73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D9A-7D32-40ED-8D4F-9F8F0E5F56CB}" type="datetimeFigureOut">
              <a:rPr lang="en-GB" smtClean="0"/>
              <a:t>06/11/2012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09782-FD32-408B-A4F7-EDAAA4DFB73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17FFD9A-7D32-40ED-8D4F-9F8F0E5F56CB}" type="datetimeFigureOut">
              <a:rPr lang="en-GB" smtClean="0"/>
              <a:t>06/11/2012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109782-FD32-408B-A4F7-EDAAA4DFB731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bc.co.uk/programmes/b008dk4b/profiles/cin-whoyouhelp-dortonhouse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251520" y="3429000"/>
            <a:ext cx="1296144" cy="1080120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5436096" y="1124744"/>
            <a:ext cx="1656184" cy="129614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7884368" y="4509120"/>
            <a:ext cx="1008112" cy="792088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6156176" y="5445224"/>
            <a:ext cx="1800200" cy="1412776"/>
          </a:xfrm>
          <a:prstGeom prst="ellipse">
            <a:avLst/>
          </a:prstGeom>
          <a:solidFill>
            <a:srgbClr val="FF9933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763688" y="5589240"/>
            <a:ext cx="936104" cy="7647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0" y="0"/>
            <a:ext cx="2555776" cy="2232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692696"/>
            <a:ext cx="7851648" cy="1828800"/>
          </a:xfrm>
        </p:spPr>
        <p:txBody>
          <a:bodyPr>
            <a:normAutofit/>
          </a:bodyPr>
          <a:lstStyle/>
          <a:p>
            <a:pPr algn="ctr"/>
            <a:r>
              <a:rPr lang="en-GB" sz="8800" dirty="0" smtClean="0"/>
              <a:t>Children in Need</a:t>
            </a:r>
            <a:endParaRPr lang="en-GB" sz="8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5736" y="5517232"/>
            <a:ext cx="4902696" cy="1064560"/>
          </a:xfrm>
        </p:spPr>
        <p:txBody>
          <a:bodyPr>
            <a:normAutofit/>
          </a:bodyPr>
          <a:lstStyle/>
          <a:p>
            <a:pPr algn="l"/>
            <a:r>
              <a:rPr lang="en-GB" sz="4400" b="1" dirty="0" smtClean="0">
                <a:latin typeface="Harrington" pitchFamily="82" charset="0"/>
              </a:rPr>
              <a:t>What is it all about?</a:t>
            </a:r>
            <a:endParaRPr lang="en-GB" sz="4400" b="1" dirty="0">
              <a:latin typeface="Harrington" pitchFamily="82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724128" y="3068960"/>
            <a:ext cx="1440160" cy="1152128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314" name="Picture 2" descr="http://londonparticulars.files.wordpress.com/2009/11/puds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5816" y="2420888"/>
            <a:ext cx="2376264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en-GB" b="1" dirty="0" smtClean="0">
                <a:latin typeface="Harrington" pitchFamily="82" charset="0"/>
              </a:rPr>
              <a:t>So what is it all about?</a:t>
            </a:r>
            <a:endParaRPr lang="en-GB" b="1" dirty="0">
              <a:latin typeface="Harringto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916832"/>
            <a:ext cx="8435280" cy="470790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 smtClean="0"/>
              <a:t>	Children in Need is a charity that believes every child in the UK should have a childhood which is: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Safe </a:t>
            </a:r>
          </a:p>
          <a:p>
            <a:r>
              <a:rPr lang="en-GB" dirty="0" smtClean="0"/>
              <a:t>Happy and Secure </a:t>
            </a:r>
          </a:p>
          <a:p>
            <a:r>
              <a:rPr lang="en-GB" dirty="0" smtClean="0"/>
              <a:t>Allows them the chance to reach their potential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There are many children that </a:t>
            </a:r>
          </a:p>
          <a:p>
            <a:pPr>
              <a:buNone/>
            </a:pPr>
            <a:r>
              <a:rPr lang="en-GB" dirty="0" smtClean="0"/>
              <a:t>do not have these luxuries.</a:t>
            </a:r>
          </a:p>
          <a:p>
            <a:pPr>
              <a:buNone/>
            </a:pPr>
            <a:r>
              <a:rPr lang="en-GB" dirty="0" smtClean="0"/>
              <a:t> These children need YOUR </a:t>
            </a:r>
          </a:p>
          <a:p>
            <a:pPr>
              <a:buNone/>
            </a:pPr>
            <a:r>
              <a:rPr lang="en-GB" dirty="0" smtClean="0"/>
              <a:t>support to give them a better </a:t>
            </a:r>
          </a:p>
          <a:p>
            <a:pPr>
              <a:buNone/>
            </a:pPr>
            <a:r>
              <a:rPr lang="en-GB" dirty="0" smtClean="0"/>
              <a:t>life.</a:t>
            </a:r>
          </a:p>
          <a:p>
            <a:pPr>
              <a:buNone/>
            </a:pPr>
            <a:r>
              <a:rPr lang="en-GB" dirty="0" smtClean="0"/>
              <a:t>	</a:t>
            </a:r>
            <a:endParaRPr lang="en-GB" dirty="0"/>
          </a:p>
        </p:txBody>
      </p:sp>
      <p:pic>
        <p:nvPicPr>
          <p:cNvPr id="15364" name="Picture 4" descr="http://news.bbcimg.co.uk/media/images/46743000/jpg/_46743840_cin_puds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05350" y="4381500"/>
            <a:ext cx="4438650" cy="2476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772816"/>
            <a:ext cx="8305800" cy="2799184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hlinkClick r:id="rId2"/>
              </a:rPr>
              <a:t>http://www.bbc.co.uk/programmes/b008dk4b/profiles/cin-whoyouhelp-dortonhouse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6868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latin typeface="Harrington" pitchFamily="82" charset="0"/>
              </a:rPr>
              <a:t>What happens with the money?</a:t>
            </a:r>
            <a:endParaRPr lang="en-GB" b="1" dirty="0">
              <a:latin typeface="Harrington" pitchFamily="82" charset="0"/>
            </a:endParaRPr>
          </a:p>
        </p:txBody>
      </p:sp>
      <p:pic>
        <p:nvPicPr>
          <p:cNvPr id="14340" name="Picture 4" descr="http://www.financialdirector.co.uk/IMG/471/118471/pound-coins1-370x229.jpg?12877565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76775"/>
            <a:ext cx="3524250" cy="2181225"/>
          </a:xfrm>
          <a:prstGeom prst="rect">
            <a:avLst/>
          </a:prstGeom>
          <a:noFill/>
        </p:spPr>
      </p:pic>
      <p:pic>
        <p:nvPicPr>
          <p:cNvPr id="14342" name="Picture 6" descr="http://www.financialdirector.co.uk/IMG/471/118471/pound-coins1-370x229.jpg?12877565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1880" y="4676775"/>
            <a:ext cx="3524250" cy="2181225"/>
          </a:xfrm>
          <a:prstGeom prst="rect">
            <a:avLst/>
          </a:prstGeom>
          <a:noFill/>
        </p:spPr>
      </p:pic>
      <p:pic>
        <p:nvPicPr>
          <p:cNvPr id="14344" name="Picture 8" descr="http://www.financialdirector.co.uk/IMG/471/118471/pound-coins1-370x229.jpg?12877565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19750" y="4676775"/>
            <a:ext cx="3524250" cy="2181225"/>
          </a:xfrm>
          <a:prstGeom prst="rect">
            <a:avLst/>
          </a:prstGeom>
          <a:noFill/>
        </p:spPr>
      </p:pic>
      <p:pic>
        <p:nvPicPr>
          <p:cNvPr id="14346" name="Picture 10" descr="http://www.financialdirector.co.uk/IMG/471/118471/pound-coins1-370x229.jpg?12877565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64904"/>
            <a:ext cx="3524250" cy="2181225"/>
          </a:xfrm>
          <a:prstGeom prst="rect">
            <a:avLst/>
          </a:prstGeom>
          <a:noFill/>
        </p:spPr>
      </p:pic>
      <p:pic>
        <p:nvPicPr>
          <p:cNvPr id="14348" name="Picture 12" descr="http://www.financialdirector.co.uk/IMG/471/118471/pound-coins1-370x229.jpg?12877565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1880" y="2564904"/>
            <a:ext cx="3524250" cy="2181225"/>
          </a:xfrm>
          <a:prstGeom prst="rect">
            <a:avLst/>
          </a:prstGeom>
          <a:noFill/>
        </p:spPr>
      </p:pic>
      <p:pic>
        <p:nvPicPr>
          <p:cNvPr id="14350" name="Picture 14" descr="http://www.financialdirector.co.uk/IMG/471/118471/pound-coins1-370x229.jpg?12877565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19750" y="2564904"/>
            <a:ext cx="3524250" cy="2181225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077072"/>
            <a:ext cx="8229600" cy="1296144"/>
          </a:xfrm>
          <a:solidFill>
            <a:srgbClr val="92D050"/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	</a:t>
            </a:r>
            <a:r>
              <a:rPr lang="en-GB" dirty="0" smtClean="0">
                <a:solidFill>
                  <a:schemeClr val="bg1"/>
                </a:solidFill>
              </a:rPr>
              <a:t>Every penny from the money </a:t>
            </a:r>
            <a:r>
              <a:rPr lang="en-GB" dirty="0" smtClean="0">
                <a:solidFill>
                  <a:schemeClr val="bg1"/>
                </a:solidFill>
              </a:rPr>
              <a:t>donated </a:t>
            </a:r>
            <a:r>
              <a:rPr lang="en-GB" dirty="0" smtClean="0">
                <a:solidFill>
                  <a:schemeClr val="bg1"/>
                </a:solidFill>
              </a:rPr>
              <a:t>will go towards helping disadvantaged children and young people right here in the UK.</a:t>
            </a:r>
            <a:endParaRPr lang="en-GB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8000" b="1" dirty="0" smtClean="0">
                <a:latin typeface="Harrington" pitchFamily="82" charset="0"/>
              </a:rPr>
              <a:t>How can we help?</a:t>
            </a:r>
            <a:endParaRPr lang="en-GB" sz="8000" b="1" dirty="0">
              <a:latin typeface="Harrington" pitchFamily="82" charset="0"/>
            </a:endParaRPr>
          </a:p>
        </p:txBody>
      </p:sp>
      <p:pic>
        <p:nvPicPr>
          <p:cNvPr id="4" name="Picture 3" descr="C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916832"/>
            <a:ext cx="3860800" cy="2171700"/>
          </a:xfrm>
          <a:prstGeom prst="rect">
            <a:avLst/>
          </a:prstGeom>
        </p:spPr>
      </p:pic>
      <p:pic>
        <p:nvPicPr>
          <p:cNvPr id="5" name="Picture 4" descr="CI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4149080"/>
            <a:ext cx="3860800" cy="2171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4695" y="4334685"/>
            <a:ext cx="1368152" cy="1368152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305800" cy="1791072"/>
          </a:xfrm>
        </p:spPr>
        <p:txBody>
          <a:bodyPr>
            <a:noAutofit/>
          </a:bodyPr>
          <a:lstStyle/>
          <a:p>
            <a:r>
              <a:rPr lang="en-GB" sz="6000" b="1" dirty="0" smtClean="0">
                <a:latin typeface="Harrington" pitchFamily="82" charset="0"/>
              </a:rPr>
              <a:t>Show your spots on Tuesday 13</a:t>
            </a:r>
            <a:r>
              <a:rPr lang="en-GB" sz="6000" b="1" baseline="30000" dirty="0" smtClean="0">
                <a:latin typeface="Harrington" pitchFamily="82" charset="0"/>
              </a:rPr>
              <a:t>th</a:t>
            </a:r>
            <a:r>
              <a:rPr lang="en-GB" sz="6000" b="1" dirty="0" smtClean="0">
                <a:latin typeface="Harrington" pitchFamily="82" charset="0"/>
              </a:rPr>
              <a:t> November</a:t>
            </a:r>
            <a:endParaRPr lang="en-GB" sz="6000" b="1" dirty="0">
              <a:latin typeface="Harrington" pitchFamily="82" charset="0"/>
            </a:endParaRPr>
          </a:p>
        </p:txBody>
      </p:sp>
      <p:pic>
        <p:nvPicPr>
          <p:cNvPr id="16388" name="Picture 4" descr="http://www.coins-of-the-uk.co.uk/pics/dec/100/1pd83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568" y="2924944"/>
            <a:ext cx="1872208" cy="1885775"/>
          </a:xfrm>
          <a:prstGeom prst="rect">
            <a:avLst/>
          </a:prstGeom>
          <a:noFill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131840" y="2996952"/>
            <a:ext cx="2520280" cy="782960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Harrington" pitchFamily="82" charset="0"/>
                <a:ea typeface="+mj-ea"/>
                <a:cs typeface="+mj-cs"/>
              </a:rPr>
              <a:t>Bring in £1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Harrington" pitchFamily="82" charset="0"/>
              <a:ea typeface="+mj-ea"/>
              <a:cs typeface="+mj-cs"/>
            </a:endParaRPr>
          </a:p>
        </p:txBody>
      </p:sp>
      <p:pic>
        <p:nvPicPr>
          <p:cNvPr id="16390" name="Picture 6" descr="https://d4k7s9ho8qact.cloudfront.net/wp-content/uploads/2006/12/cupcakes081206.jpg?9d7bd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75648" y="4546093"/>
            <a:ext cx="3168352" cy="2311907"/>
          </a:xfrm>
          <a:prstGeom prst="rect">
            <a:avLst/>
          </a:prstGeom>
          <a:noFill/>
        </p:spPr>
      </p:pic>
      <p:sp>
        <p:nvSpPr>
          <p:cNvPr id="7" name="Oval 6"/>
          <p:cNvSpPr/>
          <p:nvPr/>
        </p:nvSpPr>
        <p:spPr>
          <a:xfrm>
            <a:off x="7308304" y="476672"/>
            <a:ext cx="1656184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6300192" y="2924944"/>
            <a:ext cx="1296144" cy="108012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644008" y="5949280"/>
            <a:ext cx="936104" cy="90872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763688" y="0"/>
            <a:ext cx="1152128" cy="98072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059832" y="4725144"/>
            <a:ext cx="792088" cy="792088"/>
          </a:xfrm>
          <a:prstGeom prst="ellipse">
            <a:avLst/>
          </a:prstGeom>
          <a:solidFill>
            <a:srgbClr val="FF9933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23528" y="5724519"/>
            <a:ext cx="4932548" cy="782960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 smtClean="0">
                <a:solidFill>
                  <a:schemeClr val="tx2"/>
                </a:solidFill>
                <a:latin typeface="Harrington" pitchFamily="82" charset="0"/>
                <a:ea typeface="+mj-ea"/>
                <a:cs typeface="+mj-cs"/>
              </a:rPr>
              <a:t>Cake sale!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Harrington" pitchFamily="82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954623" y="2303202"/>
            <a:ext cx="7299920" cy="1008112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b="1" dirty="0" smtClean="0">
                <a:latin typeface="Harrington" pitchFamily="82" charset="0"/>
              </a:rPr>
              <a:t>Friday 16</a:t>
            </a:r>
            <a:r>
              <a:rPr lang="en-GB" sz="6000" b="1" baseline="30000" dirty="0" smtClean="0">
                <a:latin typeface="Harrington" pitchFamily="82" charset="0"/>
              </a:rPr>
              <a:t>th</a:t>
            </a:r>
            <a:r>
              <a:rPr lang="en-GB" sz="6000" b="1" dirty="0" smtClean="0">
                <a:latin typeface="Harrington" pitchFamily="82" charset="0"/>
              </a:rPr>
              <a:t> November</a:t>
            </a:r>
            <a:endParaRPr lang="en-GB" sz="6000" b="1" dirty="0">
              <a:latin typeface="Harrington" pitchFamily="82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1775520" y="548680"/>
            <a:ext cx="1800200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6557287" y="4736473"/>
            <a:ext cx="1296144" cy="122413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23528" y="4437112"/>
            <a:ext cx="1440160" cy="1512168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http://kingsroad.learningspaces.net/userfiles/pudsey_bear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336443"/>
            <a:ext cx="2486025" cy="347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6"/>
          <p:cNvSpPr/>
          <p:nvPr/>
        </p:nvSpPr>
        <p:spPr>
          <a:xfrm>
            <a:off x="7452320" y="908720"/>
            <a:ext cx="802223" cy="792088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004048" y="1916832"/>
            <a:ext cx="576064" cy="50405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56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484160"/>
            <a:ext cx="8229600" cy="4373840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Leo, aged 3, has a rare eye disease and could have gone blind. At a regular nursery, he could easily get hurt. His mum found it difficult taking him to a mainstream baby group and remembers thinking he'd never play.</a:t>
            </a:r>
          </a:p>
          <a:p>
            <a:endParaRPr lang="en-GB" dirty="0" smtClean="0"/>
          </a:p>
          <a:p>
            <a:r>
              <a:rPr lang="en-GB" dirty="0" smtClean="0"/>
              <a:t>He now goes to </a:t>
            </a:r>
            <a:r>
              <a:rPr lang="en-GB" dirty="0" err="1" smtClean="0"/>
              <a:t>Dorton</a:t>
            </a:r>
            <a:r>
              <a:rPr lang="en-GB" dirty="0" smtClean="0"/>
              <a:t> House Nursery for visually impaired children where he can play safely and get help to improve his sight before it's too late.</a:t>
            </a:r>
          </a:p>
          <a:p>
            <a:endParaRPr lang="en-GB" dirty="0" smtClean="0"/>
          </a:p>
          <a:p>
            <a:r>
              <a:rPr lang="en-GB" dirty="0" smtClean="0"/>
              <a:t>With your help, BBC Children in Need gave </a:t>
            </a:r>
            <a:r>
              <a:rPr lang="en-GB" dirty="0" err="1" smtClean="0"/>
              <a:t>Dorton</a:t>
            </a:r>
            <a:r>
              <a:rPr lang="en-GB" dirty="0" smtClean="0"/>
              <a:t> House Nursery, run by The Royal London Society for Blind People, £7,506 to buy sensory toys for a specialist equipment lending library. Children aged from two to seven attend the project and use the equipment you help fund.</a:t>
            </a:r>
          </a:p>
          <a:p>
            <a:endParaRPr lang="en-GB" dirty="0"/>
          </a:p>
        </p:txBody>
      </p:sp>
      <p:pic>
        <p:nvPicPr>
          <p:cNvPr id="5" name="Picture 4" descr="C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260648"/>
            <a:ext cx="3712411" cy="2088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468880"/>
            <a:ext cx="8229600" cy="4389120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How old were you when you learnt to walk? William was three.</a:t>
            </a:r>
          </a:p>
          <a:p>
            <a:r>
              <a:rPr lang="en-GB" dirty="0" smtClean="0"/>
              <a:t>He can’t talk either because he was born with a rare condition, so it’s taking him longer to do all the things that toddlers do. But going to </a:t>
            </a:r>
            <a:r>
              <a:rPr lang="en-GB" dirty="0" err="1" smtClean="0"/>
              <a:t>Playskill</a:t>
            </a:r>
            <a:r>
              <a:rPr lang="en-GB" dirty="0" smtClean="0"/>
              <a:t> near his home in Hertfordshire every Friday has made all the difference.</a:t>
            </a:r>
          </a:p>
          <a:p>
            <a:r>
              <a:rPr lang="en-GB" dirty="0" smtClean="0"/>
              <a:t>There, he sees specialists who help him learn how to communicate and move. And all the time, William is having fun.</a:t>
            </a:r>
          </a:p>
          <a:p>
            <a:r>
              <a:rPr lang="en-GB" dirty="0" smtClean="0"/>
              <a:t>Your money pays for experts who help children like William develop and progress.</a:t>
            </a:r>
            <a:endParaRPr lang="en-GB" dirty="0"/>
          </a:p>
        </p:txBody>
      </p:sp>
      <p:pic>
        <p:nvPicPr>
          <p:cNvPr id="4" name="Picture 3" descr="CI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188640"/>
            <a:ext cx="3860800" cy="2171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238</TotalTime>
  <Words>271</Words>
  <Application>Microsoft Office PowerPoint</Application>
  <PresentationFormat>On-screen Show (4:3)</PresentationFormat>
  <Paragraphs>32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Flow</vt:lpstr>
      <vt:lpstr>Children in Need</vt:lpstr>
      <vt:lpstr>So what is it all about?</vt:lpstr>
      <vt:lpstr>http://www.bbc.co.uk/programmes/b008dk4b/profiles/cin-whoyouhelp-dortonhouse </vt:lpstr>
      <vt:lpstr>What happens with the money?</vt:lpstr>
      <vt:lpstr>How can we help?</vt:lpstr>
      <vt:lpstr>Show your spots on Tuesday 13th November</vt:lpstr>
      <vt:lpstr>PowerPoint Presentation</vt:lpstr>
      <vt:lpstr>PowerPoint Presentation</vt:lpstr>
      <vt:lpstr>PowerPoint Presentation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Children in Need</dc:title>
  <dc:creator>cgilbert</dc:creator>
  <cp:lastModifiedBy>C Gilbert</cp:lastModifiedBy>
  <cp:revision>8</cp:revision>
  <dcterms:created xsi:type="dcterms:W3CDTF">2012-11-05T17:11:59Z</dcterms:created>
  <dcterms:modified xsi:type="dcterms:W3CDTF">2012-11-06T13:30:41Z</dcterms:modified>
</cp:coreProperties>
</file>