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59" r:id="rId1"/>
  </p:sldMasterIdLst>
  <p:notesMasterIdLst>
    <p:notesMasterId r:id="rId11"/>
  </p:notesMasterIdLst>
  <p:sldIdLst>
    <p:sldId id="256" r:id="rId2"/>
    <p:sldId id="257" r:id="rId3"/>
    <p:sldId id="258" r:id="rId4"/>
    <p:sldId id="259" r:id="rId5"/>
    <p:sldId id="260" r:id="rId6"/>
    <p:sldId id="261" r:id="rId7"/>
    <p:sldId id="262" r:id="rId8"/>
    <p:sldId id="263" r:id="rId9"/>
    <p:sldId id="264" r:id="rId10"/>
  </p:sldIdLst>
  <p:sldSz cx="9144000" cy="5143500" type="screen16x9"/>
  <p:notesSz cx="6858000" cy="9144000"/>
  <p:embeddedFontLst>
    <p:embeddedFont>
      <p:font typeface="Roboto" panose="020B0604020202020204" charset="0"/>
      <p:regular r:id="rId12"/>
      <p:bold r:id="rId13"/>
      <p:italic r:id="rId14"/>
      <p:boldItalic r:id="rId15"/>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116" d="100"/>
          <a:sy n="116" d="100"/>
        </p:scale>
        <p:origin x="75" y="318"/>
      </p:cViewPr>
      <p:guideLst>
        <p:guide orient="horz" pos="162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font" Target="fonts/font2.fntdata"/><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font" Target="fonts/font1.fntdata"/><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font" Target="fonts/font4.fntdata"/><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font" Target="fonts/font3.fntdata"/></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3"/>
        <p:cNvGrpSpPr/>
        <p:nvPr/>
      </p:nvGrpSpPr>
      <p:grpSpPr>
        <a:xfrm>
          <a:off x="0" y="0"/>
          <a:ext cx="0" cy="0"/>
          <a:chOff x="0" y="0"/>
          <a:chExt cx="0" cy="0"/>
        </a:xfrm>
      </p:grpSpPr>
      <p:sp>
        <p:nvSpPr>
          <p:cNvPr id="64" name="Google Shape;64;p: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5" name="Google Shape;65;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9"/>
        <p:cNvGrpSpPr/>
        <p:nvPr/>
      </p:nvGrpSpPr>
      <p:grpSpPr>
        <a:xfrm>
          <a:off x="0" y="0"/>
          <a:ext cx="0" cy="0"/>
          <a:chOff x="0" y="0"/>
          <a:chExt cx="0" cy="0"/>
        </a:xfrm>
      </p:grpSpPr>
      <p:sp>
        <p:nvSpPr>
          <p:cNvPr id="70" name="Google Shape;70;gb4fdc9d0d4_0_5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1" name="Google Shape;71;gb4fdc9d0d4_0_5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6"/>
        <p:cNvGrpSpPr/>
        <p:nvPr/>
      </p:nvGrpSpPr>
      <p:grpSpPr>
        <a:xfrm>
          <a:off x="0" y="0"/>
          <a:ext cx="0" cy="0"/>
          <a:chOff x="0" y="0"/>
          <a:chExt cx="0" cy="0"/>
        </a:xfrm>
      </p:grpSpPr>
      <p:sp>
        <p:nvSpPr>
          <p:cNvPr id="77" name="Google Shape;77;gb4fdc9d0d4_0_6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8" name="Google Shape;78;gb4fdc9d0d4_0_6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
        <p:cNvGrpSpPr/>
        <p:nvPr/>
      </p:nvGrpSpPr>
      <p:grpSpPr>
        <a:xfrm>
          <a:off x="0" y="0"/>
          <a:ext cx="0" cy="0"/>
          <a:chOff x="0" y="0"/>
          <a:chExt cx="0" cy="0"/>
        </a:xfrm>
      </p:grpSpPr>
      <p:sp>
        <p:nvSpPr>
          <p:cNvPr id="84" name="Google Shape;84;gb4fdc9d0d4_0_7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5" name="Google Shape;85;gb4fdc9d0d4_0_7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1"/>
        <p:cNvGrpSpPr/>
        <p:nvPr/>
      </p:nvGrpSpPr>
      <p:grpSpPr>
        <a:xfrm>
          <a:off x="0" y="0"/>
          <a:ext cx="0" cy="0"/>
          <a:chOff x="0" y="0"/>
          <a:chExt cx="0" cy="0"/>
        </a:xfrm>
      </p:grpSpPr>
      <p:sp>
        <p:nvSpPr>
          <p:cNvPr id="92" name="Google Shape;92;gb4fdc9d0d4_0_8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3" name="Google Shape;93;gb4fdc9d0d4_0_8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8"/>
        <p:cNvGrpSpPr/>
        <p:nvPr/>
      </p:nvGrpSpPr>
      <p:grpSpPr>
        <a:xfrm>
          <a:off x="0" y="0"/>
          <a:ext cx="0" cy="0"/>
          <a:chOff x="0" y="0"/>
          <a:chExt cx="0" cy="0"/>
        </a:xfrm>
      </p:grpSpPr>
      <p:sp>
        <p:nvSpPr>
          <p:cNvPr id="99" name="Google Shape;99;gb4fdc9d0d4_0_9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00" name="Google Shape;100;gb4fdc9d0d4_0_9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4"/>
        <p:cNvGrpSpPr/>
        <p:nvPr/>
      </p:nvGrpSpPr>
      <p:grpSpPr>
        <a:xfrm>
          <a:off x="0" y="0"/>
          <a:ext cx="0" cy="0"/>
          <a:chOff x="0" y="0"/>
          <a:chExt cx="0" cy="0"/>
        </a:xfrm>
      </p:grpSpPr>
      <p:sp>
        <p:nvSpPr>
          <p:cNvPr id="105" name="Google Shape;105;gb4fdc9d0d4_0_10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06" name="Google Shape;106;gb4fdc9d0d4_0_10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1"/>
        <p:cNvGrpSpPr/>
        <p:nvPr/>
      </p:nvGrpSpPr>
      <p:grpSpPr>
        <a:xfrm>
          <a:off x="0" y="0"/>
          <a:ext cx="0" cy="0"/>
          <a:chOff x="0" y="0"/>
          <a:chExt cx="0" cy="0"/>
        </a:xfrm>
      </p:grpSpPr>
      <p:sp>
        <p:nvSpPr>
          <p:cNvPr id="112" name="Google Shape;112;gb4fdc9d0d4_0_11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3" name="Google Shape;113;gb4fdc9d0d4_0_11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8"/>
        <p:cNvGrpSpPr/>
        <p:nvPr/>
      </p:nvGrpSpPr>
      <p:grpSpPr>
        <a:xfrm>
          <a:off x="0" y="0"/>
          <a:ext cx="0" cy="0"/>
          <a:chOff x="0" y="0"/>
          <a:chExt cx="0" cy="0"/>
        </a:xfrm>
      </p:grpSpPr>
      <p:sp>
        <p:nvSpPr>
          <p:cNvPr id="119" name="Google Shape;119;gb4fdc9d0d4_0_11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20" name="Google Shape;120;gb4fdc9d0d4_0_11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9"/>
        <p:cNvGrpSpPr/>
        <p:nvPr/>
      </p:nvGrpSpPr>
      <p:grpSpPr>
        <a:xfrm>
          <a:off x="0" y="0"/>
          <a:ext cx="0" cy="0"/>
          <a:chOff x="0" y="0"/>
          <a:chExt cx="0" cy="0"/>
        </a:xfrm>
      </p:grpSpPr>
      <p:sp>
        <p:nvSpPr>
          <p:cNvPr id="10" name="Google Shape;10;p2"/>
          <p:cNvSpPr/>
          <p:nvPr/>
        </p:nvSpPr>
        <p:spPr>
          <a:xfrm flipH="1">
            <a:off x="8246400" y="4245925"/>
            <a:ext cx="897600" cy="897600"/>
          </a:xfrm>
          <a:prstGeom prst="rtTriangle">
            <a:avLst/>
          </a:pr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 name="Google Shape;11;p2"/>
          <p:cNvSpPr/>
          <p:nvPr/>
        </p:nvSpPr>
        <p:spPr>
          <a:xfrm flipH="1">
            <a:off x="8246400" y="4245875"/>
            <a:ext cx="897600" cy="897600"/>
          </a:xfrm>
          <a:prstGeom prst="round1Rect">
            <a:avLst>
              <a:gd name="adj" fmla="val 16667"/>
            </a:avLst>
          </a:prstGeom>
          <a:solidFill>
            <a:schemeClr val="lt1">
              <a:alpha val="6808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 name="Google Shape;12;p2"/>
          <p:cNvSpPr txBox="1">
            <a:spLocks noGrp="1"/>
          </p:cNvSpPr>
          <p:nvPr>
            <p:ph type="ctrTitle"/>
          </p:nvPr>
        </p:nvSpPr>
        <p:spPr>
          <a:xfrm>
            <a:off x="390525" y="1819275"/>
            <a:ext cx="8222100" cy="933600"/>
          </a:xfrm>
          <a:prstGeom prst="rect">
            <a:avLst/>
          </a:prstGeom>
        </p:spPr>
        <p:txBody>
          <a:bodyPr spcFirstLastPara="1" wrap="square" lIns="91425" tIns="91425" rIns="91425" bIns="91425" anchor="b" anchorCtr="0">
            <a:noAutofit/>
          </a:bodyPr>
          <a:lstStyle>
            <a:lvl1pPr lvl="0">
              <a:spcBef>
                <a:spcPts val="0"/>
              </a:spcBef>
              <a:spcAft>
                <a:spcPts val="0"/>
              </a:spcAft>
              <a:buSzPts val="4800"/>
              <a:buNone/>
              <a:defRPr sz="4800"/>
            </a:lvl1pPr>
            <a:lvl2pPr lvl="1">
              <a:spcBef>
                <a:spcPts val="0"/>
              </a:spcBef>
              <a:spcAft>
                <a:spcPts val="0"/>
              </a:spcAft>
              <a:buSzPts val="4800"/>
              <a:buNone/>
              <a:defRPr sz="4800"/>
            </a:lvl2pPr>
            <a:lvl3pPr lvl="2">
              <a:spcBef>
                <a:spcPts val="0"/>
              </a:spcBef>
              <a:spcAft>
                <a:spcPts val="0"/>
              </a:spcAft>
              <a:buSzPts val="4800"/>
              <a:buNone/>
              <a:defRPr sz="4800"/>
            </a:lvl3pPr>
            <a:lvl4pPr lvl="3">
              <a:spcBef>
                <a:spcPts val="0"/>
              </a:spcBef>
              <a:spcAft>
                <a:spcPts val="0"/>
              </a:spcAft>
              <a:buSzPts val="4800"/>
              <a:buNone/>
              <a:defRPr sz="4800"/>
            </a:lvl4pPr>
            <a:lvl5pPr lvl="4">
              <a:spcBef>
                <a:spcPts val="0"/>
              </a:spcBef>
              <a:spcAft>
                <a:spcPts val="0"/>
              </a:spcAft>
              <a:buSzPts val="4800"/>
              <a:buNone/>
              <a:defRPr sz="4800"/>
            </a:lvl5pPr>
            <a:lvl6pPr lvl="5">
              <a:spcBef>
                <a:spcPts val="0"/>
              </a:spcBef>
              <a:spcAft>
                <a:spcPts val="0"/>
              </a:spcAft>
              <a:buSzPts val="4800"/>
              <a:buNone/>
              <a:defRPr sz="4800"/>
            </a:lvl6pPr>
            <a:lvl7pPr lvl="6">
              <a:spcBef>
                <a:spcPts val="0"/>
              </a:spcBef>
              <a:spcAft>
                <a:spcPts val="0"/>
              </a:spcAft>
              <a:buSzPts val="4800"/>
              <a:buNone/>
              <a:defRPr sz="4800"/>
            </a:lvl7pPr>
            <a:lvl8pPr lvl="7">
              <a:spcBef>
                <a:spcPts val="0"/>
              </a:spcBef>
              <a:spcAft>
                <a:spcPts val="0"/>
              </a:spcAft>
              <a:buSzPts val="4800"/>
              <a:buNone/>
              <a:defRPr sz="4800"/>
            </a:lvl8pPr>
            <a:lvl9pPr lvl="8">
              <a:spcBef>
                <a:spcPts val="0"/>
              </a:spcBef>
              <a:spcAft>
                <a:spcPts val="0"/>
              </a:spcAft>
              <a:buSzPts val="4800"/>
              <a:buNone/>
              <a:defRPr sz="4800"/>
            </a:lvl9pPr>
          </a:lstStyle>
          <a:p>
            <a:endParaRPr/>
          </a:p>
        </p:txBody>
      </p:sp>
      <p:sp>
        <p:nvSpPr>
          <p:cNvPr id="13" name="Google Shape;13;p2"/>
          <p:cNvSpPr txBox="1">
            <a:spLocks noGrp="1"/>
          </p:cNvSpPr>
          <p:nvPr>
            <p:ph type="subTitle" idx="1"/>
          </p:nvPr>
        </p:nvSpPr>
        <p:spPr>
          <a:xfrm>
            <a:off x="390525" y="2789130"/>
            <a:ext cx="8222100" cy="432900"/>
          </a:xfrm>
          <a:prstGeom prst="rect">
            <a:avLst/>
          </a:prstGeom>
        </p:spPr>
        <p:txBody>
          <a:bodyPr spcFirstLastPara="1" wrap="square" lIns="91425" tIns="91425" rIns="91425" bIns="91425" anchor="t" anchorCtr="0">
            <a:noAutofit/>
          </a:bodyPr>
          <a:lstStyle>
            <a:lvl1pPr lvl="0">
              <a:lnSpc>
                <a:spcPct val="100000"/>
              </a:lnSpc>
              <a:spcBef>
                <a:spcPts val="0"/>
              </a:spcBef>
              <a:spcAft>
                <a:spcPts val="0"/>
              </a:spcAft>
              <a:buClr>
                <a:schemeClr val="lt1"/>
              </a:buClr>
              <a:buSzPts val="1800"/>
              <a:buNone/>
              <a:defRPr>
                <a:solidFill>
                  <a:schemeClr val="lt1"/>
                </a:solidFill>
              </a:defRPr>
            </a:lvl1pPr>
            <a:lvl2pPr lvl="1">
              <a:lnSpc>
                <a:spcPct val="100000"/>
              </a:lnSpc>
              <a:spcBef>
                <a:spcPts val="0"/>
              </a:spcBef>
              <a:spcAft>
                <a:spcPts val="0"/>
              </a:spcAft>
              <a:buClr>
                <a:schemeClr val="lt1"/>
              </a:buClr>
              <a:buSzPts val="1800"/>
              <a:buNone/>
              <a:defRPr sz="1800">
                <a:solidFill>
                  <a:schemeClr val="lt1"/>
                </a:solidFill>
              </a:defRPr>
            </a:lvl2pPr>
            <a:lvl3pPr lvl="2">
              <a:lnSpc>
                <a:spcPct val="100000"/>
              </a:lnSpc>
              <a:spcBef>
                <a:spcPts val="0"/>
              </a:spcBef>
              <a:spcAft>
                <a:spcPts val="0"/>
              </a:spcAft>
              <a:buClr>
                <a:schemeClr val="lt1"/>
              </a:buClr>
              <a:buSzPts val="1800"/>
              <a:buNone/>
              <a:defRPr sz="1800">
                <a:solidFill>
                  <a:schemeClr val="lt1"/>
                </a:solidFill>
              </a:defRPr>
            </a:lvl3pPr>
            <a:lvl4pPr lvl="3">
              <a:lnSpc>
                <a:spcPct val="100000"/>
              </a:lnSpc>
              <a:spcBef>
                <a:spcPts val="0"/>
              </a:spcBef>
              <a:spcAft>
                <a:spcPts val="0"/>
              </a:spcAft>
              <a:buClr>
                <a:schemeClr val="lt1"/>
              </a:buClr>
              <a:buSzPts val="1800"/>
              <a:buNone/>
              <a:defRPr sz="1800">
                <a:solidFill>
                  <a:schemeClr val="lt1"/>
                </a:solidFill>
              </a:defRPr>
            </a:lvl4pPr>
            <a:lvl5pPr lvl="4">
              <a:lnSpc>
                <a:spcPct val="100000"/>
              </a:lnSpc>
              <a:spcBef>
                <a:spcPts val="0"/>
              </a:spcBef>
              <a:spcAft>
                <a:spcPts val="0"/>
              </a:spcAft>
              <a:buClr>
                <a:schemeClr val="lt1"/>
              </a:buClr>
              <a:buSzPts val="1800"/>
              <a:buNone/>
              <a:defRPr sz="1800">
                <a:solidFill>
                  <a:schemeClr val="lt1"/>
                </a:solidFill>
              </a:defRPr>
            </a:lvl5pPr>
            <a:lvl6pPr lvl="5">
              <a:lnSpc>
                <a:spcPct val="100000"/>
              </a:lnSpc>
              <a:spcBef>
                <a:spcPts val="0"/>
              </a:spcBef>
              <a:spcAft>
                <a:spcPts val="0"/>
              </a:spcAft>
              <a:buClr>
                <a:schemeClr val="lt1"/>
              </a:buClr>
              <a:buSzPts val="1800"/>
              <a:buNone/>
              <a:defRPr sz="1800">
                <a:solidFill>
                  <a:schemeClr val="lt1"/>
                </a:solidFill>
              </a:defRPr>
            </a:lvl6pPr>
            <a:lvl7pPr lvl="6">
              <a:lnSpc>
                <a:spcPct val="100000"/>
              </a:lnSpc>
              <a:spcBef>
                <a:spcPts val="0"/>
              </a:spcBef>
              <a:spcAft>
                <a:spcPts val="0"/>
              </a:spcAft>
              <a:buClr>
                <a:schemeClr val="lt1"/>
              </a:buClr>
              <a:buSzPts val="1800"/>
              <a:buNone/>
              <a:defRPr sz="1800">
                <a:solidFill>
                  <a:schemeClr val="lt1"/>
                </a:solidFill>
              </a:defRPr>
            </a:lvl7pPr>
            <a:lvl8pPr lvl="7">
              <a:lnSpc>
                <a:spcPct val="100000"/>
              </a:lnSpc>
              <a:spcBef>
                <a:spcPts val="0"/>
              </a:spcBef>
              <a:spcAft>
                <a:spcPts val="0"/>
              </a:spcAft>
              <a:buClr>
                <a:schemeClr val="lt1"/>
              </a:buClr>
              <a:buSzPts val="1800"/>
              <a:buNone/>
              <a:defRPr sz="1800">
                <a:solidFill>
                  <a:schemeClr val="lt1"/>
                </a:solidFill>
              </a:defRPr>
            </a:lvl8pPr>
            <a:lvl9pPr lvl="8">
              <a:lnSpc>
                <a:spcPct val="100000"/>
              </a:lnSpc>
              <a:spcBef>
                <a:spcPts val="0"/>
              </a:spcBef>
              <a:spcAft>
                <a:spcPts val="0"/>
              </a:spcAft>
              <a:buClr>
                <a:schemeClr val="lt1"/>
              </a:buClr>
              <a:buSzPts val="1800"/>
              <a:buNone/>
              <a:defRPr sz="1800">
                <a:solidFill>
                  <a:schemeClr val="lt1"/>
                </a:solidFill>
              </a:defRPr>
            </a:lvl9pPr>
          </a:lstStyle>
          <a:p>
            <a:endParaRPr/>
          </a:p>
        </p:txBody>
      </p:sp>
      <p:sp>
        <p:nvSpPr>
          <p:cNvPr id="14" name="Google Shape;14;p2"/>
          <p:cNvSpPr txBox="1">
            <a:spLocks noGrp="1"/>
          </p:cNvSpPr>
          <p:nvPr>
            <p:ph type="sldNum" idx="12"/>
          </p:nvPr>
        </p:nvSpPr>
        <p:spPr>
          <a:xfrm>
            <a:off x="8523541" y="4695623"/>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15"/>
        <p:cNvGrpSpPr/>
        <p:nvPr/>
      </p:nvGrpSpPr>
      <p:grpSpPr>
        <a:xfrm>
          <a:off x="0" y="0"/>
          <a:ext cx="0" cy="0"/>
          <a:chOff x="0" y="0"/>
          <a:chExt cx="0" cy="0"/>
        </a:xfrm>
      </p:grpSpPr>
      <p:sp>
        <p:nvSpPr>
          <p:cNvPr id="16" name="Google Shape;16;p3"/>
          <p:cNvSpPr txBox="1">
            <a:spLocks noGrp="1"/>
          </p:cNvSpPr>
          <p:nvPr>
            <p:ph type="title"/>
          </p:nvPr>
        </p:nvSpPr>
        <p:spPr>
          <a:xfrm>
            <a:off x="460950" y="2065350"/>
            <a:ext cx="8222100" cy="1012800"/>
          </a:xfrm>
          <a:prstGeom prst="rect">
            <a:avLst/>
          </a:prstGeom>
        </p:spPr>
        <p:txBody>
          <a:bodyPr spcFirstLastPara="1" wrap="square" lIns="91425" tIns="91425" rIns="91425" bIns="91425" anchor="ctr" anchorCtr="0">
            <a:noAutofit/>
          </a:bodyPr>
          <a:lstStyle>
            <a:lvl1pPr lvl="0">
              <a:spcBef>
                <a:spcPts val="0"/>
              </a:spcBef>
              <a:spcAft>
                <a:spcPts val="0"/>
              </a:spcAft>
              <a:buSzPts val="4200"/>
              <a:buNone/>
              <a:defRPr sz="4200"/>
            </a:lvl1pPr>
            <a:lvl2pPr lvl="1">
              <a:spcBef>
                <a:spcPts val="0"/>
              </a:spcBef>
              <a:spcAft>
                <a:spcPts val="0"/>
              </a:spcAft>
              <a:buSzPts val="4200"/>
              <a:buNone/>
              <a:defRPr sz="4200"/>
            </a:lvl2pPr>
            <a:lvl3pPr lvl="2">
              <a:spcBef>
                <a:spcPts val="0"/>
              </a:spcBef>
              <a:spcAft>
                <a:spcPts val="0"/>
              </a:spcAft>
              <a:buSzPts val="4200"/>
              <a:buNone/>
              <a:defRPr sz="4200"/>
            </a:lvl3pPr>
            <a:lvl4pPr lvl="3">
              <a:spcBef>
                <a:spcPts val="0"/>
              </a:spcBef>
              <a:spcAft>
                <a:spcPts val="0"/>
              </a:spcAft>
              <a:buSzPts val="4200"/>
              <a:buNone/>
              <a:defRPr sz="4200"/>
            </a:lvl4pPr>
            <a:lvl5pPr lvl="4">
              <a:spcBef>
                <a:spcPts val="0"/>
              </a:spcBef>
              <a:spcAft>
                <a:spcPts val="0"/>
              </a:spcAft>
              <a:buSzPts val="4200"/>
              <a:buNone/>
              <a:defRPr sz="4200"/>
            </a:lvl5pPr>
            <a:lvl6pPr lvl="5">
              <a:spcBef>
                <a:spcPts val="0"/>
              </a:spcBef>
              <a:spcAft>
                <a:spcPts val="0"/>
              </a:spcAft>
              <a:buSzPts val="4200"/>
              <a:buNone/>
              <a:defRPr sz="4200"/>
            </a:lvl6pPr>
            <a:lvl7pPr lvl="6">
              <a:spcBef>
                <a:spcPts val="0"/>
              </a:spcBef>
              <a:spcAft>
                <a:spcPts val="0"/>
              </a:spcAft>
              <a:buSzPts val="4200"/>
              <a:buNone/>
              <a:defRPr sz="4200"/>
            </a:lvl7pPr>
            <a:lvl8pPr lvl="7">
              <a:spcBef>
                <a:spcPts val="0"/>
              </a:spcBef>
              <a:spcAft>
                <a:spcPts val="0"/>
              </a:spcAft>
              <a:buSzPts val="4200"/>
              <a:buNone/>
              <a:defRPr sz="4200"/>
            </a:lvl8pPr>
            <a:lvl9pPr lvl="8">
              <a:spcBef>
                <a:spcPts val="0"/>
              </a:spcBef>
              <a:spcAft>
                <a:spcPts val="0"/>
              </a:spcAft>
              <a:buSzPts val="4200"/>
              <a:buNone/>
              <a:defRPr sz="4200"/>
            </a:lvl9pPr>
          </a:lstStyle>
          <a:p>
            <a:endParaRPr/>
          </a:p>
        </p:txBody>
      </p:sp>
      <p:sp>
        <p:nvSpPr>
          <p:cNvPr id="17" name="Google Shape;17;p3"/>
          <p:cNvSpPr txBox="1">
            <a:spLocks noGrp="1"/>
          </p:cNvSpPr>
          <p:nvPr>
            <p:ph type="sldNum" idx="12"/>
          </p:nvPr>
        </p:nvSpPr>
        <p:spPr>
          <a:xfrm>
            <a:off x="8523541" y="4695623"/>
            <a:ext cx="548700" cy="393600"/>
          </a:xfrm>
          <a:prstGeom prst="rect">
            <a:avLst/>
          </a:prstGeom>
        </p:spPr>
        <p:txBody>
          <a:bodyPr spcFirstLastPara="1" wrap="square" lIns="91425" tIns="91425" rIns="91425" bIns="91425" anchor="ctr" anchorCtr="0">
            <a:noAutofit/>
          </a:bodyPr>
          <a:lstStyle>
            <a:lvl1pPr lvl="0">
              <a:buNone/>
              <a:defRPr>
                <a:solidFill>
                  <a:schemeClr val="lt1"/>
                </a:solidFill>
              </a:defRPr>
            </a:lvl1pPr>
            <a:lvl2pPr lvl="1">
              <a:buNone/>
              <a:defRPr>
                <a:solidFill>
                  <a:schemeClr val="lt1"/>
                </a:solidFill>
              </a:defRPr>
            </a:lvl2pPr>
            <a:lvl3pPr lvl="2">
              <a:buNone/>
              <a:defRPr>
                <a:solidFill>
                  <a:schemeClr val="lt1"/>
                </a:solidFill>
              </a:defRPr>
            </a:lvl3pPr>
            <a:lvl4pPr lvl="3">
              <a:buNone/>
              <a:defRPr>
                <a:solidFill>
                  <a:schemeClr val="lt1"/>
                </a:solidFill>
              </a:defRPr>
            </a:lvl4pPr>
            <a:lvl5pPr lvl="4">
              <a:buNone/>
              <a:defRPr>
                <a:solidFill>
                  <a:schemeClr val="lt1"/>
                </a:solidFill>
              </a:defRPr>
            </a:lvl5pPr>
            <a:lvl6pPr lvl="5">
              <a:buNone/>
              <a:defRPr>
                <a:solidFill>
                  <a:schemeClr val="lt1"/>
                </a:solidFill>
              </a:defRPr>
            </a:lvl6pPr>
            <a:lvl7pPr lvl="6">
              <a:buNone/>
              <a:defRPr>
                <a:solidFill>
                  <a:schemeClr val="lt1"/>
                </a:solidFill>
              </a:defRPr>
            </a:lvl7pPr>
            <a:lvl8pPr lvl="7">
              <a:buNone/>
              <a:defRPr>
                <a:solidFill>
                  <a:schemeClr val="lt1"/>
                </a:solidFill>
              </a:defRPr>
            </a:lvl8pPr>
            <a:lvl9pPr lvl="8">
              <a:buNone/>
              <a:defRPr>
                <a:solidFill>
                  <a:schemeClr val="lt1"/>
                </a:solidFill>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18"/>
        <p:cNvGrpSpPr/>
        <p:nvPr/>
      </p:nvGrpSpPr>
      <p:grpSpPr>
        <a:xfrm>
          <a:off x="0" y="0"/>
          <a:ext cx="0" cy="0"/>
          <a:chOff x="0" y="0"/>
          <a:chExt cx="0" cy="0"/>
        </a:xfrm>
      </p:grpSpPr>
      <p:sp>
        <p:nvSpPr>
          <p:cNvPr id="19" name="Google Shape;19;p4"/>
          <p:cNvSpPr/>
          <p:nvPr/>
        </p:nvSpPr>
        <p:spPr>
          <a:xfrm rot="10800000" flipH="1">
            <a:off x="0" y="1686000"/>
            <a:ext cx="9144000" cy="3457500"/>
          </a:xfrm>
          <a:prstGeom prst="rect">
            <a:avLst/>
          </a:pr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 name="Google Shape;20;p4"/>
          <p:cNvSpPr/>
          <p:nvPr/>
        </p:nvSpPr>
        <p:spPr>
          <a:xfrm>
            <a:off x="0" y="1686000"/>
            <a:ext cx="9144000" cy="108600"/>
          </a:xfrm>
          <a:prstGeom prst="rect">
            <a:avLst/>
          </a:prstGeom>
          <a:gradFill>
            <a:gsLst>
              <a:gs pos="0">
                <a:srgbClr val="F9F9F9"/>
              </a:gs>
              <a:gs pos="36000">
                <a:srgbClr val="F9F9F9"/>
              </a:gs>
              <a:gs pos="80000">
                <a:srgbClr val="DEDEDE"/>
              </a:gs>
              <a:gs pos="100000">
                <a:srgbClr val="999999"/>
              </a:gs>
            </a:gsLst>
            <a:lin ang="16200038"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 name="Google Shape;21;p4"/>
          <p:cNvSpPr txBox="1">
            <a:spLocks noGrp="1"/>
          </p:cNvSpPr>
          <p:nvPr>
            <p:ph type="title"/>
          </p:nvPr>
        </p:nvSpPr>
        <p:spPr>
          <a:xfrm>
            <a:off x="471900" y="738725"/>
            <a:ext cx="8222100" cy="767700"/>
          </a:xfrm>
          <a:prstGeom prst="rect">
            <a:avLst/>
          </a:prstGeom>
        </p:spPr>
        <p:txBody>
          <a:bodyPr spcFirstLastPara="1" wrap="square" lIns="91425" tIns="91425" rIns="91425" bIns="91425" anchor="b" anchorCtr="0">
            <a:noAutofit/>
          </a:bodyPr>
          <a:lstStyle>
            <a:lvl1pPr lvl="0">
              <a:spcBef>
                <a:spcPts val="0"/>
              </a:spcBef>
              <a:spcAft>
                <a:spcPts val="0"/>
              </a:spcAft>
              <a:buSzPts val="3200"/>
              <a:buNone/>
              <a:defRPr/>
            </a:lvl1pPr>
            <a:lvl2pPr lvl="1">
              <a:spcBef>
                <a:spcPts val="0"/>
              </a:spcBef>
              <a:spcAft>
                <a:spcPts val="0"/>
              </a:spcAft>
              <a:buSzPts val="3200"/>
              <a:buNone/>
              <a:defRPr/>
            </a:lvl2pPr>
            <a:lvl3pPr lvl="2">
              <a:spcBef>
                <a:spcPts val="0"/>
              </a:spcBef>
              <a:spcAft>
                <a:spcPts val="0"/>
              </a:spcAft>
              <a:buSzPts val="3200"/>
              <a:buNone/>
              <a:defRPr/>
            </a:lvl3pPr>
            <a:lvl4pPr lvl="3">
              <a:spcBef>
                <a:spcPts val="0"/>
              </a:spcBef>
              <a:spcAft>
                <a:spcPts val="0"/>
              </a:spcAft>
              <a:buSzPts val="3200"/>
              <a:buNone/>
              <a:defRPr/>
            </a:lvl4pPr>
            <a:lvl5pPr lvl="4">
              <a:spcBef>
                <a:spcPts val="0"/>
              </a:spcBef>
              <a:spcAft>
                <a:spcPts val="0"/>
              </a:spcAft>
              <a:buSzPts val="3200"/>
              <a:buNone/>
              <a:defRPr/>
            </a:lvl5pPr>
            <a:lvl6pPr lvl="5">
              <a:spcBef>
                <a:spcPts val="0"/>
              </a:spcBef>
              <a:spcAft>
                <a:spcPts val="0"/>
              </a:spcAft>
              <a:buSzPts val="3200"/>
              <a:buNone/>
              <a:defRPr/>
            </a:lvl6pPr>
            <a:lvl7pPr lvl="6">
              <a:spcBef>
                <a:spcPts val="0"/>
              </a:spcBef>
              <a:spcAft>
                <a:spcPts val="0"/>
              </a:spcAft>
              <a:buSzPts val="3200"/>
              <a:buNone/>
              <a:defRPr/>
            </a:lvl7pPr>
            <a:lvl8pPr lvl="7">
              <a:spcBef>
                <a:spcPts val="0"/>
              </a:spcBef>
              <a:spcAft>
                <a:spcPts val="0"/>
              </a:spcAft>
              <a:buSzPts val="3200"/>
              <a:buNone/>
              <a:defRPr/>
            </a:lvl8pPr>
            <a:lvl9pPr lvl="8">
              <a:spcBef>
                <a:spcPts val="0"/>
              </a:spcBef>
              <a:spcAft>
                <a:spcPts val="0"/>
              </a:spcAft>
              <a:buSzPts val="3200"/>
              <a:buNone/>
              <a:defRPr/>
            </a:lvl9pPr>
          </a:lstStyle>
          <a:p>
            <a:endParaRPr/>
          </a:p>
        </p:txBody>
      </p:sp>
      <p:sp>
        <p:nvSpPr>
          <p:cNvPr id="22" name="Google Shape;22;p4"/>
          <p:cNvSpPr txBox="1">
            <a:spLocks noGrp="1"/>
          </p:cNvSpPr>
          <p:nvPr>
            <p:ph type="body" idx="1"/>
          </p:nvPr>
        </p:nvSpPr>
        <p:spPr>
          <a:xfrm>
            <a:off x="471900" y="1919075"/>
            <a:ext cx="8222100" cy="2710200"/>
          </a:xfrm>
          <a:prstGeom prst="rect">
            <a:avLst/>
          </a:prstGeom>
        </p:spPr>
        <p:txBody>
          <a:bodyPr spcFirstLastPara="1" wrap="square" lIns="91425" tIns="91425" rIns="91425" bIns="91425" anchor="t" anchorCtr="0">
            <a:noAutofit/>
          </a:bodyPr>
          <a:lstStyle>
            <a:lvl1pPr marL="457200" lvl="0" indent="-342900">
              <a:spcBef>
                <a:spcPts val="0"/>
              </a:spcBef>
              <a:spcAft>
                <a:spcPts val="0"/>
              </a:spcAft>
              <a:buSzPts val="1800"/>
              <a:buChar char="●"/>
              <a:defRPr/>
            </a:lvl1pPr>
            <a:lvl2pPr marL="914400" lvl="1" indent="-317500">
              <a:spcBef>
                <a:spcPts val="1600"/>
              </a:spcBef>
              <a:spcAft>
                <a:spcPts val="0"/>
              </a:spcAft>
              <a:buSzPts val="1400"/>
              <a:buChar char="○"/>
              <a:defRPr/>
            </a:lvl2pPr>
            <a:lvl3pPr marL="1371600" lvl="2" indent="-317500">
              <a:spcBef>
                <a:spcPts val="1600"/>
              </a:spcBef>
              <a:spcAft>
                <a:spcPts val="0"/>
              </a:spcAft>
              <a:buSzPts val="1400"/>
              <a:buChar char="■"/>
              <a:defRPr/>
            </a:lvl3pPr>
            <a:lvl4pPr marL="1828800" lvl="3" indent="-317500">
              <a:spcBef>
                <a:spcPts val="1600"/>
              </a:spcBef>
              <a:spcAft>
                <a:spcPts val="0"/>
              </a:spcAft>
              <a:buSzPts val="1400"/>
              <a:buChar char="●"/>
              <a:defRPr/>
            </a:lvl4pPr>
            <a:lvl5pPr marL="2286000" lvl="4" indent="-317500">
              <a:spcBef>
                <a:spcPts val="1600"/>
              </a:spcBef>
              <a:spcAft>
                <a:spcPts val="0"/>
              </a:spcAft>
              <a:buSzPts val="1400"/>
              <a:buChar char="○"/>
              <a:defRPr/>
            </a:lvl5pPr>
            <a:lvl6pPr marL="2743200" lvl="5" indent="-317500">
              <a:spcBef>
                <a:spcPts val="1600"/>
              </a:spcBef>
              <a:spcAft>
                <a:spcPts val="0"/>
              </a:spcAft>
              <a:buSzPts val="1400"/>
              <a:buChar char="■"/>
              <a:defRPr/>
            </a:lvl6pPr>
            <a:lvl7pPr marL="3200400" lvl="6" indent="-317500">
              <a:spcBef>
                <a:spcPts val="1600"/>
              </a:spcBef>
              <a:spcAft>
                <a:spcPts val="0"/>
              </a:spcAft>
              <a:buSzPts val="1400"/>
              <a:buChar char="●"/>
              <a:defRPr/>
            </a:lvl7pPr>
            <a:lvl8pPr marL="3657600" lvl="7" indent="-317500">
              <a:spcBef>
                <a:spcPts val="1600"/>
              </a:spcBef>
              <a:spcAft>
                <a:spcPts val="0"/>
              </a:spcAft>
              <a:buSzPts val="1400"/>
              <a:buChar char="○"/>
              <a:defRPr/>
            </a:lvl8pPr>
            <a:lvl9pPr marL="4114800" lvl="8" indent="-317500">
              <a:spcBef>
                <a:spcPts val="1600"/>
              </a:spcBef>
              <a:spcAft>
                <a:spcPts val="1600"/>
              </a:spcAft>
              <a:buSzPts val="1400"/>
              <a:buChar char="■"/>
              <a:defRPr/>
            </a:lvl9pPr>
          </a:lstStyle>
          <a:p>
            <a:endParaRPr/>
          </a:p>
        </p:txBody>
      </p:sp>
      <p:sp>
        <p:nvSpPr>
          <p:cNvPr id="23" name="Google Shape;23;p4"/>
          <p:cNvSpPr txBox="1">
            <a:spLocks noGrp="1"/>
          </p:cNvSpPr>
          <p:nvPr>
            <p:ph type="sldNum" idx="12"/>
          </p:nvPr>
        </p:nvSpPr>
        <p:spPr>
          <a:xfrm>
            <a:off x="8523541" y="4695623"/>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and two columns" type="twoColTx">
  <p:cSld name="TITLE_AND_TWO_COLUMNS">
    <p:spTree>
      <p:nvGrpSpPr>
        <p:cNvPr id="1" name="Shape 24"/>
        <p:cNvGrpSpPr/>
        <p:nvPr/>
      </p:nvGrpSpPr>
      <p:grpSpPr>
        <a:xfrm>
          <a:off x="0" y="0"/>
          <a:ext cx="0" cy="0"/>
          <a:chOff x="0" y="0"/>
          <a:chExt cx="0" cy="0"/>
        </a:xfrm>
      </p:grpSpPr>
      <p:sp>
        <p:nvSpPr>
          <p:cNvPr id="25" name="Google Shape;25;p5"/>
          <p:cNvSpPr/>
          <p:nvPr/>
        </p:nvSpPr>
        <p:spPr>
          <a:xfrm rot="10800000" flipH="1">
            <a:off x="0" y="1686000"/>
            <a:ext cx="9144000" cy="3457500"/>
          </a:xfrm>
          <a:prstGeom prst="rect">
            <a:avLst/>
          </a:pr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 name="Google Shape;26;p5"/>
          <p:cNvSpPr/>
          <p:nvPr/>
        </p:nvSpPr>
        <p:spPr>
          <a:xfrm>
            <a:off x="0" y="1686000"/>
            <a:ext cx="9144000" cy="108600"/>
          </a:xfrm>
          <a:prstGeom prst="rect">
            <a:avLst/>
          </a:prstGeom>
          <a:gradFill>
            <a:gsLst>
              <a:gs pos="0">
                <a:srgbClr val="F9F9F9"/>
              </a:gs>
              <a:gs pos="36000">
                <a:srgbClr val="F9F9F9"/>
              </a:gs>
              <a:gs pos="80000">
                <a:srgbClr val="DEDEDE"/>
              </a:gs>
              <a:gs pos="100000">
                <a:srgbClr val="999999"/>
              </a:gs>
            </a:gsLst>
            <a:lin ang="16200038"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 name="Google Shape;27;p5"/>
          <p:cNvSpPr txBox="1">
            <a:spLocks noGrp="1"/>
          </p:cNvSpPr>
          <p:nvPr>
            <p:ph type="title"/>
          </p:nvPr>
        </p:nvSpPr>
        <p:spPr>
          <a:xfrm>
            <a:off x="471900" y="738725"/>
            <a:ext cx="8222100" cy="767700"/>
          </a:xfrm>
          <a:prstGeom prst="rect">
            <a:avLst/>
          </a:prstGeom>
        </p:spPr>
        <p:txBody>
          <a:bodyPr spcFirstLastPara="1" wrap="square" lIns="91425" tIns="91425" rIns="91425" bIns="91425" anchor="b" anchorCtr="0">
            <a:noAutofit/>
          </a:bodyPr>
          <a:lstStyle>
            <a:lvl1pPr lvl="0">
              <a:spcBef>
                <a:spcPts val="0"/>
              </a:spcBef>
              <a:spcAft>
                <a:spcPts val="0"/>
              </a:spcAft>
              <a:buSzPts val="3200"/>
              <a:buNone/>
              <a:defRPr/>
            </a:lvl1pPr>
            <a:lvl2pPr lvl="1">
              <a:spcBef>
                <a:spcPts val="0"/>
              </a:spcBef>
              <a:spcAft>
                <a:spcPts val="0"/>
              </a:spcAft>
              <a:buSzPts val="3200"/>
              <a:buNone/>
              <a:defRPr/>
            </a:lvl2pPr>
            <a:lvl3pPr lvl="2">
              <a:spcBef>
                <a:spcPts val="0"/>
              </a:spcBef>
              <a:spcAft>
                <a:spcPts val="0"/>
              </a:spcAft>
              <a:buSzPts val="3200"/>
              <a:buNone/>
              <a:defRPr/>
            </a:lvl3pPr>
            <a:lvl4pPr lvl="3">
              <a:spcBef>
                <a:spcPts val="0"/>
              </a:spcBef>
              <a:spcAft>
                <a:spcPts val="0"/>
              </a:spcAft>
              <a:buSzPts val="3200"/>
              <a:buNone/>
              <a:defRPr/>
            </a:lvl4pPr>
            <a:lvl5pPr lvl="4">
              <a:spcBef>
                <a:spcPts val="0"/>
              </a:spcBef>
              <a:spcAft>
                <a:spcPts val="0"/>
              </a:spcAft>
              <a:buSzPts val="3200"/>
              <a:buNone/>
              <a:defRPr/>
            </a:lvl5pPr>
            <a:lvl6pPr lvl="5">
              <a:spcBef>
                <a:spcPts val="0"/>
              </a:spcBef>
              <a:spcAft>
                <a:spcPts val="0"/>
              </a:spcAft>
              <a:buSzPts val="3200"/>
              <a:buNone/>
              <a:defRPr/>
            </a:lvl6pPr>
            <a:lvl7pPr lvl="6">
              <a:spcBef>
                <a:spcPts val="0"/>
              </a:spcBef>
              <a:spcAft>
                <a:spcPts val="0"/>
              </a:spcAft>
              <a:buSzPts val="3200"/>
              <a:buNone/>
              <a:defRPr/>
            </a:lvl7pPr>
            <a:lvl8pPr lvl="7">
              <a:spcBef>
                <a:spcPts val="0"/>
              </a:spcBef>
              <a:spcAft>
                <a:spcPts val="0"/>
              </a:spcAft>
              <a:buSzPts val="3200"/>
              <a:buNone/>
              <a:defRPr/>
            </a:lvl8pPr>
            <a:lvl9pPr lvl="8">
              <a:spcBef>
                <a:spcPts val="0"/>
              </a:spcBef>
              <a:spcAft>
                <a:spcPts val="0"/>
              </a:spcAft>
              <a:buSzPts val="3200"/>
              <a:buNone/>
              <a:defRPr/>
            </a:lvl9pPr>
          </a:lstStyle>
          <a:p>
            <a:endParaRPr/>
          </a:p>
        </p:txBody>
      </p:sp>
      <p:sp>
        <p:nvSpPr>
          <p:cNvPr id="28" name="Google Shape;28;p5"/>
          <p:cNvSpPr txBox="1">
            <a:spLocks noGrp="1"/>
          </p:cNvSpPr>
          <p:nvPr>
            <p:ph type="body" idx="1"/>
          </p:nvPr>
        </p:nvSpPr>
        <p:spPr>
          <a:xfrm>
            <a:off x="471900" y="1919075"/>
            <a:ext cx="3999900" cy="2710200"/>
          </a:xfrm>
          <a:prstGeom prst="rect">
            <a:avLst/>
          </a:prstGeom>
        </p:spPr>
        <p:txBody>
          <a:bodyPr spcFirstLastPara="1" wrap="square" lIns="91425" tIns="91425" rIns="91425" bIns="91425" anchor="t" anchorCtr="0">
            <a:noAutofit/>
          </a:bodyPr>
          <a:lstStyle>
            <a:lvl1pPr marL="457200" lvl="0" indent="-317500">
              <a:spcBef>
                <a:spcPts val="0"/>
              </a:spcBef>
              <a:spcAft>
                <a:spcPts val="0"/>
              </a:spcAft>
              <a:buSzPts val="1400"/>
              <a:buChar char="●"/>
              <a:defRPr sz="1400"/>
            </a:lvl1pPr>
            <a:lvl2pPr marL="914400" lvl="1" indent="-304800">
              <a:spcBef>
                <a:spcPts val="1600"/>
              </a:spcBef>
              <a:spcAft>
                <a:spcPts val="0"/>
              </a:spcAft>
              <a:buSzPts val="1200"/>
              <a:buChar char="○"/>
              <a:defRPr sz="1200"/>
            </a:lvl2pPr>
            <a:lvl3pPr marL="1371600" lvl="2" indent="-304800">
              <a:spcBef>
                <a:spcPts val="1600"/>
              </a:spcBef>
              <a:spcAft>
                <a:spcPts val="0"/>
              </a:spcAft>
              <a:buSzPts val="1200"/>
              <a:buChar char="■"/>
              <a:defRPr sz="1200"/>
            </a:lvl3pPr>
            <a:lvl4pPr marL="1828800" lvl="3" indent="-304800">
              <a:spcBef>
                <a:spcPts val="1600"/>
              </a:spcBef>
              <a:spcAft>
                <a:spcPts val="0"/>
              </a:spcAft>
              <a:buSzPts val="1200"/>
              <a:buChar char="●"/>
              <a:defRPr sz="1200"/>
            </a:lvl4pPr>
            <a:lvl5pPr marL="2286000" lvl="4" indent="-304800">
              <a:spcBef>
                <a:spcPts val="1600"/>
              </a:spcBef>
              <a:spcAft>
                <a:spcPts val="0"/>
              </a:spcAft>
              <a:buSzPts val="1200"/>
              <a:buChar char="○"/>
              <a:defRPr sz="1200"/>
            </a:lvl5pPr>
            <a:lvl6pPr marL="2743200" lvl="5" indent="-304800">
              <a:spcBef>
                <a:spcPts val="1600"/>
              </a:spcBef>
              <a:spcAft>
                <a:spcPts val="0"/>
              </a:spcAft>
              <a:buSzPts val="1200"/>
              <a:buChar char="■"/>
              <a:defRPr sz="1200"/>
            </a:lvl6pPr>
            <a:lvl7pPr marL="3200400" lvl="6" indent="-304800">
              <a:spcBef>
                <a:spcPts val="1600"/>
              </a:spcBef>
              <a:spcAft>
                <a:spcPts val="0"/>
              </a:spcAft>
              <a:buSzPts val="1200"/>
              <a:buChar char="●"/>
              <a:defRPr sz="1200"/>
            </a:lvl7pPr>
            <a:lvl8pPr marL="3657600" lvl="7" indent="-304800">
              <a:spcBef>
                <a:spcPts val="1600"/>
              </a:spcBef>
              <a:spcAft>
                <a:spcPts val="0"/>
              </a:spcAft>
              <a:buSzPts val="1200"/>
              <a:buChar char="○"/>
              <a:defRPr sz="1200"/>
            </a:lvl8pPr>
            <a:lvl9pPr marL="4114800" lvl="8" indent="-304800">
              <a:spcBef>
                <a:spcPts val="1600"/>
              </a:spcBef>
              <a:spcAft>
                <a:spcPts val="1600"/>
              </a:spcAft>
              <a:buSzPts val="1200"/>
              <a:buChar char="■"/>
              <a:defRPr sz="1200"/>
            </a:lvl9pPr>
          </a:lstStyle>
          <a:p>
            <a:endParaRPr/>
          </a:p>
        </p:txBody>
      </p:sp>
      <p:sp>
        <p:nvSpPr>
          <p:cNvPr id="29" name="Google Shape;29;p5"/>
          <p:cNvSpPr txBox="1">
            <a:spLocks noGrp="1"/>
          </p:cNvSpPr>
          <p:nvPr>
            <p:ph type="body" idx="2"/>
          </p:nvPr>
        </p:nvSpPr>
        <p:spPr>
          <a:xfrm>
            <a:off x="4694250" y="1919075"/>
            <a:ext cx="3999900" cy="2710200"/>
          </a:xfrm>
          <a:prstGeom prst="rect">
            <a:avLst/>
          </a:prstGeom>
        </p:spPr>
        <p:txBody>
          <a:bodyPr spcFirstLastPara="1" wrap="square" lIns="91425" tIns="91425" rIns="91425" bIns="91425" anchor="t" anchorCtr="0">
            <a:noAutofit/>
          </a:bodyPr>
          <a:lstStyle>
            <a:lvl1pPr marL="457200" lvl="0" indent="-317500">
              <a:spcBef>
                <a:spcPts val="0"/>
              </a:spcBef>
              <a:spcAft>
                <a:spcPts val="0"/>
              </a:spcAft>
              <a:buSzPts val="1400"/>
              <a:buChar char="●"/>
              <a:defRPr sz="1400"/>
            </a:lvl1pPr>
            <a:lvl2pPr marL="914400" lvl="1" indent="-304800">
              <a:spcBef>
                <a:spcPts val="1600"/>
              </a:spcBef>
              <a:spcAft>
                <a:spcPts val="0"/>
              </a:spcAft>
              <a:buSzPts val="1200"/>
              <a:buChar char="○"/>
              <a:defRPr sz="1200"/>
            </a:lvl2pPr>
            <a:lvl3pPr marL="1371600" lvl="2" indent="-304800">
              <a:spcBef>
                <a:spcPts val="1600"/>
              </a:spcBef>
              <a:spcAft>
                <a:spcPts val="0"/>
              </a:spcAft>
              <a:buSzPts val="1200"/>
              <a:buChar char="■"/>
              <a:defRPr sz="1200"/>
            </a:lvl3pPr>
            <a:lvl4pPr marL="1828800" lvl="3" indent="-304800">
              <a:spcBef>
                <a:spcPts val="1600"/>
              </a:spcBef>
              <a:spcAft>
                <a:spcPts val="0"/>
              </a:spcAft>
              <a:buSzPts val="1200"/>
              <a:buChar char="●"/>
              <a:defRPr sz="1200"/>
            </a:lvl4pPr>
            <a:lvl5pPr marL="2286000" lvl="4" indent="-304800">
              <a:spcBef>
                <a:spcPts val="1600"/>
              </a:spcBef>
              <a:spcAft>
                <a:spcPts val="0"/>
              </a:spcAft>
              <a:buSzPts val="1200"/>
              <a:buChar char="○"/>
              <a:defRPr sz="1200"/>
            </a:lvl5pPr>
            <a:lvl6pPr marL="2743200" lvl="5" indent="-304800">
              <a:spcBef>
                <a:spcPts val="1600"/>
              </a:spcBef>
              <a:spcAft>
                <a:spcPts val="0"/>
              </a:spcAft>
              <a:buSzPts val="1200"/>
              <a:buChar char="■"/>
              <a:defRPr sz="1200"/>
            </a:lvl6pPr>
            <a:lvl7pPr marL="3200400" lvl="6" indent="-304800">
              <a:spcBef>
                <a:spcPts val="1600"/>
              </a:spcBef>
              <a:spcAft>
                <a:spcPts val="0"/>
              </a:spcAft>
              <a:buSzPts val="1200"/>
              <a:buChar char="●"/>
              <a:defRPr sz="1200"/>
            </a:lvl7pPr>
            <a:lvl8pPr marL="3657600" lvl="7" indent="-304800">
              <a:spcBef>
                <a:spcPts val="1600"/>
              </a:spcBef>
              <a:spcAft>
                <a:spcPts val="0"/>
              </a:spcAft>
              <a:buSzPts val="1200"/>
              <a:buChar char="○"/>
              <a:defRPr sz="1200"/>
            </a:lvl8pPr>
            <a:lvl9pPr marL="4114800" lvl="8" indent="-304800">
              <a:spcBef>
                <a:spcPts val="1600"/>
              </a:spcBef>
              <a:spcAft>
                <a:spcPts val="1600"/>
              </a:spcAft>
              <a:buSzPts val="1200"/>
              <a:buChar char="■"/>
              <a:defRPr sz="1200"/>
            </a:lvl9pPr>
          </a:lstStyle>
          <a:p>
            <a:endParaRPr/>
          </a:p>
        </p:txBody>
      </p:sp>
      <p:sp>
        <p:nvSpPr>
          <p:cNvPr id="30" name="Google Shape;30;p5"/>
          <p:cNvSpPr txBox="1">
            <a:spLocks noGrp="1"/>
          </p:cNvSpPr>
          <p:nvPr>
            <p:ph type="sldNum" idx="12"/>
          </p:nvPr>
        </p:nvSpPr>
        <p:spPr>
          <a:xfrm>
            <a:off x="8523541" y="4695623"/>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31"/>
        <p:cNvGrpSpPr/>
        <p:nvPr/>
      </p:nvGrpSpPr>
      <p:grpSpPr>
        <a:xfrm>
          <a:off x="0" y="0"/>
          <a:ext cx="0" cy="0"/>
          <a:chOff x="0" y="0"/>
          <a:chExt cx="0" cy="0"/>
        </a:xfrm>
      </p:grpSpPr>
      <p:sp>
        <p:nvSpPr>
          <p:cNvPr id="32" name="Google Shape;32;p6"/>
          <p:cNvSpPr/>
          <p:nvPr/>
        </p:nvSpPr>
        <p:spPr>
          <a:xfrm rot="10800000" flipH="1">
            <a:off x="0" y="656400"/>
            <a:ext cx="9144000" cy="4487100"/>
          </a:xfrm>
          <a:prstGeom prst="rect">
            <a:avLst/>
          </a:pr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 name="Google Shape;33;p6"/>
          <p:cNvSpPr/>
          <p:nvPr/>
        </p:nvSpPr>
        <p:spPr>
          <a:xfrm>
            <a:off x="0" y="656350"/>
            <a:ext cx="9144000" cy="108600"/>
          </a:xfrm>
          <a:prstGeom prst="rect">
            <a:avLst/>
          </a:prstGeom>
          <a:gradFill>
            <a:gsLst>
              <a:gs pos="0">
                <a:srgbClr val="F9F9F9"/>
              </a:gs>
              <a:gs pos="36000">
                <a:srgbClr val="F9F9F9"/>
              </a:gs>
              <a:gs pos="80000">
                <a:srgbClr val="DEDEDE"/>
              </a:gs>
              <a:gs pos="100000">
                <a:srgbClr val="999999"/>
              </a:gs>
            </a:gsLst>
            <a:lin ang="16200038"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 name="Google Shape;34;p6"/>
          <p:cNvSpPr txBox="1">
            <a:spLocks noGrp="1"/>
          </p:cNvSpPr>
          <p:nvPr>
            <p:ph type="title"/>
          </p:nvPr>
        </p:nvSpPr>
        <p:spPr>
          <a:xfrm>
            <a:off x="98250" y="16350"/>
            <a:ext cx="8826600" cy="602700"/>
          </a:xfrm>
          <a:prstGeom prst="rect">
            <a:avLst/>
          </a:prstGeom>
        </p:spPr>
        <p:txBody>
          <a:bodyPr spcFirstLastPara="1" wrap="square" lIns="91425" tIns="91425" rIns="91425" bIns="91425" anchor="ctr" anchorCtr="0">
            <a:noAutofit/>
          </a:bodyPr>
          <a:lstStyle>
            <a:lvl1pPr lvl="0">
              <a:spcBef>
                <a:spcPts val="0"/>
              </a:spcBef>
              <a:spcAft>
                <a:spcPts val="0"/>
              </a:spcAft>
              <a:buSzPts val="1800"/>
              <a:buNone/>
              <a:defRPr sz="1800"/>
            </a:lvl1pPr>
            <a:lvl2pPr lvl="1">
              <a:spcBef>
                <a:spcPts val="0"/>
              </a:spcBef>
              <a:spcAft>
                <a:spcPts val="0"/>
              </a:spcAft>
              <a:buSzPts val="1800"/>
              <a:buNone/>
              <a:defRPr sz="1800"/>
            </a:lvl2pPr>
            <a:lvl3pPr lvl="2">
              <a:spcBef>
                <a:spcPts val="0"/>
              </a:spcBef>
              <a:spcAft>
                <a:spcPts val="0"/>
              </a:spcAft>
              <a:buSzPts val="1800"/>
              <a:buNone/>
              <a:defRPr sz="1800"/>
            </a:lvl3pPr>
            <a:lvl4pPr lvl="3">
              <a:spcBef>
                <a:spcPts val="0"/>
              </a:spcBef>
              <a:spcAft>
                <a:spcPts val="0"/>
              </a:spcAft>
              <a:buSzPts val="1800"/>
              <a:buNone/>
              <a:defRPr sz="1800"/>
            </a:lvl4pPr>
            <a:lvl5pPr lvl="4">
              <a:spcBef>
                <a:spcPts val="0"/>
              </a:spcBef>
              <a:spcAft>
                <a:spcPts val="0"/>
              </a:spcAft>
              <a:buSzPts val="1800"/>
              <a:buNone/>
              <a:defRPr sz="1800"/>
            </a:lvl5pPr>
            <a:lvl6pPr lvl="5">
              <a:spcBef>
                <a:spcPts val="0"/>
              </a:spcBef>
              <a:spcAft>
                <a:spcPts val="0"/>
              </a:spcAft>
              <a:buSzPts val="1800"/>
              <a:buNone/>
              <a:defRPr sz="1800"/>
            </a:lvl6pPr>
            <a:lvl7pPr lvl="6">
              <a:spcBef>
                <a:spcPts val="0"/>
              </a:spcBef>
              <a:spcAft>
                <a:spcPts val="0"/>
              </a:spcAft>
              <a:buSzPts val="1800"/>
              <a:buNone/>
              <a:defRPr sz="1800"/>
            </a:lvl7pPr>
            <a:lvl8pPr lvl="7">
              <a:spcBef>
                <a:spcPts val="0"/>
              </a:spcBef>
              <a:spcAft>
                <a:spcPts val="0"/>
              </a:spcAft>
              <a:buSzPts val="1800"/>
              <a:buNone/>
              <a:defRPr sz="1800"/>
            </a:lvl8pPr>
            <a:lvl9pPr lvl="8">
              <a:spcBef>
                <a:spcPts val="0"/>
              </a:spcBef>
              <a:spcAft>
                <a:spcPts val="0"/>
              </a:spcAft>
              <a:buSzPts val="1800"/>
              <a:buNone/>
              <a:defRPr sz="1800"/>
            </a:lvl9pPr>
          </a:lstStyle>
          <a:p>
            <a:endParaRPr/>
          </a:p>
        </p:txBody>
      </p:sp>
      <p:sp>
        <p:nvSpPr>
          <p:cNvPr id="35" name="Google Shape;35;p6"/>
          <p:cNvSpPr txBox="1">
            <a:spLocks noGrp="1"/>
          </p:cNvSpPr>
          <p:nvPr>
            <p:ph type="sldNum" idx="12"/>
          </p:nvPr>
        </p:nvSpPr>
        <p:spPr>
          <a:xfrm>
            <a:off x="8523541" y="4695623"/>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One column text">
  <p:cSld name="ONE_COLUMN_TEXT">
    <p:spTree>
      <p:nvGrpSpPr>
        <p:cNvPr id="1" name="Shape 36"/>
        <p:cNvGrpSpPr/>
        <p:nvPr/>
      </p:nvGrpSpPr>
      <p:grpSpPr>
        <a:xfrm>
          <a:off x="0" y="0"/>
          <a:ext cx="0" cy="0"/>
          <a:chOff x="0" y="0"/>
          <a:chExt cx="0" cy="0"/>
        </a:xfrm>
      </p:grpSpPr>
      <p:sp>
        <p:nvSpPr>
          <p:cNvPr id="37" name="Google Shape;37;p7"/>
          <p:cNvSpPr txBox="1"/>
          <p:nvPr/>
        </p:nvSpPr>
        <p:spPr>
          <a:xfrm rot="10800000" flipH="1">
            <a:off x="3276600" y="25"/>
            <a:ext cx="5867400" cy="5143500"/>
          </a:xfrm>
          <a:prstGeom prst="rect">
            <a:avLst/>
          </a:pr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 name="Google Shape;38;p7"/>
          <p:cNvSpPr/>
          <p:nvPr/>
        </p:nvSpPr>
        <p:spPr>
          <a:xfrm rot="-5400000">
            <a:off x="759150" y="2517450"/>
            <a:ext cx="5143500" cy="108600"/>
          </a:xfrm>
          <a:prstGeom prst="rect">
            <a:avLst/>
          </a:prstGeom>
          <a:gradFill>
            <a:gsLst>
              <a:gs pos="0">
                <a:srgbClr val="F9F9F9"/>
              </a:gs>
              <a:gs pos="36000">
                <a:srgbClr val="F9F9F9"/>
              </a:gs>
              <a:gs pos="80000">
                <a:srgbClr val="DEDEDE"/>
              </a:gs>
              <a:gs pos="100000">
                <a:srgbClr val="999999"/>
              </a:gs>
            </a:gsLst>
            <a:lin ang="16200038"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 name="Google Shape;39;p7"/>
          <p:cNvSpPr txBox="1">
            <a:spLocks noGrp="1"/>
          </p:cNvSpPr>
          <p:nvPr>
            <p:ph type="title"/>
          </p:nvPr>
        </p:nvSpPr>
        <p:spPr>
          <a:xfrm>
            <a:off x="226078" y="357800"/>
            <a:ext cx="2808000" cy="953400"/>
          </a:xfrm>
          <a:prstGeom prst="rect">
            <a:avLst/>
          </a:prstGeom>
        </p:spPr>
        <p:txBody>
          <a:bodyPr spcFirstLastPara="1" wrap="square" lIns="91425" tIns="91425" rIns="91425" bIns="91425" anchor="b" anchorCtr="0">
            <a:noAutofit/>
          </a:bodyPr>
          <a:lstStyle>
            <a:lvl1pPr lvl="0">
              <a:spcBef>
                <a:spcPts val="0"/>
              </a:spcBef>
              <a:spcAft>
                <a:spcPts val="0"/>
              </a:spcAft>
              <a:buSzPts val="2400"/>
              <a:buNone/>
              <a:defRPr sz="2400"/>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a:endParaRPr/>
          </a:p>
        </p:txBody>
      </p:sp>
      <p:sp>
        <p:nvSpPr>
          <p:cNvPr id="40" name="Google Shape;40;p7"/>
          <p:cNvSpPr txBox="1">
            <a:spLocks noGrp="1"/>
          </p:cNvSpPr>
          <p:nvPr>
            <p:ph type="body" idx="1"/>
          </p:nvPr>
        </p:nvSpPr>
        <p:spPr>
          <a:xfrm>
            <a:off x="226075" y="1465800"/>
            <a:ext cx="2808000" cy="3163500"/>
          </a:xfrm>
          <a:prstGeom prst="rect">
            <a:avLst/>
          </a:prstGeom>
        </p:spPr>
        <p:txBody>
          <a:bodyPr spcFirstLastPara="1" wrap="square" lIns="91425" tIns="91425" rIns="91425" bIns="91425" anchor="t" anchorCtr="0">
            <a:noAutofit/>
          </a:bodyPr>
          <a:lstStyle>
            <a:lvl1pPr marL="457200" lvl="0" indent="-304800">
              <a:spcBef>
                <a:spcPts val="0"/>
              </a:spcBef>
              <a:spcAft>
                <a:spcPts val="0"/>
              </a:spcAft>
              <a:buClr>
                <a:schemeClr val="lt1"/>
              </a:buClr>
              <a:buSzPts val="1200"/>
              <a:buChar char="●"/>
              <a:defRPr sz="1200">
                <a:solidFill>
                  <a:schemeClr val="lt1"/>
                </a:solidFill>
              </a:defRPr>
            </a:lvl1pPr>
            <a:lvl2pPr marL="914400" lvl="1" indent="-304800">
              <a:spcBef>
                <a:spcPts val="1600"/>
              </a:spcBef>
              <a:spcAft>
                <a:spcPts val="0"/>
              </a:spcAft>
              <a:buClr>
                <a:schemeClr val="lt1"/>
              </a:buClr>
              <a:buSzPts val="1200"/>
              <a:buChar char="○"/>
              <a:defRPr sz="1200">
                <a:solidFill>
                  <a:schemeClr val="lt1"/>
                </a:solidFill>
              </a:defRPr>
            </a:lvl2pPr>
            <a:lvl3pPr marL="1371600" lvl="2" indent="-304800">
              <a:spcBef>
                <a:spcPts val="1600"/>
              </a:spcBef>
              <a:spcAft>
                <a:spcPts val="0"/>
              </a:spcAft>
              <a:buClr>
                <a:schemeClr val="lt1"/>
              </a:buClr>
              <a:buSzPts val="1200"/>
              <a:buChar char="■"/>
              <a:defRPr sz="1200">
                <a:solidFill>
                  <a:schemeClr val="lt1"/>
                </a:solidFill>
              </a:defRPr>
            </a:lvl3pPr>
            <a:lvl4pPr marL="1828800" lvl="3" indent="-304800">
              <a:spcBef>
                <a:spcPts val="1600"/>
              </a:spcBef>
              <a:spcAft>
                <a:spcPts val="0"/>
              </a:spcAft>
              <a:buClr>
                <a:schemeClr val="lt1"/>
              </a:buClr>
              <a:buSzPts val="1200"/>
              <a:buChar char="●"/>
              <a:defRPr sz="1200">
                <a:solidFill>
                  <a:schemeClr val="lt1"/>
                </a:solidFill>
              </a:defRPr>
            </a:lvl4pPr>
            <a:lvl5pPr marL="2286000" lvl="4" indent="-304800">
              <a:spcBef>
                <a:spcPts val="1600"/>
              </a:spcBef>
              <a:spcAft>
                <a:spcPts val="0"/>
              </a:spcAft>
              <a:buClr>
                <a:schemeClr val="lt1"/>
              </a:buClr>
              <a:buSzPts val="1200"/>
              <a:buChar char="○"/>
              <a:defRPr sz="1200">
                <a:solidFill>
                  <a:schemeClr val="lt1"/>
                </a:solidFill>
              </a:defRPr>
            </a:lvl5pPr>
            <a:lvl6pPr marL="2743200" lvl="5" indent="-304800">
              <a:spcBef>
                <a:spcPts val="1600"/>
              </a:spcBef>
              <a:spcAft>
                <a:spcPts val="0"/>
              </a:spcAft>
              <a:buClr>
                <a:schemeClr val="lt1"/>
              </a:buClr>
              <a:buSzPts val="1200"/>
              <a:buChar char="■"/>
              <a:defRPr sz="1200">
                <a:solidFill>
                  <a:schemeClr val="lt1"/>
                </a:solidFill>
              </a:defRPr>
            </a:lvl6pPr>
            <a:lvl7pPr marL="3200400" lvl="6" indent="-304800">
              <a:spcBef>
                <a:spcPts val="1600"/>
              </a:spcBef>
              <a:spcAft>
                <a:spcPts val="0"/>
              </a:spcAft>
              <a:buClr>
                <a:schemeClr val="lt1"/>
              </a:buClr>
              <a:buSzPts val="1200"/>
              <a:buChar char="●"/>
              <a:defRPr sz="1200">
                <a:solidFill>
                  <a:schemeClr val="lt1"/>
                </a:solidFill>
              </a:defRPr>
            </a:lvl7pPr>
            <a:lvl8pPr marL="3657600" lvl="7" indent="-304800">
              <a:spcBef>
                <a:spcPts val="1600"/>
              </a:spcBef>
              <a:spcAft>
                <a:spcPts val="0"/>
              </a:spcAft>
              <a:buClr>
                <a:schemeClr val="lt1"/>
              </a:buClr>
              <a:buSzPts val="1200"/>
              <a:buChar char="○"/>
              <a:defRPr sz="1200">
                <a:solidFill>
                  <a:schemeClr val="lt1"/>
                </a:solidFill>
              </a:defRPr>
            </a:lvl8pPr>
            <a:lvl9pPr marL="4114800" lvl="8" indent="-304800">
              <a:spcBef>
                <a:spcPts val="1600"/>
              </a:spcBef>
              <a:spcAft>
                <a:spcPts val="1600"/>
              </a:spcAft>
              <a:buClr>
                <a:schemeClr val="lt1"/>
              </a:buClr>
              <a:buSzPts val="1200"/>
              <a:buChar char="■"/>
              <a:defRPr sz="1200">
                <a:solidFill>
                  <a:schemeClr val="lt1"/>
                </a:solidFill>
              </a:defRPr>
            </a:lvl9pPr>
          </a:lstStyle>
          <a:p>
            <a:endParaRPr/>
          </a:p>
        </p:txBody>
      </p:sp>
      <p:sp>
        <p:nvSpPr>
          <p:cNvPr id="41" name="Google Shape;41;p7"/>
          <p:cNvSpPr txBox="1">
            <a:spLocks noGrp="1"/>
          </p:cNvSpPr>
          <p:nvPr>
            <p:ph type="sldNum" idx="12"/>
          </p:nvPr>
        </p:nvSpPr>
        <p:spPr>
          <a:xfrm>
            <a:off x="8523541" y="4695623"/>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Main point">
  <p:cSld name="MAIN_POINT">
    <p:spTree>
      <p:nvGrpSpPr>
        <p:cNvPr id="1" name="Shape 42"/>
        <p:cNvGrpSpPr/>
        <p:nvPr/>
      </p:nvGrpSpPr>
      <p:grpSpPr>
        <a:xfrm>
          <a:off x="0" y="0"/>
          <a:ext cx="0" cy="0"/>
          <a:chOff x="0" y="0"/>
          <a:chExt cx="0" cy="0"/>
        </a:xfrm>
      </p:grpSpPr>
      <p:sp>
        <p:nvSpPr>
          <p:cNvPr id="43" name="Google Shape;43;p8"/>
          <p:cNvSpPr txBox="1">
            <a:spLocks noGrp="1"/>
          </p:cNvSpPr>
          <p:nvPr>
            <p:ph type="title"/>
          </p:nvPr>
        </p:nvSpPr>
        <p:spPr>
          <a:xfrm>
            <a:off x="490250" y="488250"/>
            <a:ext cx="6227100" cy="4090800"/>
          </a:xfrm>
          <a:prstGeom prst="rect">
            <a:avLst/>
          </a:prstGeom>
        </p:spPr>
        <p:txBody>
          <a:bodyPr spcFirstLastPara="1" wrap="square" lIns="91425" tIns="91425" rIns="91425" bIns="91425" anchor="ctr" anchorCtr="0">
            <a:noAutofit/>
          </a:bodyPr>
          <a:lstStyle>
            <a:lvl1pPr lvl="0">
              <a:spcBef>
                <a:spcPts val="0"/>
              </a:spcBef>
              <a:spcAft>
                <a:spcPts val="0"/>
              </a:spcAft>
              <a:buSzPts val="6000"/>
              <a:buNone/>
              <a:defRPr sz="6000"/>
            </a:lvl1pPr>
            <a:lvl2pPr lvl="1">
              <a:spcBef>
                <a:spcPts val="0"/>
              </a:spcBef>
              <a:spcAft>
                <a:spcPts val="0"/>
              </a:spcAft>
              <a:buSzPts val="6000"/>
              <a:buNone/>
              <a:defRPr sz="6000"/>
            </a:lvl2pPr>
            <a:lvl3pPr lvl="2">
              <a:spcBef>
                <a:spcPts val="0"/>
              </a:spcBef>
              <a:spcAft>
                <a:spcPts val="0"/>
              </a:spcAft>
              <a:buSzPts val="6000"/>
              <a:buNone/>
              <a:defRPr sz="6000"/>
            </a:lvl3pPr>
            <a:lvl4pPr lvl="3">
              <a:spcBef>
                <a:spcPts val="0"/>
              </a:spcBef>
              <a:spcAft>
                <a:spcPts val="0"/>
              </a:spcAft>
              <a:buSzPts val="6000"/>
              <a:buNone/>
              <a:defRPr sz="6000"/>
            </a:lvl4pPr>
            <a:lvl5pPr lvl="4">
              <a:spcBef>
                <a:spcPts val="0"/>
              </a:spcBef>
              <a:spcAft>
                <a:spcPts val="0"/>
              </a:spcAft>
              <a:buSzPts val="6000"/>
              <a:buNone/>
              <a:defRPr sz="6000"/>
            </a:lvl5pPr>
            <a:lvl6pPr lvl="5">
              <a:spcBef>
                <a:spcPts val="0"/>
              </a:spcBef>
              <a:spcAft>
                <a:spcPts val="0"/>
              </a:spcAft>
              <a:buSzPts val="6000"/>
              <a:buNone/>
              <a:defRPr sz="6000"/>
            </a:lvl6pPr>
            <a:lvl7pPr lvl="6">
              <a:spcBef>
                <a:spcPts val="0"/>
              </a:spcBef>
              <a:spcAft>
                <a:spcPts val="0"/>
              </a:spcAft>
              <a:buSzPts val="6000"/>
              <a:buNone/>
              <a:defRPr sz="6000"/>
            </a:lvl7pPr>
            <a:lvl8pPr lvl="7">
              <a:spcBef>
                <a:spcPts val="0"/>
              </a:spcBef>
              <a:spcAft>
                <a:spcPts val="0"/>
              </a:spcAft>
              <a:buSzPts val="6000"/>
              <a:buNone/>
              <a:defRPr sz="6000"/>
            </a:lvl8pPr>
            <a:lvl9pPr lvl="8">
              <a:spcBef>
                <a:spcPts val="0"/>
              </a:spcBef>
              <a:spcAft>
                <a:spcPts val="0"/>
              </a:spcAft>
              <a:buSzPts val="6000"/>
              <a:buNone/>
              <a:defRPr sz="6000"/>
            </a:lvl9pPr>
          </a:lstStyle>
          <a:p>
            <a:endParaRPr/>
          </a:p>
        </p:txBody>
      </p:sp>
      <p:sp>
        <p:nvSpPr>
          <p:cNvPr id="44" name="Google Shape;44;p8"/>
          <p:cNvSpPr txBox="1">
            <a:spLocks noGrp="1"/>
          </p:cNvSpPr>
          <p:nvPr>
            <p:ph type="sldNum" idx="12"/>
          </p:nvPr>
        </p:nvSpPr>
        <p:spPr>
          <a:xfrm>
            <a:off x="8523541" y="4695623"/>
            <a:ext cx="548700" cy="393600"/>
          </a:xfrm>
          <a:prstGeom prst="rect">
            <a:avLst/>
          </a:prstGeom>
        </p:spPr>
        <p:txBody>
          <a:bodyPr spcFirstLastPara="1" wrap="square" lIns="91425" tIns="91425" rIns="91425" bIns="91425" anchor="ctr" anchorCtr="0">
            <a:noAutofit/>
          </a:bodyPr>
          <a:lstStyle>
            <a:lvl1pPr lvl="0">
              <a:buNone/>
              <a:defRPr>
                <a:solidFill>
                  <a:schemeClr val="lt1"/>
                </a:solidFill>
              </a:defRPr>
            </a:lvl1pPr>
            <a:lvl2pPr lvl="1">
              <a:buNone/>
              <a:defRPr>
                <a:solidFill>
                  <a:schemeClr val="lt1"/>
                </a:solidFill>
              </a:defRPr>
            </a:lvl2pPr>
            <a:lvl3pPr lvl="2">
              <a:buNone/>
              <a:defRPr>
                <a:solidFill>
                  <a:schemeClr val="lt1"/>
                </a:solidFill>
              </a:defRPr>
            </a:lvl3pPr>
            <a:lvl4pPr lvl="3">
              <a:buNone/>
              <a:defRPr>
                <a:solidFill>
                  <a:schemeClr val="lt1"/>
                </a:solidFill>
              </a:defRPr>
            </a:lvl4pPr>
            <a:lvl5pPr lvl="4">
              <a:buNone/>
              <a:defRPr>
                <a:solidFill>
                  <a:schemeClr val="lt1"/>
                </a:solidFill>
              </a:defRPr>
            </a:lvl5pPr>
            <a:lvl6pPr lvl="5">
              <a:buNone/>
              <a:defRPr>
                <a:solidFill>
                  <a:schemeClr val="lt1"/>
                </a:solidFill>
              </a:defRPr>
            </a:lvl6pPr>
            <a:lvl7pPr lvl="6">
              <a:buNone/>
              <a:defRPr>
                <a:solidFill>
                  <a:schemeClr val="lt1"/>
                </a:solidFill>
              </a:defRPr>
            </a:lvl7pPr>
            <a:lvl8pPr lvl="7">
              <a:buNone/>
              <a:defRPr>
                <a:solidFill>
                  <a:schemeClr val="lt1"/>
                </a:solidFill>
              </a:defRPr>
            </a:lvl8pPr>
            <a:lvl9pPr lvl="8">
              <a:buNone/>
              <a:defRPr>
                <a:solidFill>
                  <a:schemeClr val="lt1"/>
                </a:solidFill>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Section title and description">
  <p:cSld name="SECTION_TITLE_AND_DESCRIPTION">
    <p:spTree>
      <p:nvGrpSpPr>
        <p:cNvPr id="1" name="Shape 45"/>
        <p:cNvGrpSpPr/>
        <p:nvPr/>
      </p:nvGrpSpPr>
      <p:grpSpPr>
        <a:xfrm>
          <a:off x="0" y="0"/>
          <a:ext cx="0" cy="0"/>
          <a:chOff x="0" y="0"/>
          <a:chExt cx="0" cy="0"/>
        </a:xfrm>
      </p:grpSpPr>
      <p:sp>
        <p:nvSpPr>
          <p:cNvPr id="46" name="Google Shape;46;p9"/>
          <p:cNvSpPr/>
          <p:nvPr/>
        </p:nvSpPr>
        <p:spPr>
          <a:xfrm flipH="1">
            <a:off x="0" y="0"/>
            <a:ext cx="4572000" cy="5143500"/>
          </a:xfrm>
          <a:prstGeom prst="rect">
            <a:avLst/>
          </a:pr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7" name="Google Shape;47;p9"/>
          <p:cNvSpPr/>
          <p:nvPr/>
        </p:nvSpPr>
        <p:spPr>
          <a:xfrm rot="5400000">
            <a:off x="1946425" y="2517750"/>
            <a:ext cx="5142900" cy="108600"/>
          </a:xfrm>
          <a:prstGeom prst="rect">
            <a:avLst/>
          </a:prstGeom>
          <a:gradFill>
            <a:gsLst>
              <a:gs pos="0">
                <a:srgbClr val="F9F9F9"/>
              </a:gs>
              <a:gs pos="36000">
                <a:srgbClr val="F9F9F9"/>
              </a:gs>
              <a:gs pos="80000">
                <a:srgbClr val="DEDEDE"/>
              </a:gs>
              <a:gs pos="100000">
                <a:srgbClr val="999999"/>
              </a:gs>
            </a:gsLst>
            <a:lin ang="16200038"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8" name="Google Shape;48;p9"/>
          <p:cNvSpPr txBox="1">
            <a:spLocks noGrp="1"/>
          </p:cNvSpPr>
          <p:nvPr>
            <p:ph type="title"/>
          </p:nvPr>
        </p:nvSpPr>
        <p:spPr>
          <a:xfrm>
            <a:off x="265500" y="1233175"/>
            <a:ext cx="4045200" cy="1482300"/>
          </a:xfrm>
          <a:prstGeom prst="rect">
            <a:avLst/>
          </a:prstGeom>
        </p:spPr>
        <p:txBody>
          <a:bodyPr spcFirstLastPara="1" wrap="square" lIns="91425" tIns="91425" rIns="91425" bIns="91425" anchor="b" anchorCtr="0">
            <a:noAutofit/>
          </a:bodyPr>
          <a:lstStyle>
            <a:lvl1pPr lvl="0" algn="ctr">
              <a:spcBef>
                <a:spcPts val="0"/>
              </a:spcBef>
              <a:spcAft>
                <a:spcPts val="0"/>
              </a:spcAft>
              <a:buClr>
                <a:schemeClr val="dk2"/>
              </a:buClr>
              <a:buSzPts val="4200"/>
              <a:buNone/>
              <a:defRPr sz="4200">
                <a:solidFill>
                  <a:schemeClr val="dk2"/>
                </a:solidFill>
              </a:defRPr>
            </a:lvl1pPr>
            <a:lvl2pPr lvl="1" algn="ctr">
              <a:spcBef>
                <a:spcPts val="0"/>
              </a:spcBef>
              <a:spcAft>
                <a:spcPts val="0"/>
              </a:spcAft>
              <a:buClr>
                <a:schemeClr val="dk2"/>
              </a:buClr>
              <a:buSzPts val="4200"/>
              <a:buNone/>
              <a:defRPr sz="4200">
                <a:solidFill>
                  <a:schemeClr val="dk2"/>
                </a:solidFill>
              </a:defRPr>
            </a:lvl2pPr>
            <a:lvl3pPr lvl="2" algn="ctr">
              <a:spcBef>
                <a:spcPts val="0"/>
              </a:spcBef>
              <a:spcAft>
                <a:spcPts val="0"/>
              </a:spcAft>
              <a:buClr>
                <a:schemeClr val="dk2"/>
              </a:buClr>
              <a:buSzPts val="4200"/>
              <a:buNone/>
              <a:defRPr sz="4200">
                <a:solidFill>
                  <a:schemeClr val="dk2"/>
                </a:solidFill>
              </a:defRPr>
            </a:lvl3pPr>
            <a:lvl4pPr lvl="3" algn="ctr">
              <a:spcBef>
                <a:spcPts val="0"/>
              </a:spcBef>
              <a:spcAft>
                <a:spcPts val="0"/>
              </a:spcAft>
              <a:buClr>
                <a:schemeClr val="dk2"/>
              </a:buClr>
              <a:buSzPts val="4200"/>
              <a:buNone/>
              <a:defRPr sz="4200">
                <a:solidFill>
                  <a:schemeClr val="dk2"/>
                </a:solidFill>
              </a:defRPr>
            </a:lvl4pPr>
            <a:lvl5pPr lvl="4" algn="ctr">
              <a:spcBef>
                <a:spcPts val="0"/>
              </a:spcBef>
              <a:spcAft>
                <a:spcPts val="0"/>
              </a:spcAft>
              <a:buClr>
                <a:schemeClr val="dk2"/>
              </a:buClr>
              <a:buSzPts val="4200"/>
              <a:buNone/>
              <a:defRPr sz="4200">
                <a:solidFill>
                  <a:schemeClr val="dk2"/>
                </a:solidFill>
              </a:defRPr>
            </a:lvl5pPr>
            <a:lvl6pPr lvl="5" algn="ctr">
              <a:spcBef>
                <a:spcPts val="0"/>
              </a:spcBef>
              <a:spcAft>
                <a:spcPts val="0"/>
              </a:spcAft>
              <a:buClr>
                <a:schemeClr val="dk2"/>
              </a:buClr>
              <a:buSzPts val="4200"/>
              <a:buNone/>
              <a:defRPr sz="4200">
                <a:solidFill>
                  <a:schemeClr val="dk2"/>
                </a:solidFill>
              </a:defRPr>
            </a:lvl6pPr>
            <a:lvl7pPr lvl="6" algn="ctr">
              <a:spcBef>
                <a:spcPts val="0"/>
              </a:spcBef>
              <a:spcAft>
                <a:spcPts val="0"/>
              </a:spcAft>
              <a:buClr>
                <a:schemeClr val="dk2"/>
              </a:buClr>
              <a:buSzPts val="4200"/>
              <a:buNone/>
              <a:defRPr sz="4200">
                <a:solidFill>
                  <a:schemeClr val="dk2"/>
                </a:solidFill>
              </a:defRPr>
            </a:lvl7pPr>
            <a:lvl8pPr lvl="7" algn="ctr">
              <a:spcBef>
                <a:spcPts val="0"/>
              </a:spcBef>
              <a:spcAft>
                <a:spcPts val="0"/>
              </a:spcAft>
              <a:buClr>
                <a:schemeClr val="dk2"/>
              </a:buClr>
              <a:buSzPts val="4200"/>
              <a:buNone/>
              <a:defRPr sz="4200">
                <a:solidFill>
                  <a:schemeClr val="dk2"/>
                </a:solidFill>
              </a:defRPr>
            </a:lvl8pPr>
            <a:lvl9pPr lvl="8" algn="ctr">
              <a:spcBef>
                <a:spcPts val="0"/>
              </a:spcBef>
              <a:spcAft>
                <a:spcPts val="0"/>
              </a:spcAft>
              <a:buClr>
                <a:schemeClr val="dk2"/>
              </a:buClr>
              <a:buSzPts val="4200"/>
              <a:buNone/>
              <a:defRPr sz="4200">
                <a:solidFill>
                  <a:schemeClr val="dk2"/>
                </a:solidFill>
              </a:defRPr>
            </a:lvl9pPr>
          </a:lstStyle>
          <a:p>
            <a:endParaRPr/>
          </a:p>
        </p:txBody>
      </p:sp>
      <p:sp>
        <p:nvSpPr>
          <p:cNvPr id="49" name="Google Shape;49;p9"/>
          <p:cNvSpPr txBox="1">
            <a:spLocks noGrp="1"/>
          </p:cNvSpPr>
          <p:nvPr>
            <p:ph type="subTitle" idx="1"/>
          </p:nvPr>
        </p:nvSpPr>
        <p:spPr>
          <a:xfrm>
            <a:off x="265500" y="2779467"/>
            <a:ext cx="4045200" cy="1235100"/>
          </a:xfrm>
          <a:prstGeom prst="rect">
            <a:avLst/>
          </a:prstGeom>
        </p:spPr>
        <p:txBody>
          <a:bodyPr spcFirstLastPara="1" wrap="square" lIns="91425" tIns="91425" rIns="91425" bIns="91425" anchor="t" anchorCtr="0">
            <a:no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a:endParaRPr/>
          </a:p>
        </p:txBody>
      </p:sp>
      <p:sp>
        <p:nvSpPr>
          <p:cNvPr id="50" name="Google Shape;50;p9"/>
          <p:cNvSpPr txBox="1">
            <a:spLocks noGrp="1"/>
          </p:cNvSpPr>
          <p:nvPr>
            <p:ph type="body" idx="2"/>
          </p:nvPr>
        </p:nvSpPr>
        <p:spPr>
          <a:xfrm>
            <a:off x="4939500" y="724200"/>
            <a:ext cx="3837000" cy="3695100"/>
          </a:xfrm>
          <a:prstGeom prst="rect">
            <a:avLst/>
          </a:prstGeom>
        </p:spPr>
        <p:txBody>
          <a:bodyPr spcFirstLastPara="1" wrap="square" lIns="91425" tIns="91425" rIns="91425" bIns="91425" anchor="ctr" anchorCtr="0">
            <a:noAutofit/>
          </a:bodyPr>
          <a:lstStyle>
            <a:lvl1pPr marL="457200" lvl="0" indent="-342900">
              <a:spcBef>
                <a:spcPts val="0"/>
              </a:spcBef>
              <a:spcAft>
                <a:spcPts val="0"/>
              </a:spcAft>
              <a:buClr>
                <a:schemeClr val="lt1"/>
              </a:buClr>
              <a:buSzPts val="1800"/>
              <a:buChar char="●"/>
              <a:defRPr>
                <a:solidFill>
                  <a:schemeClr val="lt1"/>
                </a:solidFill>
              </a:defRPr>
            </a:lvl1pPr>
            <a:lvl2pPr marL="914400" lvl="1" indent="-317500">
              <a:spcBef>
                <a:spcPts val="1600"/>
              </a:spcBef>
              <a:spcAft>
                <a:spcPts val="0"/>
              </a:spcAft>
              <a:buClr>
                <a:schemeClr val="lt1"/>
              </a:buClr>
              <a:buSzPts val="1400"/>
              <a:buChar char="○"/>
              <a:defRPr>
                <a:solidFill>
                  <a:schemeClr val="lt1"/>
                </a:solidFill>
              </a:defRPr>
            </a:lvl2pPr>
            <a:lvl3pPr marL="1371600" lvl="2" indent="-317500">
              <a:spcBef>
                <a:spcPts val="1600"/>
              </a:spcBef>
              <a:spcAft>
                <a:spcPts val="0"/>
              </a:spcAft>
              <a:buClr>
                <a:schemeClr val="lt1"/>
              </a:buClr>
              <a:buSzPts val="1400"/>
              <a:buChar char="■"/>
              <a:defRPr>
                <a:solidFill>
                  <a:schemeClr val="lt1"/>
                </a:solidFill>
              </a:defRPr>
            </a:lvl3pPr>
            <a:lvl4pPr marL="1828800" lvl="3" indent="-317500">
              <a:spcBef>
                <a:spcPts val="1600"/>
              </a:spcBef>
              <a:spcAft>
                <a:spcPts val="0"/>
              </a:spcAft>
              <a:buClr>
                <a:schemeClr val="lt1"/>
              </a:buClr>
              <a:buSzPts val="1400"/>
              <a:buChar char="●"/>
              <a:defRPr>
                <a:solidFill>
                  <a:schemeClr val="lt1"/>
                </a:solidFill>
              </a:defRPr>
            </a:lvl4pPr>
            <a:lvl5pPr marL="2286000" lvl="4" indent="-317500">
              <a:spcBef>
                <a:spcPts val="1600"/>
              </a:spcBef>
              <a:spcAft>
                <a:spcPts val="0"/>
              </a:spcAft>
              <a:buClr>
                <a:schemeClr val="lt1"/>
              </a:buClr>
              <a:buSzPts val="1400"/>
              <a:buChar char="○"/>
              <a:defRPr>
                <a:solidFill>
                  <a:schemeClr val="lt1"/>
                </a:solidFill>
              </a:defRPr>
            </a:lvl5pPr>
            <a:lvl6pPr marL="2743200" lvl="5" indent="-317500">
              <a:spcBef>
                <a:spcPts val="1600"/>
              </a:spcBef>
              <a:spcAft>
                <a:spcPts val="0"/>
              </a:spcAft>
              <a:buClr>
                <a:schemeClr val="lt1"/>
              </a:buClr>
              <a:buSzPts val="1400"/>
              <a:buChar char="■"/>
              <a:defRPr>
                <a:solidFill>
                  <a:schemeClr val="lt1"/>
                </a:solidFill>
              </a:defRPr>
            </a:lvl6pPr>
            <a:lvl7pPr marL="3200400" lvl="6" indent="-317500">
              <a:spcBef>
                <a:spcPts val="1600"/>
              </a:spcBef>
              <a:spcAft>
                <a:spcPts val="0"/>
              </a:spcAft>
              <a:buClr>
                <a:schemeClr val="lt1"/>
              </a:buClr>
              <a:buSzPts val="1400"/>
              <a:buChar char="●"/>
              <a:defRPr>
                <a:solidFill>
                  <a:schemeClr val="lt1"/>
                </a:solidFill>
              </a:defRPr>
            </a:lvl7pPr>
            <a:lvl8pPr marL="3657600" lvl="7" indent="-317500">
              <a:spcBef>
                <a:spcPts val="1600"/>
              </a:spcBef>
              <a:spcAft>
                <a:spcPts val="0"/>
              </a:spcAft>
              <a:buClr>
                <a:schemeClr val="lt1"/>
              </a:buClr>
              <a:buSzPts val="1400"/>
              <a:buChar char="○"/>
              <a:defRPr>
                <a:solidFill>
                  <a:schemeClr val="lt1"/>
                </a:solidFill>
              </a:defRPr>
            </a:lvl8pPr>
            <a:lvl9pPr marL="4114800" lvl="8" indent="-317500">
              <a:spcBef>
                <a:spcPts val="1600"/>
              </a:spcBef>
              <a:spcAft>
                <a:spcPts val="1600"/>
              </a:spcAft>
              <a:buClr>
                <a:schemeClr val="lt1"/>
              </a:buClr>
              <a:buSzPts val="1400"/>
              <a:buChar char="■"/>
              <a:defRPr>
                <a:solidFill>
                  <a:schemeClr val="lt1"/>
                </a:solidFill>
              </a:defRPr>
            </a:lvl9pPr>
          </a:lstStyle>
          <a:p>
            <a:endParaRPr/>
          </a:p>
        </p:txBody>
      </p:sp>
      <p:sp>
        <p:nvSpPr>
          <p:cNvPr id="51" name="Google Shape;51;p9"/>
          <p:cNvSpPr txBox="1">
            <a:spLocks noGrp="1"/>
          </p:cNvSpPr>
          <p:nvPr>
            <p:ph type="sldNum" idx="12"/>
          </p:nvPr>
        </p:nvSpPr>
        <p:spPr>
          <a:xfrm>
            <a:off x="8523541" y="4695623"/>
            <a:ext cx="548700" cy="393600"/>
          </a:xfrm>
          <a:prstGeom prst="rect">
            <a:avLst/>
          </a:prstGeom>
        </p:spPr>
        <p:txBody>
          <a:bodyPr spcFirstLastPara="1" wrap="square" lIns="91425" tIns="91425" rIns="91425" bIns="91425" anchor="ctr" anchorCtr="0">
            <a:noAutofit/>
          </a:bodyPr>
          <a:lstStyle>
            <a:lvl1pPr lvl="0">
              <a:buNone/>
              <a:defRPr>
                <a:solidFill>
                  <a:schemeClr val="lt1"/>
                </a:solidFill>
              </a:defRPr>
            </a:lvl1pPr>
            <a:lvl2pPr lvl="1">
              <a:buNone/>
              <a:defRPr>
                <a:solidFill>
                  <a:schemeClr val="lt1"/>
                </a:solidFill>
              </a:defRPr>
            </a:lvl2pPr>
            <a:lvl3pPr lvl="2">
              <a:buNone/>
              <a:defRPr>
                <a:solidFill>
                  <a:schemeClr val="lt1"/>
                </a:solidFill>
              </a:defRPr>
            </a:lvl3pPr>
            <a:lvl4pPr lvl="3">
              <a:buNone/>
              <a:defRPr>
                <a:solidFill>
                  <a:schemeClr val="lt1"/>
                </a:solidFill>
              </a:defRPr>
            </a:lvl4pPr>
            <a:lvl5pPr lvl="4">
              <a:buNone/>
              <a:defRPr>
                <a:solidFill>
                  <a:schemeClr val="lt1"/>
                </a:solidFill>
              </a:defRPr>
            </a:lvl5pPr>
            <a:lvl6pPr lvl="5">
              <a:buNone/>
              <a:defRPr>
                <a:solidFill>
                  <a:schemeClr val="lt1"/>
                </a:solidFill>
              </a:defRPr>
            </a:lvl6pPr>
            <a:lvl7pPr lvl="6">
              <a:buNone/>
              <a:defRPr>
                <a:solidFill>
                  <a:schemeClr val="lt1"/>
                </a:solidFill>
              </a:defRPr>
            </a:lvl7pPr>
            <a:lvl8pPr lvl="7">
              <a:buNone/>
              <a:defRPr>
                <a:solidFill>
                  <a:schemeClr val="lt1"/>
                </a:solidFill>
              </a:defRPr>
            </a:lvl8pPr>
            <a:lvl9pPr lvl="8">
              <a:buNone/>
              <a:defRPr>
                <a:solidFill>
                  <a:schemeClr val="lt1"/>
                </a:solidFill>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Caption">
  <p:cSld name="CAPTION_ONLY">
    <p:spTree>
      <p:nvGrpSpPr>
        <p:cNvPr id="1" name="Shape 52"/>
        <p:cNvGrpSpPr/>
        <p:nvPr/>
      </p:nvGrpSpPr>
      <p:grpSpPr>
        <a:xfrm>
          <a:off x="0" y="0"/>
          <a:ext cx="0" cy="0"/>
          <a:chOff x="0" y="0"/>
          <a:chExt cx="0" cy="0"/>
        </a:xfrm>
      </p:grpSpPr>
      <p:sp>
        <p:nvSpPr>
          <p:cNvPr id="53" name="Google Shape;53;p10"/>
          <p:cNvSpPr txBox="1"/>
          <p:nvPr/>
        </p:nvSpPr>
        <p:spPr>
          <a:xfrm rot="10800000" flipH="1">
            <a:off x="0" y="0"/>
            <a:ext cx="9144000" cy="4695900"/>
          </a:xfrm>
          <a:prstGeom prst="rect">
            <a:avLst/>
          </a:pr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4" name="Google Shape;54;p10"/>
          <p:cNvSpPr/>
          <p:nvPr/>
        </p:nvSpPr>
        <p:spPr>
          <a:xfrm rot="10800000" flipH="1">
            <a:off x="0" y="4622725"/>
            <a:ext cx="9144000" cy="74100"/>
          </a:xfrm>
          <a:prstGeom prst="rect">
            <a:avLst/>
          </a:prstGeom>
          <a:gradFill>
            <a:gsLst>
              <a:gs pos="0">
                <a:srgbClr val="F9F9F9"/>
              </a:gs>
              <a:gs pos="36000">
                <a:srgbClr val="F9F9F9"/>
              </a:gs>
              <a:gs pos="80000">
                <a:srgbClr val="DEDEDE"/>
              </a:gs>
              <a:gs pos="100000">
                <a:srgbClr val="999999"/>
              </a:gs>
            </a:gsLst>
            <a:lin ang="16200038"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5" name="Google Shape;55;p10"/>
          <p:cNvSpPr txBox="1">
            <a:spLocks noGrp="1"/>
          </p:cNvSpPr>
          <p:nvPr>
            <p:ph type="body" idx="1"/>
          </p:nvPr>
        </p:nvSpPr>
        <p:spPr>
          <a:xfrm>
            <a:off x="57150" y="4696825"/>
            <a:ext cx="8382000" cy="446700"/>
          </a:xfrm>
          <a:prstGeom prst="rect">
            <a:avLst/>
          </a:prstGeom>
        </p:spPr>
        <p:txBody>
          <a:bodyPr spcFirstLastPara="1" wrap="square" lIns="91425" tIns="91425" rIns="91425" bIns="91425" anchor="ctr" anchorCtr="0">
            <a:noAutofit/>
          </a:bodyPr>
          <a:lstStyle>
            <a:lvl1pPr marL="457200" lvl="0" indent="-228600">
              <a:lnSpc>
                <a:spcPct val="100000"/>
              </a:lnSpc>
              <a:spcBef>
                <a:spcPts val="0"/>
              </a:spcBef>
              <a:spcAft>
                <a:spcPts val="0"/>
              </a:spcAft>
              <a:buClr>
                <a:schemeClr val="lt1"/>
              </a:buClr>
              <a:buSzPts val="1200"/>
              <a:buNone/>
              <a:defRPr sz="1200">
                <a:solidFill>
                  <a:schemeClr val="lt1"/>
                </a:solidFill>
              </a:defRPr>
            </a:lvl1pPr>
          </a:lstStyle>
          <a:p>
            <a:endParaRPr/>
          </a:p>
        </p:txBody>
      </p:sp>
      <p:sp>
        <p:nvSpPr>
          <p:cNvPr id="56" name="Google Shape;56;p10"/>
          <p:cNvSpPr txBox="1">
            <a:spLocks noGrp="1"/>
          </p:cNvSpPr>
          <p:nvPr>
            <p:ph type="sldNum" idx="12"/>
          </p:nvPr>
        </p:nvSpPr>
        <p:spPr>
          <a:xfrm>
            <a:off x="8523541" y="4695623"/>
            <a:ext cx="548700" cy="393600"/>
          </a:xfrm>
          <a:prstGeom prst="rect">
            <a:avLst/>
          </a:prstGeom>
        </p:spPr>
        <p:txBody>
          <a:bodyPr spcFirstLastPara="1" wrap="square" lIns="91425" tIns="91425" rIns="91425" bIns="91425" anchor="ctr" anchorCtr="0">
            <a:noAutofit/>
          </a:bodyPr>
          <a:lstStyle>
            <a:lvl1pPr lvl="0">
              <a:buNone/>
              <a:defRPr>
                <a:solidFill>
                  <a:schemeClr val="lt1"/>
                </a:solidFill>
              </a:defRPr>
            </a:lvl1pPr>
            <a:lvl2pPr lvl="1">
              <a:buNone/>
              <a:defRPr>
                <a:solidFill>
                  <a:schemeClr val="lt1"/>
                </a:solidFill>
              </a:defRPr>
            </a:lvl2pPr>
            <a:lvl3pPr lvl="2">
              <a:buNone/>
              <a:defRPr>
                <a:solidFill>
                  <a:schemeClr val="lt1"/>
                </a:solidFill>
              </a:defRPr>
            </a:lvl3pPr>
            <a:lvl4pPr lvl="3">
              <a:buNone/>
              <a:defRPr>
                <a:solidFill>
                  <a:schemeClr val="lt1"/>
                </a:solidFill>
              </a:defRPr>
            </a:lvl4pPr>
            <a:lvl5pPr lvl="4">
              <a:buNone/>
              <a:defRPr>
                <a:solidFill>
                  <a:schemeClr val="lt1"/>
                </a:solidFill>
              </a:defRPr>
            </a:lvl5pPr>
            <a:lvl6pPr lvl="5">
              <a:buNone/>
              <a:defRPr>
                <a:solidFill>
                  <a:schemeClr val="lt1"/>
                </a:solidFill>
              </a:defRPr>
            </a:lvl6pPr>
            <a:lvl7pPr lvl="6">
              <a:buNone/>
              <a:defRPr>
                <a:solidFill>
                  <a:schemeClr val="lt1"/>
                </a:solidFill>
              </a:defRPr>
            </a:lvl7pPr>
            <a:lvl8pPr lvl="7">
              <a:buNone/>
              <a:defRPr>
                <a:solidFill>
                  <a:schemeClr val="lt1"/>
                </a:solidFill>
              </a:defRPr>
            </a:lvl8pPr>
            <a:lvl9pPr lvl="8">
              <a:buNone/>
              <a:defRPr>
                <a:solidFill>
                  <a:schemeClr val="lt1"/>
                </a:solidFill>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Big number">
  <p:cSld name="BIG_NUMBER">
    <p:bg>
      <p:bgPr>
        <a:solidFill>
          <a:schemeClr val="accent4"/>
        </a:solidFill>
        <a:effectLst/>
      </p:bgPr>
    </p:bg>
    <p:spTree>
      <p:nvGrpSpPr>
        <p:cNvPr id="1" name="Shape 57"/>
        <p:cNvGrpSpPr/>
        <p:nvPr/>
      </p:nvGrpSpPr>
      <p:grpSpPr>
        <a:xfrm>
          <a:off x="0" y="0"/>
          <a:ext cx="0" cy="0"/>
          <a:chOff x="0" y="0"/>
          <a:chExt cx="0" cy="0"/>
        </a:xfrm>
      </p:grpSpPr>
      <p:sp>
        <p:nvSpPr>
          <p:cNvPr id="58" name="Google Shape;58;p11"/>
          <p:cNvSpPr txBox="1">
            <a:spLocks noGrp="1"/>
          </p:cNvSpPr>
          <p:nvPr>
            <p:ph type="title" hasCustomPrompt="1"/>
          </p:nvPr>
        </p:nvSpPr>
        <p:spPr>
          <a:xfrm>
            <a:off x="475500" y="1258525"/>
            <a:ext cx="8222100" cy="1963500"/>
          </a:xfrm>
          <a:prstGeom prst="rect">
            <a:avLst/>
          </a:prstGeom>
        </p:spPr>
        <p:txBody>
          <a:bodyPr spcFirstLastPara="1" wrap="square" lIns="91425" tIns="91425" rIns="91425" bIns="91425" anchor="b" anchorCtr="0">
            <a:noAutofit/>
          </a:bodyPr>
          <a:lstStyle>
            <a:lvl1pPr lvl="0" algn="ctr">
              <a:spcBef>
                <a:spcPts val="0"/>
              </a:spcBef>
              <a:spcAft>
                <a:spcPts val="0"/>
              </a:spcAft>
              <a:buClr>
                <a:schemeClr val="dk2"/>
              </a:buClr>
              <a:buSzPts val="12000"/>
              <a:buNone/>
              <a:defRPr sz="12000">
                <a:solidFill>
                  <a:schemeClr val="dk2"/>
                </a:solidFill>
              </a:defRPr>
            </a:lvl1pPr>
            <a:lvl2pPr lvl="1" algn="ctr">
              <a:spcBef>
                <a:spcPts val="0"/>
              </a:spcBef>
              <a:spcAft>
                <a:spcPts val="0"/>
              </a:spcAft>
              <a:buClr>
                <a:schemeClr val="dk2"/>
              </a:buClr>
              <a:buSzPts val="12000"/>
              <a:buNone/>
              <a:defRPr sz="12000">
                <a:solidFill>
                  <a:schemeClr val="dk2"/>
                </a:solidFill>
              </a:defRPr>
            </a:lvl2pPr>
            <a:lvl3pPr lvl="2" algn="ctr">
              <a:spcBef>
                <a:spcPts val="0"/>
              </a:spcBef>
              <a:spcAft>
                <a:spcPts val="0"/>
              </a:spcAft>
              <a:buClr>
                <a:schemeClr val="dk2"/>
              </a:buClr>
              <a:buSzPts val="12000"/>
              <a:buNone/>
              <a:defRPr sz="12000">
                <a:solidFill>
                  <a:schemeClr val="dk2"/>
                </a:solidFill>
              </a:defRPr>
            </a:lvl3pPr>
            <a:lvl4pPr lvl="3" algn="ctr">
              <a:spcBef>
                <a:spcPts val="0"/>
              </a:spcBef>
              <a:spcAft>
                <a:spcPts val="0"/>
              </a:spcAft>
              <a:buClr>
                <a:schemeClr val="dk2"/>
              </a:buClr>
              <a:buSzPts val="12000"/>
              <a:buNone/>
              <a:defRPr sz="12000">
                <a:solidFill>
                  <a:schemeClr val="dk2"/>
                </a:solidFill>
              </a:defRPr>
            </a:lvl4pPr>
            <a:lvl5pPr lvl="4" algn="ctr">
              <a:spcBef>
                <a:spcPts val="0"/>
              </a:spcBef>
              <a:spcAft>
                <a:spcPts val="0"/>
              </a:spcAft>
              <a:buClr>
                <a:schemeClr val="dk2"/>
              </a:buClr>
              <a:buSzPts val="12000"/>
              <a:buNone/>
              <a:defRPr sz="12000">
                <a:solidFill>
                  <a:schemeClr val="dk2"/>
                </a:solidFill>
              </a:defRPr>
            </a:lvl5pPr>
            <a:lvl6pPr lvl="5" algn="ctr">
              <a:spcBef>
                <a:spcPts val="0"/>
              </a:spcBef>
              <a:spcAft>
                <a:spcPts val="0"/>
              </a:spcAft>
              <a:buClr>
                <a:schemeClr val="dk2"/>
              </a:buClr>
              <a:buSzPts val="12000"/>
              <a:buNone/>
              <a:defRPr sz="12000">
                <a:solidFill>
                  <a:schemeClr val="dk2"/>
                </a:solidFill>
              </a:defRPr>
            </a:lvl6pPr>
            <a:lvl7pPr lvl="6" algn="ctr">
              <a:spcBef>
                <a:spcPts val="0"/>
              </a:spcBef>
              <a:spcAft>
                <a:spcPts val="0"/>
              </a:spcAft>
              <a:buClr>
                <a:schemeClr val="dk2"/>
              </a:buClr>
              <a:buSzPts val="12000"/>
              <a:buNone/>
              <a:defRPr sz="12000">
                <a:solidFill>
                  <a:schemeClr val="dk2"/>
                </a:solidFill>
              </a:defRPr>
            </a:lvl7pPr>
            <a:lvl8pPr lvl="7" algn="ctr">
              <a:spcBef>
                <a:spcPts val="0"/>
              </a:spcBef>
              <a:spcAft>
                <a:spcPts val="0"/>
              </a:spcAft>
              <a:buClr>
                <a:schemeClr val="dk2"/>
              </a:buClr>
              <a:buSzPts val="12000"/>
              <a:buNone/>
              <a:defRPr sz="12000">
                <a:solidFill>
                  <a:schemeClr val="dk2"/>
                </a:solidFill>
              </a:defRPr>
            </a:lvl8pPr>
            <a:lvl9pPr lvl="8" algn="ctr">
              <a:spcBef>
                <a:spcPts val="0"/>
              </a:spcBef>
              <a:spcAft>
                <a:spcPts val="0"/>
              </a:spcAft>
              <a:buClr>
                <a:schemeClr val="dk2"/>
              </a:buClr>
              <a:buSzPts val="12000"/>
              <a:buNone/>
              <a:defRPr sz="12000">
                <a:solidFill>
                  <a:schemeClr val="dk2"/>
                </a:solidFill>
              </a:defRPr>
            </a:lvl9pPr>
          </a:lstStyle>
          <a:p>
            <a:r>
              <a:t>xx%</a:t>
            </a:r>
          </a:p>
        </p:txBody>
      </p:sp>
      <p:sp>
        <p:nvSpPr>
          <p:cNvPr id="59" name="Google Shape;59;p11"/>
          <p:cNvSpPr txBox="1">
            <a:spLocks noGrp="1"/>
          </p:cNvSpPr>
          <p:nvPr>
            <p:ph type="body" idx="1"/>
          </p:nvPr>
        </p:nvSpPr>
        <p:spPr>
          <a:xfrm>
            <a:off x="475500" y="3304625"/>
            <a:ext cx="8222100" cy="1300800"/>
          </a:xfrm>
          <a:prstGeom prst="rect">
            <a:avLst/>
          </a:prstGeom>
        </p:spPr>
        <p:txBody>
          <a:bodyPr spcFirstLastPara="1" wrap="square" lIns="91425" tIns="91425" rIns="91425" bIns="91425" anchor="t" anchorCtr="0">
            <a:noAutofit/>
          </a:bodyPr>
          <a:lstStyle>
            <a:lvl1pPr marL="457200" lvl="0" indent="-342900" algn="ctr">
              <a:spcBef>
                <a:spcPts val="0"/>
              </a:spcBef>
              <a:spcAft>
                <a:spcPts val="0"/>
              </a:spcAft>
              <a:buSzPts val="1800"/>
              <a:buChar char="●"/>
              <a:defRPr/>
            </a:lvl1pPr>
            <a:lvl2pPr marL="914400" lvl="1" indent="-317500" algn="ctr">
              <a:spcBef>
                <a:spcPts val="1600"/>
              </a:spcBef>
              <a:spcAft>
                <a:spcPts val="0"/>
              </a:spcAft>
              <a:buSzPts val="1400"/>
              <a:buChar char="○"/>
              <a:defRPr/>
            </a:lvl2pPr>
            <a:lvl3pPr marL="1371600" lvl="2" indent="-317500" algn="ctr">
              <a:spcBef>
                <a:spcPts val="1600"/>
              </a:spcBef>
              <a:spcAft>
                <a:spcPts val="0"/>
              </a:spcAft>
              <a:buSzPts val="1400"/>
              <a:buChar char="■"/>
              <a:defRPr/>
            </a:lvl3pPr>
            <a:lvl4pPr marL="1828800" lvl="3" indent="-317500" algn="ctr">
              <a:spcBef>
                <a:spcPts val="1600"/>
              </a:spcBef>
              <a:spcAft>
                <a:spcPts val="0"/>
              </a:spcAft>
              <a:buSzPts val="1400"/>
              <a:buChar char="●"/>
              <a:defRPr/>
            </a:lvl4pPr>
            <a:lvl5pPr marL="2286000" lvl="4" indent="-317500" algn="ctr">
              <a:spcBef>
                <a:spcPts val="1600"/>
              </a:spcBef>
              <a:spcAft>
                <a:spcPts val="0"/>
              </a:spcAft>
              <a:buSzPts val="1400"/>
              <a:buChar char="○"/>
              <a:defRPr/>
            </a:lvl5pPr>
            <a:lvl6pPr marL="2743200" lvl="5" indent="-317500" algn="ctr">
              <a:spcBef>
                <a:spcPts val="1600"/>
              </a:spcBef>
              <a:spcAft>
                <a:spcPts val="0"/>
              </a:spcAft>
              <a:buSzPts val="1400"/>
              <a:buChar char="■"/>
              <a:defRPr/>
            </a:lvl6pPr>
            <a:lvl7pPr marL="3200400" lvl="6" indent="-317500" algn="ctr">
              <a:spcBef>
                <a:spcPts val="1600"/>
              </a:spcBef>
              <a:spcAft>
                <a:spcPts val="0"/>
              </a:spcAft>
              <a:buSzPts val="1400"/>
              <a:buChar char="●"/>
              <a:defRPr/>
            </a:lvl7pPr>
            <a:lvl8pPr marL="3657600" lvl="7" indent="-317500" algn="ctr">
              <a:spcBef>
                <a:spcPts val="1600"/>
              </a:spcBef>
              <a:spcAft>
                <a:spcPts val="0"/>
              </a:spcAft>
              <a:buSzPts val="1400"/>
              <a:buChar char="○"/>
              <a:defRPr/>
            </a:lvl8pPr>
            <a:lvl9pPr marL="4114800" lvl="8" indent="-317500" algn="ctr">
              <a:spcBef>
                <a:spcPts val="1600"/>
              </a:spcBef>
              <a:spcAft>
                <a:spcPts val="1600"/>
              </a:spcAft>
              <a:buSzPts val="1400"/>
              <a:buChar char="■"/>
              <a:defRPr/>
            </a:lvl9pPr>
          </a:lstStyle>
          <a:p>
            <a:endParaRPr/>
          </a:p>
        </p:txBody>
      </p:sp>
      <p:sp>
        <p:nvSpPr>
          <p:cNvPr id="60" name="Google Shape;60;p11"/>
          <p:cNvSpPr txBox="1">
            <a:spLocks noGrp="1"/>
          </p:cNvSpPr>
          <p:nvPr>
            <p:ph type="sldNum" idx="12"/>
          </p:nvPr>
        </p:nvSpPr>
        <p:spPr>
          <a:xfrm>
            <a:off x="8523541" y="4695623"/>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Blank" type="blank">
  <p:cSld name="BLANK">
    <p:bg>
      <p:bgPr>
        <a:solidFill>
          <a:schemeClr val="accent4"/>
        </a:solidFill>
        <a:effectLst/>
      </p:bgPr>
    </p:bg>
    <p:spTree>
      <p:nvGrpSpPr>
        <p:cNvPr id="1" name="Shape 61"/>
        <p:cNvGrpSpPr/>
        <p:nvPr/>
      </p:nvGrpSpPr>
      <p:grpSpPr>
        <a:xfrm>
          <a:off x="0" y="0"/>
          <a:ext cx="0" cy="0"/>
          <a:chOff x="0" y="0"/>
          <a:chExt cx="0" cy="0"/>
        </a:xfrm>
      </p:grpSpPr>
      <p:sp>
        <p:nvSpPr>
          <p:cNvPr id="62" name="Google Shape;62;p12"/>
          <p:cNvSpPr txBox="1">
            <a:spLocks noGrp="1"/>
          </p:cNvSpPr>
          <p:nvPr>
            <p:ph type="sldNum" idx="12"/>
          </p:nvPr>
        </p:nvSpPr>
        <p:spPr>
          <a:xfrm>
            <a:off x="8523541" y="4695623"/>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material">
    <p:bg>
      <p:bgPr>
        <a:solidFill>
          <a:schemeClr val="dk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471900" y="738725"/>
            <a:ext cx="8222100" cy="767700"/>
          </a:xfrm>
          <a:prstGeom prst="rect">
            <a:avLst/>
          </a:prstGeom>
          <a:noFill/>
          <a:ln>
            <a:noFill/>
          </a:ln>
        </p:spPr>
        <p:txBody>
          <a:bodyPr spcFirstLastPara="1" wrap="square" lIns="91425" tIns="91425" rIns="91425" bIns="91425" anchor="b" anchorCtr="0">
            <a:noAutofit/>
          </a:bodyPr>
          <a:lstStyle>
            <a:lvl1pPr lvl="0">
              <a:spcBef>
                <a:spcPts val="0"/>
              </a:spcBef>
              <a:spcAft>
                <a:spcPts val="0"/>
              </a:spcAft>
              <a:buClr>
                <a:schemeClr val="lt1"/>
              </a:buClr>
              <a:buSzPts val="3200"/>
              <a:buFont typeface="Roboto"/>
              <a:buNone/>
              <a:defRPr sz="3200">
                <a:solidFill>
                  <a:schemeClr val="lt1"/>
                </a:solidFill>
                <a:latin typeface="Roboto"/>
                <a:ea typeface="Roboto"/>
                <a:cs typeface="Roboto"/>
                <a:sym typeface="Roboto"/>
              </a:defRPr>
            </a:lvl1pPr>
            <a:lvl2pPr lvl="1">
              <a:spcBef>
                <a:spcPts val="0"/>
              </a:spcBef>
              <a:spcAft>
                <a:spcPts val="0"/>
              </a:spcAft>
              <a:buClr>
                <a:schemeClr val="lt1"/>
              </a:buClr>
              <a:buSzPts val="3200"/>
              <a:buFont typeface="Roboto"/>
              <a:buNone/>
              <a:defRPr sz="3200">
                <a:solidFill>
                  <a:schemeClr val="lt1"/>
                </a:solidFill>
                <a:latin typeface="Roboto"/>
                <a:ea typeface="Roboto"/>
                <a:cs typeface="Roboto"/>
                <a:sym typeface="Roboto"/>
              </a:defRPr>
            </a:lvl2pPr>
            <a:lvl3pPr lvl="2">
              <a:spcBef>
                <a:spcPts val="0"/>
              </a:spcBef>
              <a:spcAft>
                <a:spcPts val="0"/>
              </a:spcAft>
              <a:buClr>
                <a:schemeClr val="lt1"/>
              </a:buClr>
              <a:buSzPts val="3200"/>
              <a:buFont typeface="Roboto"/>
              <a:buNone/>
              <a:defRPr sz="3200">
                <a:solidFill>
                  <a:schemeClr val="lt1"/>
                </a:solidFill>
                <a:latin typeface="Roboto"/>
                <a:ea typeface="Roboto"/>
                <a:cs typeface="Roboto"/>
                <a:sym typeface="Roboto"/>
              </a:defRPr>
            </a:lvl3pPr>
            <a:lvl4pPr lvl="3">
              <a:spcBef>
                <a:spcPts val="0"/>
              </a:spcBef>
              <a:spcAft>
                <a:spcPts val="0"/>
              </a:spcAft>
              <a:buClr>
                <a:schemeClr val="lt1"/>
              </a:buClr>
              <a:buSzPts val="3200"/>
              <a:buFont typeface="Roboto"/>
              <a:buNone/>
              <a:defRPr sz="3200">
                <a:solidFill>
                  <a:schemeClr val="lt1"/>
                </a:solidFill>
                <a:latin typeface="Roboto"/>
                <a:ea typeface="Roboto"/>
                <a:cs typeface="Roboto"/>
                <a:sym typeface="Roboto"/>
              </a:defRPr>
            </a:lvl4pPr>
            <a:lvl5pPr lvl="4">
              <a:spcBef>
                <a:spcPts val="0"/>
              </a:spcBef>
              <a:spcAft>
                <a:spcPts val="0"/>
              </a:spcAft>
              <a:buClr>
                <a:schemeClr val="lt1"/>
              </a:buClr>
              <a:buSzPts val="3200"/>
              <a:buFont typeface="Roboto"/>
              <a:buNone/>
              <a:defRPr sz="3200">
                <a:solidFill>
                  <a:schemeClr val="lt1"/>
                </a:solidFill>
                <a:latin typeface="Roboto"/>
                <a:ea typeface="Roboto"/>
                <a:cs typeface="Roboto"/>
                <a:sym typeface="Roboto"/>
              </a:defRPr>
            </a:lvl5pPr>
            <a:lvl6pPr lvl="5">
              <a:spcBef>
                <a:spcPts val="0"/>
              </a:spcBef>
              <a:spcAft>
                <a:spcPts val="0"/>
              </a:spcAft>
              <a:buClr>
                <a:schemeClr val="lt1"/>
              </a:buClr>
              <a:buSzPts val="3200"/>
              <a:buFont typeface="Roboto"/>
              <a:buNone/>
              <a:defRPr sz="3200">
                <a:solidFill>
                  <a:schemeClr val="lt1"/>
                </a:solidFill>
                <a:latin typeface="Roboto"/>
                <a:ea typeface="Roboto"/>
                <a:cs typeface="Roboto"/>
                <a:sym typeface="Roboto"/>
              </a:defRPr>
            </a:lvl6pPr>
            <a:lvl7pPr lvl="6">
              <a:spcBef>
                <a:spcPts val="0"/>
              </a:spcBef>
              <a:spcAft>
                <a:spcPts val="0"/>
              </a:spcAft>
              <a:buClr>
                <a:schemeClr val="lt1"/>
              </a:buClr>
              <a:buSzPts val="3200"/>
              <a:buFont typeface="Roboto"/>
              <a:buNone/>
              <a:defRPr sz="3200">
                <a:solidFill>
                  <a:schemeClr val="lt1"/>
                </a:solidFill>
                <a:latin typeface="Roboto"/>
                <a:ea typeface="Roboto"/>
                <a:cs typeface="Roboto"/>
                <a:sym typeface="Roboto"/>
              </a:defRPr>
            </a:lvl7pPr>
            <a:lvl8pPr lvl="7">
              <a:spcBef>
                <a:spcPts val="0"/>
              </a:spcBef>
              <a:spcAft>
                <a:spcPts val="0"/>
              </a:spcAft>
              <a:buClr>
                <a:schemeClr val="lt1"/>
              </a:buClr>
              <a:buSzPts val="3200"/>
              <a:buFont typeface="Roboto"/>
              <a:buNone/>
              <a:defRPr sz="3200">
                <a:solidFill>
                  <a:schemeClr val="lt1"/>
                </a:solidFill>
                <a:latin typeface="Roboto"/>
                <a:ea typeface="Roboto"/>
                <a:cs typeface="Roboto"/>
                <a:sym typeface="Roboto"/>
              </a:defRPr>
            </a:lvl8pPr>
            <a:lvl9pPr lvl="8">
              <a:spcBef>
                <a:spcPts val="0"/>
              </a:spcBef>
              <a:spcAft>
                <a:spcPts val="0"/>
              </a:spcAft>
              <a:buClr>
                <a:schemeClr val="lt1"/>
              </a:buClr>
              <a:buSzPts val="3200"/>
              <a:buFont typeface="Roboto"/>
              <a:buNone/>
              <a:defRPr sz="3200">
                <a:solidFill>
                  <a:schemeClr val="lt1"/>
                </a:solidFill>
                <a:latin typeface="Roboto"/>
                <a:ea typeface="Roboto"/>
                <a:cs typeface="Roboto"/>
                <a:sym typeface="Roboto"/>
              </a:defRPr>
            </a:lvl9pPr>
          </a:lstStyle>
          <a:p>
            <a:endParaRPr/>
          </a:p>
        </p:txBody>
      </p:sp>
      <p:sp>
        <p:nvSpPr>
          <p:cNvPr id="7" name="Google Shape;7;p1"/>
          <p:cNvSpPr txBox="1">
            <a:spLocks noGrp="1"/>
          </p:cNvSpPr>
          <p:nvPr>
            <p:ph type="body" idx="1"/>
          </p:nvPr>
        </p:nvSpPr>
        <p:spPr>
          <a:xfrm>
            <a:off x="471900" y="1919075"/>
            <a:ext cx="8222100" cy="2710200"/>
          </a:xfrm>
          <a:prstGeom prst="rect">
            <a:avLst/>
          </a:prstGeom>
          <a:noFill/>
          <a:ln>
            <a:noFill/>
          </a:ln>
        </p:spPr>
        <p:txBody>
          <a:bodyPr spcFirstLastPara="1" wrap="square" lIns="91425" tIns="91425" rIns="91425" bIns="91425" anchor="t" anchorCtr="0">
            <a:noAutofit/>
          </a:bodyPr>
          <a:lstStyle>
            <a:lvl1pPr marL="457200" lvl="0" indent="-342900">
              <a:lnSpc>
                <a:spcPct val="115000"/>
              </a:lnSpc>
              <a:spcBef>
                <a:spcPts val="0"/>
              </a:spcBef>
              <a:spcAft>
                <a:spcPts val="0"/>
              </a:spcAft>
              <a:buClr>
                <a:schemeClr val="lt2"/>
              </a:buClr>
              <a:buSzPts val="1800"/>
              <a:buFont typeface="Roboto"/>
              <a:buChar char="●"/>
              <a:defRPr sz="1800">
                <a:solidFill>
                  <a:schemeClr val="lt2"/>
                </a:solidFill>
                <a:latin typeface="Roboto"/>
                <a:ea typeface="Roboto"/>
                <a:cs typeface="Roboto"/>
                <a:sym typeface="Roboto"/>
              </a:defRPr>
            </a:lvl1pPr>
            <a:lvl2pPr marL="914400" lvl="1" indent="-317500">
              <a:lnSpc>
                <a:spcPct val="115000"/>
              </a:lnSpc>
              <a:spcBef>
                <a:spcPts val="1600"/>
              </a:spcBef>
              <a:spcAft>
                <a:spcPts val="0"/>
              </a:spcAft>
              <a:buClr>
                <a:schemeClr val="lt2"/>
              </a:buClr>
              <a:buSzPts val="1400"/>
              <a:buFont typeface="Roboto"/>
              <a:buChar char="○"/>
              <a:defRPr>
                <a:solidFill>
                  <a:schemeClr val="lt2"/>
                </a:solidFill>
                <a:latin typeface="Roboto"/>
                <a:ea typeface="Roboto"/>
                <a:cs typeface="Roboto"/>
                <a:sym typeface="Roboto"/>
              </a:defRPr>
            </a:lvl2pPr>
            <a:lvl3pPr marL="1371600" lvl="2" indent="-317500">
              <a:lnSpc>
                <a:spcPct val="115000"/>
              </a:lnSpc>
              <a:spcBef>
                <a:spcPts val="1600"/>
              </a:spcBef>
              <a:spcAft>
                <a:spcPts val="0"/>
              </a:spcAft>
              <a:buClr>
                <a:schemeClr val="lt2"/>
              </a:buClr>
              <a:buSzPts val="1400"/>
              <a:buFont typeface="Roboto"/>
              <a:buChar char="■"/>
              <a:defRPr>
                <a:solidFill>
                  <a:schemeClr val="lt2"/>
                </a:solidFill>
                <a:latin typeface="Roboto"/>
                <a:ea typeface="Roboto"/>
                <a:cs typeface="Roboto"/>
                <a:sym typeface="Roboto"/>
              </a:defRPr>
            </a:lvl3pPr>
            <a:lvl4pPr marL="1828800" lvl="3" indent="-317500">
              <a:lnSpc>
                <a:spcPct val="115000"/>
              </a:lnSpc>
              <a:spcBef>
                <a:spcPts val="1600"/>
              </a:spcBef>
              <a:spcAft>
                <a:spcPts val="0"/>
              </a:spcAft>
              <a:buClr>
                <a:schemeClr val="lt2"/>
              </a:buClr>
              <a:buSzPts val="1400"/>
              <a:buFont typeface="Roboto"/>
              <a:buChar char="●"/>
              <a:defRPr>
                <a:solidFill>
                  <a:schemeClr val="lt2"/>
                </a:solidFill>
                <a:latin typeface="Roboto"/>
                <a:ea typeface="Roboto"/>
                <a:cs typeface="Roboto"/>
                <a:sym typeface="Roboto"/>
              </a:defRPr>
            </a:lvl4pPr>
            <a:lvl5pPr marL="2286000" lvl="4" indent="-317500">
              <a:lnSpc>
                <a:spcPct val="115000"/>
              </a:lnSpc>
              <a:spcBef>
                <a:spcPts val="1600"/>
              </a:spcBef>
              <a:spcAft>
                <a:spcPts val="0"/>
              </a:spcAft>
              <a:buClr>
                <a:schemeClr val="lt2"/>
              </a:buClr>
              <a:buSzPts val="1400"/>
              <a:buFont typeface="Roboto"/>
              <a:buChar char="○"/>
              <a:defRPr>
                <a:solidFill>
                  <a:schemeClr val="lt2"/>
                </a:solidFill>
                <a:latin typeface="Roboto"/>
                <a:ea typeface="Roboto"/>
                <a:cs typeface="Roboto"/>
                <a:sym typeface="Roboto"/>
              </a:defRPr>
            </a:lvl5pPr>
            <a:lvl6pPr marL="2743200" lvl="5" indent="-317500">
              <a:lnSpc>
                <a:spcPct val="115000"/>
              </a:lnSpc>
              <a:spcBef>
                <a:spcPts val="1600"/>
              </a:spcBef>
              <a:spcAft>
                <a:spcPts val="0"/>
              </a:spcAft>
              <a:buClr>
                <a:schemeClr val="lt2"/>
              </a:buClr>
              <a:buSzPts val="1400"/>
              <a:buFont typeface="Roboto"/>
              <a:buChar char="■"/>
              <a:defRPr>
                <a:solidFill>
                  <a:schemeClr val="lt2"/>
                </a:solidFill>
                <a:latin typeface="Roboto"/>
                <a:ea typeface="Roboto"/>
                <a:cs typeface="Roboto"/>
                <a:sym typeface="Roboto"/>
              </a:defRPr>
            </a:lvl6pPr>
            <a:lvl7pPr marL="3200400" lvl="6" indent="-317500">
              <a:lnSpc>
                <a:spcPct val="115000"/>
              </a:lnSpc>
              <a:spcBef>
                <a:spcPts val="1600"/>
              </a:spcBef>
              <a:spcAft>
                <a:spcPts val="0"/>
              </a:spcAft>
              <a:buClr>
                <a:schemeClr val="lt2"/>
              </a:buClr>
              <a:buSzPts val="1400"/>
              <a:buFont typeface="Roboto"/>
              <a:buChar char="●"/>
              <a:defRPr>
                <a:solidFill>
                  <a:schemeClr val="lt2"/>
                </a:solidFill>
                <a:latin typeface="Roboto"/>
                <a:ea typeface="Roboto"/>
                <a:cs typeface="Roboto"/>
                <a:sym typeface="Roboto"/>
              </a:defRPr>
            </a:lvl7pPr>
            <a:lvl8pPr marL="3657600" lvl="7" indent="-317500">
              <a:lnSpc>
                <a:spcPct val="115000"/>
              </a:lnSpc>
              <a:spcBef>
                <a:spcPts val="1600"/>
              </a:spcBef>
              <a:spcAft>
                <a:spcPts val="0"/>
              </a:spcAft>
              <a:buClr>
                <a:schemeClr val="lt2"/>
              </a:buClr>
              <a:buSzPts val="1400"/>
              <a:buFont typeface="Roboto"/>
              <a:buChar char="○"/>
              <a:defRPr>
                <a:solidFill>
                  <a:schemeClr val="lt2"/>
                </a:solidFill>
                <a:latin typeface="Roboto"/>
                <a:ea typeface="Roboto"/>
                <a:cs typeface="Roboto"/>
                <a:sym typeface="Roboto"/>
              </a:defRPr>
            </a:lvl8pPr>
            <a:lvl9pPr marL="4114800" lvl="8" indent="-317500">
              <a:lnSpc>
                <a:spcPct val="115000"/>
              </a:lnSpc>
              <a:spcBef>
                <a:spcPts val="1600"/>
              </a:spcBef>
              <a:spcAft>
                <a:spcPts val="1600"/>
              </a:spcAft>
              <a:buClr>
                <a:schemeClr val="lt2"/>
              </a:buClr>
              <a:buSzPts val="1400"/>
              <a:buFont typeface="Roboto"/>
              <a:buChar char="■"/>
              <a:defRPr>
                <a:solidFill>
                  <a:schemeClr val="lt2"/>
                </a:solidFill>
                <a:latin typeface="Roboto"/>
                <a:ea typeface="Roboto"/>
                <a:cs typeface="Roboto"/>
                <a:sym typeface="Roboto"/>
              </a:defRPr>
            </a:lvl9pPr>
          </a:lstStyle>
          <a:p>
            <a:endParaRPr/>
          </a:p>
        </p:txBody>
      </p:sp>
      <p:sp>
        <p:nvSpPr>
          <p:cNvPr id="8" name="Google Shape;8;p1"/>
          <p:cNvSpPr txBox="1">
            <a:spLocks noGrp="1"/>
          </p:cNvSpPr>
          <p:nvPr>
            <p:ph type="sldNum" idx="12"/>
          </p:nvPr>
        </p:nvSpPr>
        <p:spPr>
          <a:xfrm>
            <a:off x="8523541" y="4695623"/>
            <a:ext cx="548700" cy="393600"/>
          </a:xfrm>
          <a:prstGeom prst="rect">
            <a:avLst/>
          </a:prstGeom>
          <a:noFill/>
          <a:ln>
            <a:noFill/>
          </a:ln>
        </p:spPr>
        <p:txBody>
          <a:bodyPr spcFirstLastPara="1" wrap="square" lIns="91425" tIns="91425" rIns="91425" bIns="91425" anchor="ctr" anchorCtr="0">
            <a:noAutofit/>
          </a:bodyPr>
          <a:lstStyle>
            <a:lvl1pPr lvl="0" algn="r">
              <a:buNone/>
              <a:defRPr sz="1000">
                <a:solidFill>
                  <a:schemeClr val="lt2"/>
                </a:solidFill>
                <a:latin typeface="Roboto"/>
                <a:ea typeface="Roboto"/>
                <a:cs typeface="Roboto"/>
                <a:sym typeface="Roboto"/>
              </a:defRPr>
            </a:lvl1pPr>
            <a:lvl2pPr lvl="1" algn="r">
              <a:buNone/>
              <a:defRPr sz="1000">
                <a:solidFill>
                  <a:schemeClr val="lt2"/>
                </a:solidFill>
                <a:latin typeface="Roboto"/>
                <a:ea typeface="Roboto"/>
                <a:cs typeface="Roboto"/>
                <a:sym typeface="Roboto"/>
              </a:defRPr>
            </a:lvl2pPr>
            <a:lvl3pPr lvl="2" algn="r">
              <a:buNone/>
              <a:defRPr sz="1000">
                <a:solidFill>
                  <a:schemeClr val="lt2"/>
                </a:solidFill>
                <a:latin typeface="Roboto"/>
                <a:ea typeface="Roboto"/>
                <a:cs typeface="Roboto"/>
                <a:sym typeface="Roboto"/>
              </a:defRPr>
            </a:lvl3pPr>
            <a:lvl4pPr lvl="3" algn="r">
              <a:buNone/>
              <a:defRPr sz="1000">
                <a:solidFill>
                  <a:schemeClr val="lt2"/>
                </a:solidFill>
                <a:latin typeface="Roboto"/>
                <a:ea typeface="Roboto"/>
                <a:cs typeface="Roboto"/>
                <a:sym typeface="Roboto"/>
              </a:defRPr>
            </a:lvl4pPr>
            <a:lvl5pPr lvl="4" algn="r">
              <a:buNone/>
              <a:defRPr sz="1000">
                <a:solidFill>
                  <a:schemeClr val="lt2"/>
                </a:solidFill>
                <a:latin typeface="Roboto"/>
                <a:ea typeface="Roboto"/>
                <a:cs typeface="Roboto"/>
                <a:sym typeface="Roboto"/>
              </a:defRPr>
            </a:lvl5pPr>
            <a:lvl6pPr lvl="5" algn="r">
              <a:buNone/>
              <a:defRPr sz="1000">
                <a:solidFill>
                  <a:schemeClr val="lt2"/>
                </a:solidFill>
                <a:latin typeface="Roboto"/>
                <a:ea typeface="Roboto"/>
                <a:cs typeface="Roboto"/>
                <a:sym typeface="Roboto"/>
              </a:defRPr>
            </a:lvl6pPr>
            <a:lvl7pPr lvl="6" algn="r">
              <a:buNone/>
              <a:defRPr sz="1000">
                <a:solidFill>
                  <a:schemeClr val="lt2"/>
                </a:solidFill>
                <a:latin typeface="Roboto"/>
                <a:ea typeface="Roboto"/>
                <a:cs typeface="Roboto"/>
                <a:sym typeface="Roboto"/>
              </a:defRPr>
            </a:lvl7pPr>
            <a:lvl8pPr lvl="7" algn="r">
              <a:buNone/>
              <a:defRPr sz="1000">
                <a:solidFill>
                  <a:schemeClr val="lt2"/>
                </a:solidFill>
                <a:latin typeface="Roboto"/>
                <a:ea typeface="Roboto"/>
                <a:cs typeface="Roboto"/>
                <a:sym typeface="Roboto"/>
              </a:defRPr>
            </a:lvl8pPr>
            <a:lvl9pPr lvl="8" algn="r">
              <a:buNone/>
              <a:defRPr sz="1000">
                <a:solidFill>
                  <a:schemeClr val="lt2"/>
                </a:solidFill>
                <a:latin typeface="Roboto"/>
                <a:ea typeface="Roboto"/>
                <a:cs typeface="Roboto"/>
                <a:sym typeface="Roboto"/>
              </a:defRPr>
            </a:lvl9pPr>
          </a:lstStyle>
          <a:p>
            <a:pPr marL="0" lvl="0" indent="0" algn="r" rtl="0">
              <a:spcBef>
                <a:spcPts val="0"/>
              </a:spcBef>
              <a:spcAft>
                <a:spcPts val="0"/>
              </a:spcAft>
              <a:buNone/>
            </a:pPr>
            <a:fld id="{00000000-1234-1234-1234-123412341234}" type="slidenum">
              <a:rPr lang="en"/>
              <a:t>‹#›</a:t>
            </a:fld>
            <a:endParaRPr/>
          </a:p>
        </p:txBody>
      </p:sp>
    </p:spTree>
  </p:cSld>
  <p:clrMap bg1="lt1" tx1="dk1" bg2="dk2" tx2="lt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3" Type="http://schemas.openxmlformats.org/officeDocument/2006/relationships/hyperlink" Target="http://www.youtube.com/watch?v=IBmnNKj9n7M" TargetMode="External"/><Relationship Id="rId2" Type="http://schemas.openxmlformats.org/officeDocument/2006/relationships/notesSlide" Target="../notesSlides/notesSlide7.xml"/><Relationship Id="rId1" Type="http://schemas.openxmlformats.org/officeDocument/2006/relationships/slideLayout" Target="../slideLayouts/slideLayout3.xml"/><Relationship Id="rId4" Type="http://schemas.openxmlformats.org/officeDocument/2006/relationships/image" Target="../media/image5.jpg"/></Relationships>
</file>

<file path=ppt/slides/_rels/slide8.xml.rels><?xml version="1.0" encoding="UTF-8" standalone="yes"?>
<Relationships xmlns="http://schemas.openxmlformats.org/package/2006/relationships"><Relationship Id="rId3" Type="http://schemas.openxmlformats.org/officeDocument/2006/relationships/hyperlink" Target="http://www.youtube.com/watch?v=C1cUEXmDXgc" TargetMode="External"/><Relationship Id="rId2" Type="http://schemas.openxmlformats.org/officeDocument/2006/relationships/notesSlide" Target="../notesSlides/notesSlide8.xml"/><Relationship Id="rId1" Type="http://schemas.openxmlformats.org/officeDocument/2006/relationships/slideLayout" Target="../slideLayouts/slideLayout3.xml"/><Relationship Id="rId4" Type="http://schemas.openxmlformats.org/officeDocument/2006/relationships/image" Target="../media/image6.jpg"/></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66"/>
        <p:cNvGrpSpPr/>
        <p:nvPr/>
      </p:nvGrpSpPr>
      <p:grpSpPr>
        <a:xfrm>
          <a:off x="0" y="0"/>
          <a:ext cx="0" cy="0"/>
          <a:chOff x="0" y="0"/>
          <a:chExt cx="0" cy="0"/>
        </a:xfrm>
      </p:grpSpPr>
      <p:sp>
        <p:nvSpPr>
          <p:cNvPr id="67" name="Google Shape;67;p13"/>
          <p:cNvSpPr txBox="1">
            <a:spLocks noGrp="1"/>
          </p:cNvSpPr>
          <p:nvPr>
            <p:ph type="ctrTitle"/>
          </p:nvPr>
        </p:nvSpPr>
        <p:spPr>
          <a:xfrm>
            <a:off x="390525" y="1819275"/>
            <a:ext cx="8222100" cy="933600"/>
          </a:xfrm>
          <a:prstGeom prst="rect">
            <a:avLst/>
          </a:prstGeom>
        </p:spPr>
        <p:txBody>
          <a:bodyPr spcFirstLastPara="1" wrap="square" lIns="91425" tIns="91425" rIns="91425" bIns="91425" anchor="b" anchorCtr="0">
            <a:noAutofit/>
          </a:bodyPr>
          <a:lstStyle/>
          <a:p>
            <a:pPr marL="0" lvl="0" indent="0" algn="l" rtl="0">
              <a:spcBef>
                <a:spcPts val="0"/>
              </a:spcBef>
              <a:spcAft>
                <a:spcPts val="0"/>
              </a:spcAft>
              <a:buNone/>
            </a:pPr>
            <a:endParaRPr/>
          </a:p>
          <a:p>
            <a:pPr marL="0" lvl="0" indent="0" algn="l" rtl="0">
              <a:spcBef>
                <a:spcPts val="0"/>
              </a:spcBef>
              <a:spcAft>
                <a:spcPts val="0"/>
              </a:spcAft>
              <a:buNone/>
            </a:pPr>
            <a:endParaRPr/>
          </a:p>
          <a:p>
            <a:pPr marL="0" lvl="0" indent="0" algn="l" rtl="0">
              <a:spcBef>
                <a:spcPts val="0"/>
              </a:spcBef>
              <a:spcAft>
                <a:spcPts val="0"/>
              </a:spcAft>
              <a:buNone/>
            </a:pPr>
            <a:r>
              <a:rPr lang="en"/>
              <a:t>LC: Can I understand how temperatures vary across the world?</a:t>
            </a:r>
            <a:endParaRPr/>
          </a:p>
        </p:txBody>
      </p:sp>
      <p:sp>
        <p:nvSpPr>
          <p:cNvPr id="68" name="Google Shape;68;p13"/>
          <p:cNvSpPr txBox="1">
            <a:spLocks noGrp="1"/>
          </p:cNvSpPr>
          <p:nvPr>
            <p:ph type="subTitle" idx="1"/>
          </p:nvPr>
        </p:nvSpPr>
        <p:spPr>
          <a:xfrm>
            <a:off x="390525" y="2789130"/>
            <a:ext cx="8222100" cy="4329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Clr>
                <a:schemeClr val="dk1"/>
              </a:buClr>
              <a:buSzPts val="1100"/>
              <a:buFont typeface="Arial"/>
              <a:buNone/>
            </a:pPr>
            <a:r>
              <a:rPr lang="en" sz="5200">
                <a:solidFill>
                  <a:schemeClr val="dk1"/>
                </a:solidFill>
              </a:rPr>
              <a:t>Monday 18th January</a:t>
            </a:r>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72"/>
        <p:cNvGrpSpPr/>
        <p:nvPr/>
      </p:nvGrpSpPr>
      <p:grpSpPr>
        <a:xfrm>
          <a:off x="0" y="0"/>
          <a:ext cx="0" cy="0"/>
          <a:chOff x="0" y="0"/>
          <a:chExt cx="0" cy="0"/>
        </a:xfrm>
      </p:grpSpPr>
      <p:sp>
        <p:nvSpPr>
          <p:cNvPr id="73" name="Google Shape;73;p14"/>
          <p:cNvSpPr txBox="1">
            <a:spLocks noGrp="1"/>
          </p:cNvSpPr>
          <p:nvPr>
            <p:ph type="title"/>
          </p:nvPr>
        </p:nvSpPr>
        <p:spPr>
          <a:xfrm>
            <a:off x="471900" y="738725"/>
            <a:ext cx="8222100" cy="767700"/>
          </a:xfrm>
          <a:prstGeom prst="rect">
            <a:avLst/>
          </a:prstGeom>
        </p:spPr>
        <p:txBody>
          <a:bodyPr spcFirstLastPara="1" wrap="square" lIns="91425" tIns="91425" rIns="91425" bIns="91425" anchor="b" anchorCtr="0">
            <a:noAutofit/>
          </a:bodyPr>
          <a:lstStyle/>
          <a:p>
            <a:pPr marL="12700" lvl="0" indent="0" algn="l" rtl="0">
              <a:lnSpc>
                <a:spcPct val="115000"/>
              </a:lnSpc>
              <a:spcBef>
                <a:spcPts val="100"/>
              </a:spcBef>
              <a:spcAft>
                <a:spcPts val="0"/>
              </a:spcAft>
              <a:buNone/>
            </a:pPr>
            <a:endParaRPr sz="4700">
              <a:solidFill>
                <a:srgbClr val="38A7D6"/>
              </a:solidFill>
              <a:latin typeface="Arial"/>
              <a:ea typeface="Arial"/>
              <a:cs typeface="Arial"/>
              <a:sym typeface="Arial"/>
            </a:endParaRPr>
          </a:p>
          <a:p>
            <a:pPr marL="0" lvl="0" indent="0" algn="l" rtl="0">
              <a:spcBef>
                <a:spcPts val="0"/>
              </a:spcBef>
              <a:spcAft>
                <a:spcPts val="0"/>
              </a:spcAft>
              <a:buNone/>
            </a:pPr>
            <a:r>
              <a:rPr lang="en"/>
              <a:t>What is temperature?</a:t>
            </a:r>
            <a:endParaRPr/>
          </a:p>
        </p:txBody>
      </p:sp>
      <p:sp>
        <p:nvSpPr>
          <p:cNvPr id="74" name="Google Shape;74;p14"/>
          <p:cNvSpPr txBox="1">
            <a:spLocks noGrp="1"/>
          </p:cNvSpPr>
          <p:nvPr>
            <p:ph type="body" idx="1"/>
          </p:nvPr>
        </p:nvSpPr>
        <p:spPr>
          <a:xfrm>
            <a:off x="471900" y="1919075"/>
            <a:ext cx="8222100" cy="2710200"/>
          </a:xfrm>
          <a:prstGeom prst="rect">
            <a:avLst/>
          </a:prstGeom>
        </p:spPr>
        <p:txBody>
          <a:bodyPr spcFirstLastPara="1" wrap="square" lIns="91425" tIns="91425" rIns="91425" bIns="91425" anchor="t" anchorCtr="0">
            <a:noAutofit/>
          </a:bodyPr>
          <a:lstStyle/>
          <a:p>
            <a:pPr marL="2527300" marR="12700" lvl="0" indent="0" algn="l" rtl="0">
              <a:spcBef>
                <a:spcPts val="100"/>
              </a:spcBef>
              <a:spcAft>
                <a:spcPts val="0"/>
              </a:spcAft>
              <a:buNone/>
            </a:pPr>
            <a:r>
              <a:rPr lang="en" sz="3100">
                <a:solidFill>
                  <a:srgbClr val="231F20"/>
                </a:solidFill>
                <a:latin typeface="Arial"/>
                <a:ea typeface="Arial"/>
                <a:cs typeface="Arial"/>
                <a:sym typeface="Arial"/>
              </a:rPr>
              <a:t>Can you explain what temperature means?</a:t>
            </a:r>
            <a:endParaRPr sz="3100">
              <a:solidFill>
                <a:srgbClr val="231F20"/>
              </a:solidFill>
              <a:latin typeface="Arial"/>
              <a:ea typeface="Arial"/>
              <a:cs typeface="Arial"/>
              <a:sym typeface="Arial"/>
            </a:endParaRPr>
          </a:p>
          <a:p>
            <a:pPr marL="0" lvl="0" indent="0" algn="l" rtl="0">
              <a:spcBef>
                <a:spcPts val="0"/>
              </a:spcBef>
              <a:spcAft>
                <a:spcPts val="1600"/>
              </a:spcAft>
              <a:buNone/>
            </a:pPr>
            <a:endParaRPr/>
          </a:p>
        </p:txBody>
      </p:sp>
      <p:pic>
        <p:nvPicPr>
          <p:cNvPr id="75" name="Google Shape;75;p14"/>
          <p:cNvPicPr preferRelativeResize="0"/>
          <p:nvPr/>
        </p:nvPicPr>
        <p:blipFill>
          <a:blip r:embed="rId3">
            <a:alphaModFix/>
          </a:blip>
          <a:stretch>
            <a:fillRect/>
          </a:stretch>
        </p:blipFill>
        <p:spPr>
          <a:xfrm>
            <a:off x="471888" y="1733550"/>
            <a:ext cx="1647825" cy="3409950"/>
          </a:xfrm>
          <a:prstGeom prst="rect">
            <a:avLst/>
          </a:prstGeom>
          <a:noFill/>
          <a:ln>
            <a:noFill/>
          </a:ln>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79"/>
        <p:cNvGrpSpPr/>
        <p:nvPr/>
      </p:nvGrpSpPr>
      <p:grpSpPr>
        <a:xfrm>
          <a:off x="0" y="0"/>
          <a:ext cx="0" cy="0"/>
          <a:chOff x="0" y="0"/>
          <a:chExt cx="0" cy="0"/>
        </a:xfrm>
      </p:grpSpPr>
      <p:sp>
        <p:nvSpPr>
          <p:cNvPr id="80" name="Google Shape;80;p15"/>
          <p:cNvSpPr txBox="1">
            <a:spLocks noGrp="1"/>
          </p:cNvSpPr>
          <p:nvPr>
            <p:ph type="title"/>
          </p:nvPr>
        </p:nvSpPr>
        <p:spPr>
          <a:xfrm>
            <a:off x="471900" y="738725"/>
            <a:ext cx="8222100" cy="767700"/>
          </a:xfrm>
          <a:prstGeom prst="rect">
            <a:avLst/>
          </a:prstGeom>
        </p:spPr>
        <p:txBody>
          <a:bodyPr spcFirstLastPara="1" wrap="square" lIns="91425" tIns="91425" rIns="91425" bIns="91425" anchor="b" anchorCtr="0">
            <a:noAutofit/>
          </a:bodyPr>
          <a:lstStyle/>
          <a:p>
            <a:pPr marL="0" lvl="0" indent="0" algn="l" rtl="0">
              <a:spcBef>
                <a:spcPts val="0"/>
              </a:spcBef>
              <a:spcAft>
                <a:spcPts val="0"/>
              </a:spcAft>
              <a:buNone/>
            </a:pPr>
            <a:r>
              <a:rPr lang="en"/>
              <a:t>What is temperature?</a:t>
            </a:r>
            <a:endParaRPr/>
          </a:p>
        </p:txBody>
      </p:sp>
      <p:sp>
        <p:nvSpPr>
          <p:cNvPr id="81" name="Google Shape;81;p15"/>
          <p:cNvSpPr txBox="1">
            <a:spLocks noGrp="1"/>
          </p:cNvSpPr>
          <p:nvPr>
            <p:ph type="body" idx="1"/>
          </p:nvPr>
        </p:nvSpPr>
        <p:spPr>
          <a:xfrm>
            <a:off x="471900" y="1685575"/>
            <a:ext cx="8222100" cy="2710200"/>
          </a:xfrm>
          <a:prstGeom prst="rect">
            <a:avLst/>
          </a:prstGeom>
        </p:spPr>
        <p:txBody>
          <a:bodyPr spcFirstLastPara="1" wrap="square" lIns="91425" tIns="91425" rIns="91425" bIns="91425" anchor="t" anchorCtr="0">
            <a:noAutofit/>
          </a:bodyPr>
          <a:lstStyle/>
          <a:p>
            <a:pPr marL="12700" lvl="0" indent="0" algn="l" rtl="0">
              <a:spcBef>
                <a:spcPts val="100"/>
              </a:spcBef>
              <a:spcAft>
                <a:spcPts val="0"/>
              </a:spcAft>
              <a:buNone/>
            </a:pPr>
            <a:r>
              <a:rPr lang="en" sz="2200">
                <a:solidFill>
                  <a:srgbClr val="231F20"/>
                </a:solidFill>
                <a:latin typeface="Arial"/>
                <a:ea typeface="Arial"/>
                <a:cs typeface="Arial"/>
                <a:sym typeface="Arial"/>
              </a:rPr>
              <a:t>Temperature is how </a:t>
            </a:r>
            <a:r>
              <a:rPr lang="en" sz="2200" b="1">
                <a:solidFill>
                  <a:srgbClr val="D31C5B"/>
                </a:solidFill>
                <a:latin typeface="Arial"/>
                <a:ea typeface="Arial"/>
                <a:cs typeface="Arial"/>
                <a:sym typeface="Arial"/>
              </a:rPr>
              <a:t>hot </a:t>
            </a:r>
            <a:r>
              <a:rPr lang="en" sz="2200">
                <a:solidFill>
                  <a:srgbClr val="231F20"/>
                </a:solidFill>
                <a:latin typeface="Arial"/>
                <a:ea typeface="Arial"/>
                <a:cs typeface="Arial"/>
                <a:sym typeface="Arial"/>
              </a:rPr>
              <a:t>or </a:t>
            </a:r>
            <a:r>
              <a:rPr lang="en" sz="2200" b="1">
                <a:solidFill>
                  <a:srgbClr val="29AAE2"/>
                </a:solidFill>
                <a:latin typeface="Arial"/>
                <a:ea typeface="Arial"/>
                <a:cs typeface="Arial"/>
                <a:sym typeface="Arial"/>
              </a:rPr>
              <a:t>cold </a:t>
            </a:r>
            <a:r>
              <a:rPr lang="en" sz="2200">
                <a:solidFill>
                  <a:srgbClr val="231F20"/>
                </a:solidFill>
                <a:latin typeface="Arial"/>
                <a:ea typeface="Arial"/>
                <a:cs typeface="Arial"/>
                <a:sym typeface="Arial"/>
              </a:rPr>
              <a:t>something is.</a:t>
            </a:r>
            <a:endParaRPr sz="2200">
              <a:solidFill>
                <a:srgbClr val="231F20"/>
              </a:solidFill>
              <a:latin typeface="Arial"/>
              <a:ea typeface="Arial"/>
              <a:cs typeface="Arial"/>
              <a:sym typeface="Arial"/>
            </a:endParaRPr>
          </a:p>
          <a:p>
            <a:pPr marL="12700" marR="279400" lvl="0" indent="0" algn="l" rtl="0">
              <a:spcBef>
                <a:spcPts val="0"/>
              </a:spcBef>
              <a:spcAft>
                <a:spcPts val="0"/>
              </a:spcAft>
              <a:buNone/>
            </a:pPr>
            <a:r>
              <a:rPr lang="en" sz="2200">
                <a:solidFill>
                  <a:srgbClr val="231F20"/>
                </a:solidFill>
                <a:latin typeface="Arial"/>
                <a:ea typeface="Arial"/>
                <a:cs typeface="Arial"/>
                <a:sym typeface="Arial"/>
              </a:rPr>
              <a:t>Temperature is measure in degrees Celsius.  This is shortened to </a:t>
            </a:r>
            <a:r>
              <a:rPr lang="en" sz="2200" b="1">
                <a:solidFill>
                  <a:srgbClr val="DC1F26"/>
                </a:solidFill>
                <a:latin typeface="Arial"/>
                <a:ea typeface="Arial"/>
                <a:cs typeface="Arial"/>
                <a:sym typeface="Arial"/>
              </a:rPr>
              <a:t>ºC</a:t>
            </a:r>
            <a:endParaRPr sz="2200" b="1">
              <a:solidFill>
                <a:srgbClr val="DC1F26"/>
              </a:solidFill>
              <a:latin typeface="Arial"/>
              <a:ea typeface="Arial"/>
              <a:cs typeface="Arial"/>
              <a:sym typeface="Arial"/>
            </a:endParaRPr>
          </a:p>
          <a:p>
            <a:pPr marL="63500" lvl="0" indent="0" algn="l" rtl="0">
              <a:spcBef>
                <a:spcPts val="2100"/>
              </a:spcBef>
              <a:spcAft>
                <a:spcPts val="0"/>
              </a:spcAft>
              <a:buNone/>
            </a:pPr>
            <a:r>
              <a:rPr lang="en" sz="2750">
                <a:solidFill>
                  <a:srgbClr val="ED1C24"/>
                </a:solidFill>
                <a:latin typeface="Arial"/>
                <a:ea typeface="Arial"/>
                <a:cs typeface="Arial"/>
                <a:sym typeface="Arial"/>
              </a:rPr>
              <a:t>Did you know?</a:t>
            </a:r>
            <a:endParaRPr sz="2750">
              <a:solidFill>
                <a:srgbClr val="ED1C24"/>
              </a:solidFill>
              <a:latin typeface="Arial"/>
              <a:ea typeface="Arial"/>
              <a:cs typeface="Arial"/>
              <a:sym typeface="Arial"/>
            </a:endParaRPr>
          </a:p>
          <a:p>
            <a:pPr marL="0" lvl="0" indent="0" algn="l" rtl="0">
              <a:spcBef>
                <a:spcPts val="700"/>
              </a:spcBef>
              <a:spcAft>
                <a:spcPts val="0"/>
              </a:spcAft>
              <a:buNone/>
            </a:pPr>
            <a:r>
              <a:rPr lang="en" sz="2200">
                <a:solidFill>
                  <a:srgbClr val="231F20"/>
                </a:solidFill>
                <a:latin typeface="Arial"/>
                <a:ea typeface="Arial"/>
                <a:cs typeface="Arial"/>
                <a:sym typeface="Arial"/>
              </a:rPr>
              <a:t>Our body temperature is </a:t>
            </a:r>
            <a:r>
              <a:rPr lang="en" sz="2200" b="1">
                <a:solidFill>
                  <a:srgbClr val="3BB54A"/>
                </a:solidFill>
                <a:latin typeface="Arial"/>
                <a:ea typeface="Arial"/>
                <a:cs typeface="Arial"/>
                <a:sym typeface="Arial"/>
              </a:rPr>
              <a:t>37ºC</a:t>
            </a:r>
            <a:endParaRPr sz="2200" b="1">
              <a:solidFill>
                <a:srgbClr val="3BB54A"/>
              </a:solidFill>
              <a:latin typeface="Arial"/>
              <a:ea typeface="Arial"/>
              <a:cs typeface="Arial"/>
              <a:sym typeface="Arial"/>
            </a:endParaRPr>
          </a:p>
          <a:p>
            <a:pPr marL="393700" lvl="0" indent="0" algn="l" rtl="0">
              <a:spcBef>
                <a:spcPts val="1000"/>
              </a:spcBef>
              <a:spcAft>
                <a:spcPts val="0"/>
              </a:spcAft>
              <a:buNone/>
            </a:pPr>
            <a:r>
              <a:rPr lang="en" sz="2200">
                <a:solidFill>
                  <a:srgbClr val="231F20"/>
                </a:solidFill>
                <a:latin typeface="Arial"/>
                <a:ea typeface="Arial"/>
                <a:cs typeface="Arial"/>
                <a:sym typeface="Arial"/>
              </a:rPr>
              <a:t>Water  boils at </a:t>
            </a:r>
            <a:r>
              <a:rPr lang="en" sz="2200" b="1">
                <a:solidFill>
                  <a:srgbClr val="ED1F24"/>
                </a:solidFill>
                <a:latin typeface="Arial"/>
                <a:ea typeface="Arial"/>
                <a:cs typeface="Arial"/>
                <a:sym typeface="Arial"/>
              </a:rPr>
              <a:t>100ºC</a:t>
            </a:r>
            <a:endParaRPr sz="2200" b="1">
              <a:solidFill>
                <a:srgbClr val="ED1F24"/>
              </a:solidFill>
              <a:latin typeface="Arial"/>
              <a:ea typeface="Arial"/>
              <a:cs typeface="Arial"/>
              <a:sym typeface="Arial"/>
            </a:endParaRPr>
          </a:p>
          <a:p>
            <a:pPr marL="393700" lvl="0" indent="0" algn="l" rtl="0">
              <a:spcBef>
                <a:spcPts val="1000"/>
              </a:spcBef>
              <a:spcAft>
                <a:spcPts val="0"/>
              </a:spcAft>
              <a:buNone/>
            </a:pPr>
            <a:r>
              <a:rPr lang="en" sz="2200">
                <a:solidFill>
                  <a:srgbClr val="231F20"/>
                </a:solidFill>
                <a:latin typeface="Arial"/>
                <a:ea typeface="Arial"/>
                <a:cs typeface="Arial"/>
                <a:sym typeface="Arial"/>
              </a:rPr>
              <a:t>Water  freezes at </a:t>
            </a:r>
            <a:r>
              <a:rPr lang="en" sz="2200" b="1">
                <a:solidFill>
                  <a:srgbClr val="29AAE2"/>
                </a:solidFill>
                <a:latin typeface="Arial"/>
                <a:ea typeface="Arial"/>
                <a:cs typeface="Arial"/>
                <a:sym typeface="Arial"/>
              </a:rPr>
              <a:t>0ºC</a:t>
            </a:r>
            <a:endParaRPr sz="2200" b="1">
              <a:solidFill>
                <a:srgbClr val="29AAE2"/>
              </a:solidFill>
              <a:latin typeface="Arial"/>
              <a:ea typeface="Arial"/>
              <a:cs typeface="Arial"/>
              <a:sym typeface="Arial"/>
            </a:endParaRPr>
          </a:p>
          <a:p>
            <a:pPr marL="0" lvl="0" indent="0" algn="l" rtl="0">
              <a:spcBef>
                <a:spcPts val="0"/>
              </a:spcBef>
              <a:spcAft>
                <a:spcPts val="1600"/>
              </a:spcAft>
              <a:buNone/>
            </a:pPr>
            <a:endParaRPr/>
          </a:p>
        </p:txBody>
      </p:sp>
      <p:pic>
        <p:nvPicPr>
          <p:cNvPr id="82" name="Google Shape;82;p15"/>
          <p:cNvPicPr preferRelativeResize="0"/>
          <p:nvPr/>
        </p:nvPicPr>
        <p:blipFill>
          <a:blip r:embed="rId3">
            <a:alphaModFix/>
          </a:blip>
          <a:stretch>
            <a:fillRect/>
          </a:stretch>
        </p:blipFill>
        <p:spPr>
          <a:xfrm>
            <a:off x="7064770" y="2571745"/>
            <a:ext cx="1824589" cy="2571750"/>
          </a:xfrm>
          <a:prstGeom prst="rect">
            <a:avLst/>
          </a:prstGeom>
          <a:noFill/>
          <a:ln>
            <a:noFill/>
          </a:ln>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86"/>
        <p:cNvGrpSpPr/>
        <p:nvPr/>
      </p:nvGrpSpPr>
      <p:grpSpPr>
        <a:xfrm>
          <a:off x="0" y="0"/>
          <a:ext cx="0" cy="0"/>
          <a:chOff x="0" y="0"/>
          <a:chExt cx="0" cy="0"/>
        </a:xfrm>
      </p:grpSpPr>
      <p:sp>
        <p:nvSpPr>
          <p:cNvPr id="87" name="Google Shape;87;p16"/>
          <p:cNvSpPr txBox="1">
            <a:spLocks noGrp="1"/>
          </p:cNvSpPr>
          <p:nvPr>
            <p:ph type="title"/>
          </p:nvPr>
        </p:nvSpPr>
        <p:spPr>
          <a:xfrm>
            <a:off x="471900" y="738725"/>
            <a:ext cx="8222100" cy="767700"/>
          </a:xfrm>
          <a:prstGeom prst="rect">
            <a:avLst/>
          </a:prstGeom>
        </p:spPr>
        <p:txBody>
          <a:bodyPr spcFirstLastPara="1" wrap="square" lIns="91425" tIns="91425" rIns="91425" bIns="91425" anchor="b" anchorCtr="0">
            <a:noAutofit/>
          </a:bodyPr>
          <a:lstStyle/>
          <a:p>
            <a:pPr marL="0" lvl="0" indent="0" algn="l" rtl="0">
              <a:spcBef>
                <a:spcPts val="0"/>
              </a:spcBef>
              <a:spcAft>
                <a:spcPts val="0"/>
              </a:spcAft>
              <a:buNone/>
            </a:pPr>
            <a:endParaRPr/>
          </a:p>
          <a:p>
            <a:pPr marL="0" lvl="0" indent="0" algn="l" rtl="0">
              <a:spcBef>
                <a:spcPts val="0"/>
              </a:spcBef>
              <a:spcAft>
                <a:spcPts val="0"/>
              </a:spcAft>
              <a:buNone/>
            </a:pPr>
            <a:r>
              <a:rPr lang="en"/>
              <a:t>Temperature: </a:t>
            </a:r>
            <a:r>
              <a:rPr lang="en" sz="2200">
                <a:solidFill>
                  <a:srgbClr val="231F20"/>
                </a:solidFill>
                <a:latin typeface="Arial"/>
                <a:ea typeface="Arial"/>
                <a:cs typeface="Arial"/>
                <a:sym typeface="Arial"/>
              </a:rPr>
              <a:t>Which  of these do  you think  is the </a:t>
            </a:r>
            <a:r>
              <a:rPr lang="en" sz="2200" b="1">
                <a:solidFill>
                  <a:srgbClr val="ED1F24"/>
                </a:solidFill>
                <a:latin typeface="Arial"/>
                <a:ea typeface="Arial"/>
                <a:cs typeface="Arial"/>
                <a:sym typeface="Arial"/>
              </a:rPr>
              <a:t>hottest</a:t>
            </a:r>
            <a:r>
              <a:rPr lang="en" sz="2200">
                <a:solidFill>
                  <a:srgbClr val="231F20"/>
                </a:solidFill>
                <a:latin typeface="Arial"/>
                <a:ea typeface="Arial"/>
                <a:cs typeface="Arial"/>
                <a:sym typeface="Arial"/>
              </a:rPr>
              <a:t>?  Which do you think is the </a:t>
            </a:r>
            <a:r>
              <a:rPr lang="en" sz="2200" b="1">
                <a:solidFill>
                  <a:srgbClr val="29AAE2"/>
                </a:solidFill>
                <a:latin typeface="Arial"/>
                <a:ea typeface="Arial"/>
                <a:cs typeface="Arial"/>
                <a:sym typeface="Arial"/>
              </a:rPr>
              <a:t>coldest</a:t>
            </a:r>
            <a:r>
              <a:rPr lang="en" sz="2200">
                <a:solidFill>
                  <a:srgbClr val="231F20"/>
                </a:solidFill>
                <a:latin typeface="Arial"/>
                <a:ea typeface="Arial"/>
                <a:cs typeface="Arial"/>
                <a:sym typeface="Arial"/>
              </a:rPr>
              <a:t>?</a:t>
            </a:r>
            <a:endParaRPr sz="2200">
              <a:solidFill>
                <a:srgbClr val="231F20"/>
              </a:solidFill>
              <a:latin typeface="Arial"/>
              <a:ea typeface="Arial"/>
              <a:cs typeface="Arial"/>
              <a:sym typeface="Arial"/>
            </a:endParaRPr>
          </a:p>
          <a:p>
            <a:pPr marL="0" lvl="0" indent="0" algn="l" rtl="0">
              <a:spcBef>
                <a:spcPts val="0"/>
              </a:spcBef>
              <a:spcAft>
                <a:spcPts val="0"/>
              </a:spcAft>
              <a:buNone/>
            </a:pPr>
            <a:endParaRPr/>
          </a:p>
        </p:txBody>
      </p:sp>
      <p:sp>
        <p:nvSpPr>
          <p:cNvPr id="88" name="Google Shape;88;p16"/>
          <p:cNvSpPr txBox="1">
            <a:spLocks noGrp="1"/>
          </p:cNvSpPr>
          <p:nvPr>
            <p:ph type="body" idx="1"/>
          </p:nvPr>
        </p:nvSpPr>
        <p:spPr>
          <a:xfrm>
            <a:off x="471900" y="1919075"/>
            <a:ext cx="8222100" cy="2710200"/>
          </a:xfrm>
          <a:prstGeom prst="rect">
            <a:avLst/>
          </a:prstGeom>
        </p:spPr>
        <p:txBody>
          <a:bodyPr spcFirstLastPara="1" wrap="square" lIns="91425" tIns="91425" rIns="91425" bIns="91425" anchor="t" anchorCtr="0">
            <a:noAutofit/>
          </a:bodyPr>
          <a:lstStyle/>
          <a:p>
            <a:pPr marL="0" lvl="0" indent="0" algn="l" rtl="0">
              <a:spcBef>
                <a:spcPts val="0"/>
              </a:spcBef>
              <a:spcAft>
                <a:spcPts val="1600"/>
              </a:spcAft>
              <a:buNone/>
            </a:pPr>
            <a:endParaRPr/>
          </a:p>
        </p:txBody>
      </p:sp>
      <p:pic>
        <p:nvPicPr>
          <p:cNvPr id="89" name="Google Shape;89;p16"/>
          <p:cNvPicPr preferRelativeResize="0"/>
          <p:nvPr/>
        </p:nvPicPr>
        <p:blipFill>
          <a:blip r:embed="rId3">
            <a:alphaModFix/>
          </a:blip>
          <a:stretch>
            <a:fillRect/>
          </a:stretch>
        </p:blipFill>
        <p:spPr>
          <a:xfrm>
            <a:off x="0" y="1237755"/>
            <a:ext cx="9143999" cy="2667989"/>
          </a:xfrm>
          <a:prstGeom prst="rect">
            <a:avLst/>
          </a:prstGeom>
          <a:noFill/>
          <a:ln>
            <a:noFill/>
          </a:ln>
        </p:spPr>
      </p:pic>
      <p:sp>
        <p:nvSpPr>
          <p:cNvPr id="90" name="Google Shape;90;p16"/>
          <p:cNvSpPr txBox="1"/>
          <p:nvPr/>
        </p:nvSpPr>
        <p:spPr>
          <a:xfrm>
            <a:off x="344125" y="4080375"/>
            <a:ext cx="8349900" cy="549000"/>
          </a:xfrm>
          <a:prstGeom prst="rect">
            <a:avLst/>
          </a:prstGeom>
          <a:noFill/>
          <a:ln>
            <a:noFill/>
          </a:ln>
        </p:spPr>
        <p:txBody>
          <a:bodyPr spcFirstLastPara="1" wrap="square" lIns="91425" tIns="91425" rIns="91425" bIns="91425" anchor="t" anchorCtr="0">
            <a:noAutofit/>
          </a:bodyPr>
          <a:lstStyle/>
          <a:p>
            <a:pPr marL="0" lvl="0" indent="0" algn="ctr" rtl="0">
              <a:lnSpc>
                <a:spcPct val="115000"/>
              </a:lnSpc>
              <a:spcBef>
                <a:spcPts val="100"/>
              </a:spcBef>
              <a:spcAft>
                <a:spcPts val="0"/>
              </a:spcAft>
              <a:buNone/>
            </a:pPr>
            <a:r>
              <a:rPr lang="en" sz="1750" b="1">
                <a:solidFill>
                  <a:srgbClr val="FF0000"/>
                </a:solidFill>
              </a:rPr>
              <a:t>Mini Task</a:t>
            </a:r>
            <a:endParaRPr sz="1750" b="1">
              <a:solidFill>
                <a:srgbClr val="FF0000"/>
              </a:solidFill>
            </a:endParaRPr>
          </a:p>
          <a:p>
            <a:pPr marL="0" lvl="0" indent="0" algn="l" rtl="0">
              <a:spcBef>
                <a:spcPts val="0"/>
              </a:spcBef>
              <a:spcAft>
                <a:spcPts val="0"/>
              </a:spcAft>
              <a:buNone/>
            </a:pPr>
            <a:r>
              <a:rPr lang="en" sz="1750">
                <a:solidFill>
                  <a:srgbClr val="FF0000"/>
                </a:solidFill>
              </a:rPr>
              <a:t>With a partner, put them in order from hottest to coldest.</a:t>
            </a:r>
            <a:endParaRPr>
              <a:solidFill>
                <a:srgbClr val="FF0000"/>
              </a:solidFill>
              <a:latin typeface="Roboto"/>
              <a:ea typeface="Roboto"/>
              <a:cs typeface="Roboto"/>
              <a:sym typeface="Roboto"/>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94"/>
        <p:cNvGrpSpPr/>
        <p:nvPr/>
      </p:nvGrpSpPr>
      <p:grpSpPr>
        <a:xfrm>
          <a:off x="0" y="0"/>
          <a:ext cx="0" cy="0"/>
          <a:chOff x="0" y="0"/>
          <a:chExt cx="0" cy="0"/>
        </a:xfrm>
      </p:grpSpPr>
      <p:sp>
        <p:nvSpPr>
          <p:cNvPr id="95" name="Google Shape;95;p17"/>
          <p:cNvSpPr txBox="1">
            <a:spLocks noGrp="1"/>
          </p:cNvSpPr>
          <p:nvPr>
            <p:ph type="title"/>
          </p:nvPr>
        </p:nvSpPr>
        <p:spPr>
          <a:xfrm>
            <a:off x="471900" y="738725"/>
            <a:ext cx="8222100" cy="767700"/>
          </a:xfrm>
          <a:prstGeom prst="rect">
            <a:avLst/>
          </a:prstGeom>
        </p:spPr>
        <p:txBody>
          <a:bodyPr spcFirstLastPara="1" wrap="square" lIns="91425" tIns="91425" rIns="91425" bIns="91425" anchor="b" anchorCtr="0">
            <a:noAutofit/>
          </a:bodyPr>
          <a:lstStyle/>
          <a:p>
            <a:pPr marL="0" lvl="0" indent="0" algn="l" rtl="0">
              <a:spcBef>
                <a:spcPts val="0"/>
              </a:spcBef>
              <a:spcAft>
                <a:spcPts val="0"/>
              </a:spcAft>
              <a:buNone/>
            </a:pPr>
            <a:endParaRPr/>
          </a:p>
        </p:txBody>
      </p:sp>
      <p:sp>
        <p:nvSpPr>
          <p:cNvPr id="96" name="Google Shape;96;p17"/>
          <p:cNvSpPr txBox="1">
            <a:spLocks noGrp="1"/>
          </p:cNvSpPr>
          <p:nvPr>
            <p:ph type="body" idx="1"/>
          </p:nvPr>
        </p:nvSpPr>
        <p:spPr>
          <a:xfrm>
            <a:off x="471900" y="1919075"/>
            <a:ext cx="8222100" cy="2710200"/>
          </a:xfrm>
          <a:prstGeom prst="rect">
            <a:avLst/>
          </a:prstGeom>
        </p:spPr>
        <p:txBody>
          <a:bodyPr spcFirstLastPara="1" wrap="square" lIns="91425" tIns="91425" rIns="91425" bIns="91425" anchor="t" anchorCtr="0">
            <a:noAutofit/>
          </a:bodyPr>
          <a:lstStyle/>
          <a:p>
            <a:pPr marL="0" lvl="0" indent="0" algn="ctr" rtl="0">
              <a:spcBef>
                <a:spcPts val="100"/>
              </a:spcBef>
              <a:spcAft>
                <a:spcPts val="0"/>
              </a:spcAft>
              <a:buNone/>
            </a:pPr>
            <a:r>
              <a:rPr lang="en" sz="1750" b="1">
                <a:solidFill>
                  <a:srgbClr val="FFFFFF"/>
                </a:solidFill>
                <a:latin typeface="Arial"/>
                <a:ea typeface="Arial"/>
                <a:cs typeface="Arial"/>
                <a:sym typeface="Arial"/>
              </a:rPr>
              <a:t>Mini Task</a:t>
            </a:r>
            <a:endParaRPr sz="1750" b="1">
              <a:solidFill>
                <a:srgbClr val="FFFFFF"/>
              </a:solidFill>
              <a:latin typeface="Arial"/>
              <a:ea typeface="Arial"/>
              <a:cs typeface="Arial"/>
              <a:sym typeface="Arial"/>
            </a:endParaRPr>
          </a:p>
          <a:p>
            <a:pPr marL="0" lvl="0" indent="0" algn="ctr" rtl="0">
              <a:spcBef>
                <a:spcPts val="100"/>
              </a:spcBef>
              <a:spcAft>
                <a:spcPts val="0"/>
              </a:spcAft>
              <a:buNone/>
            </a:pPr>
            <a:r>
              <a:rPr lang="en" sz="1750">
                <a:solidFill>
                  <a:srgbClr val="FFFFFF"/>
                </a:solidFill>
                <a:latin typeface="Arial"/>
                <a:ea typeface="Arial"/>
                <a:cs typeface="Arial"/>
                <a:sym typeface="Arial"/>
              </a:rPr>
              <a:t>With a partner, put them in order from hottest to coldest on a whiteboard</a:t>
            </a:r>
            <a:r>
              <a:rPr lang="en" sz="1750" b="1">
                <a:solidFill>
                  <a:srgbClr val="FFFFFF"/>
                </a:solidFill>
                <a:latin typeface="Arial"/>
                <a:ea typeface="Arial"/>
                <a:cs typeface="Arial"/>
                <a:sym typeface="Arial"/>
              </a:rPr>
              <a:t>Mini Task</a:t>
            </a:r>
            <a:endParaRPr sz="1750" b="1">
              <a:solidFill>
                <a:srgbClr val="FFFFFF"/>
              </a:solidFill>
              <a:latin typeface="Arial"/>
              <a:ea typeface="Arial"/>
              <a:cs typeface="Arial"/>
              <a:sym typeface="Arial"/>
            </a:endParaRPr>
          </a:p>
          <a:p>
            <a:pPr marL="0" lvl="0" indent="0" algn="l" rtl="0">
              <a:spcBef>
                <a:spcPts val="0"/>
              </a:spcBef>
              <a:spcAft>
                <a:spcPts val="1600"/>
              </a:spcAft>
              <a:buNone/>
            </a:pPr>
            <a:r>
              <a:rPr lang="en" sz="1750">
                <a:solidFill>
                  <a:srgbClr val="FFFFFF"/>
                </a:solidFill>
                <a:latin typeface="Arial"/>
                <a:ea typeface="Arial"/>
                <a:cs typeface="Arial"/>
                <a:sym typeface="Arial"/>
              </a:rPr>
              <a:t>With a partner, put them in order from hottest to coldest on a whiteboard</a:t>
            </a:r>
            <a:endParaRPr/>
          </a:p>
        </p:txBody>
      </p:sp>
      <p:pic>
        <p:nvPicPr>
          <p:cNvPr id="97" name="Google Shape;97;p17"/>
          <p:cNvPicPr preferRelativeResize="0"/>
          <p:nvPr/>
        </p:nvPicPr>
        <p:blipFill>
          <a:blip r:embed="rId3">
            <a:alphaModFix/>
          </a:blip>
          <a:stretch>
            <a:fillRect/>
          </a:stretch>
        </p:blipFill>
        <p:spPr>
          <a:xfrm>
            <a:off x="58000" y="268700"/>
            <a:ext cx="9017176" cy="4807199"/>
          </a:xfrm>
          <a:prstGeom prst="rect">
            <a:avLst/>
          </a:prstGeom>
          <a:noFill/>
          <a:ln>
            <a:noFill/>
          </a:ln>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01"/>
        <p:cNvGrpSpPr/>
        <p:nvPr/>
      </p:nvGrpSpPr>
      <p:grpSpPr>
        <a:xfrm>
          <a:off x="0" y="0"/>
          <a:ext cx="0" cy="0"/>
          <a:chOff x="0" y="0"/>
          <a:chExt cx="0" cy="0"/>
        </a:xfrm>
      </p:grpSpPr>
      <p:sp>
        <p:nvSpPr>
          <p:cNvPr id="102" name="Google Shape;102;p18"/>
          <p:cNvSpPr txBox="1">
            <a:spLocks noGrp="1"/>
          </p:cNvSpPr>
          <p:nvPr>
            <p:ph type="title"/>
          </p:nvPr>
        </p:nvSpPr>
        <p:spPr>
          <a:xfrm>
            <a:off x="471900" y="738725"/>
            <a:ext cx="8222100" cy="767700"/>
          </a:xfrm>
          <a:prstGeom prst="rect">
            <a:avLst/>
          </a:prstGeom>
        </p:spPr>
        <p:txBody>
          <a:bodyPr spcFirstLastPara="1" wrap="square" lIns="91425" tIns="91425" rIns="91425" bIns="91425" anchor="b" anchorCtr="0">
            <a:noAutofit/>
          </a:bodyPr>
          <a:lstStyle/>
          <a:p>
            <a:pPr marL="0" lvl="0" indent="0" algn="l" rtl="0">
              <a:spcBef>
                <a:spcPts val="0"/>
              </a:spcBef>
              <a:spcAft>
                <a:spcPts val="0"/>
              </a:spcAft>
              <a:buNone/>
            </a:pPr>
            <a:r>
              <a:rPr lang="en"/>
              <a:t>What is day and night?</a:t>
            </a:r>
            <a:endParaRPr/>
          </a:p>
        </p:txBody>
      </p:sp>
      <p:sp>
        <p:nvSpPr>
          <p:cNvPr id="103" name="Google Shape;103;p18"/>
          <p:cNvSpPr txBox="1">
            <a:spLocks noGrp="1"/>
          </p:cNvSpPr>
          <p:nvPr>
            <p:ph type="body" idx="1"/>
          </p:nvPr>
        </p:nvSpPr>
        <p:spPr>
          <a:xfrm>
            <a:off x="471900" y="1919075"/>
            <a:ext cx="8222100" cy="27102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b="1">
                <a:solidFill>
                  <a:srgbClr val="000000"/>
                </a:solidFill>
                <a:latin typeface="Arial"/>
                <a:ea typeface="Arial"/>
                <a:cs typeface="Arial"/>
                <a:sym typeface="Arial"/>
              </a:rPr>
              <a:t>Daytime is when you can see the sun from where you are, and its light and heat can reach you. Night time is when the sun is on the other side of the Earth from you, and its light and heat don’t get to you. </a:t>
            </a:r>
            <a:endParaRPr b="1">
              <a:solidFill>
                <a:srgbClr val="000000"/>
              </a:solidFill>
              <a:latin typeface="Arial"/>
              <a:ea typeface="Arial"/>
              <a:cs typeface="Arial"/>
              <a:sym typeface="Arial"/>
            </a:endParaRPr>
          </a:p>
          <a:p>
            <a:pPr marL="0" lvl="0" indent="0" algn="l" rtl="0">
              <a:spcBef>
                <a:spcPts val="0"/>
              </a:spcBef>
              <a:spcAft>
                <a:spcPts val="0"/>
              </a:spcAft>
              <a:buNone/>
            </a:pPr>
            <a:r>
              <a:rPr lang="en">
                <a:solidFill>
                  <a:srgbClr val="000000"/>
                </a:solidFill>
                <a:latin typeface="Arial"/>
                <a:ea typeface="Arial"/>
                <a:cs typeface="Arial"/>
                <a:sym typeface="Arial"/>
              </a:rPr>
              <a:t>We get day and night because the Earth spins (or rotates) on an imaginary line called its axis and different parts of the planet are facing towards the Sun or away from it.</a:t>
            </a:r>
            <a:endParaRPr>
              <a:solidFill>
                <a:srgbClr val="000000"/>
              </a:solidFill>
              <a:latin typeface="Arial"/>
              <a:ea typeface="Arial"/>
              <a:cs typeface="Arial"/>
              <a:sym typeface="Arial"/>
            </a:endParaRPr>
          </a:p>
          <a:p>
            <a:pPr marL="0" lvl="0" indent="0" algn="l" rtl="0">
              <a:spcBef>
                <a:spcPts val="0"/>
              </a:spcBef>
              <a:spcAft>
                <a:spcPts val="0"/>
              </a:spcAft>
              <a:buNone/>
            </a:pPr>
            <a:r>
              <a:rPr lang="en">
                <a:solidFill>
                  <a:srgbClr val="000000"/>
                </a:solidFill>
                <a:latin typeface="Arial"/>
                <a:ea typeface="Arial"/>
                <a:cs typeface="Arial"/>
                <a:sym typeface="Arial"/>
              </a:rPr>
              <a:t>It takes 24 hours for the world to turn all the way around, and we call this a day. Over a year, the length of the daytime in the part of the Earth where you live changes. Days are longer in the summer and shorter in the winter.</a:t>
            </a:r>
            <a:endParaRPr>
              <a:solidFill>
                <a:srgbClr val="000000"/>
              </a:solidFill>
              <a:latin typeface="Arial"/>
              <a:ea typeface="Arial"/>
              <a:cs typeface="Arial"/>
              <a:sym typeface="Arial"/>
            </a:endParaRPr>
          </a:p>
          <a:p>
            <a:pPr marL="0" lvl="0" indent="0" algn="l" rtl="0">
              <a:spcBef>
                <a:spcPts val="0"/>
              </a:spcBef>
              <a:spcAft>
                <a:spcPts val="1600"/>
              </a:spcAft>
              <a:buNone/>
            </a:pPr>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07"/>
        <p:cNvGrpSpPr/>
        <p:nvPr/>
      </p:nvGrpSpPr>
      <p:grpSpPr>
        <a:xfrm>
          <a:off x="0" y="0"/>
          <a:ext cx="0" cy="0"/>
          <a:chOff x="0" y="0"/>
          <a:chExt cx="0" cy="0"/>
        </a:xfrm>
      </p:grpSpPr>
      <p:sp>
        <p:nvSpPr>
          <p:cNvPr id="108" name="Google Shape;108;p19"/>
          <p:cNvSpPr txBox="1">
            <a:spLocks noGrp="1"/>
          </p:cNvSpPr>
          <p:nvPr>
            <p:ph type="title"/>
          </p:nvPr>
        </p:nvSpPr>
        <p:spPr>
          <a:xfrm>
            <a:off x="147475" y="99625"/>
            <a:ext cx="8222100" cy="767700"/>
          </a:xfrm>
          <a:prstGeom prst="rect">
            <a:avLst/>
          </a:prstGeom>
        </p:spPr>
        <p:txBody>
          <a:bodyPr spcFirstLastPara="1" wrap="square" lIns="91425" tIns="91425" rIns="91425" bIns="91425" anchor="b" anchorCtr="0">
            <a:noAutofit/>
          </a:bodyPr>
          <a:lstStyle/>
          <a:p>
            <a:pPr marL="0" lvl="0" indent="0" algn="l" rtl="0">
              <a:spcBef>
                <a:spcPts val="0"/>
              </a:spcBef>
              <a:spcAft>
                <a:spcPts val="0"/>
              </a:spcAft>
              <a:buNone/>
            </a:pPr>
            <a:r>
              <a:rPr lang="en"/>
              <a:t>What is day and night?</a:t>
            </a:r>
            <a:endParaRPr/>
          </a:p>
        </p:txBody>
      </p:sp>
      <p:sp>
        <p:nvSpPr>
          <p:cNvPr id="109" name="Google Shape;109;p19"/>
          <p:cNvSpPr txBox="1">
            <a:spLocks noGrp="1"/>
          </p:cNvSpPr>
          <p:nvPr>
            <p:ph type="body" idx="1"/>
          </p:nvPr>
        </p:nvSpPr>
        <p:spPr>
          <a:xfrm>
            <a:off x="471900" y="1919075"/>
            <a:ext cx="8222100" cy="2710200"/>
          </a:xfrm>
          <a:prstGeom prst="rect">
            <a:avLst/>
          </a:prstGeom>
        </p:spPr>
        <p:txBody>
          <a:bodyPr spcFirstLastPara="1" wrap="square" lIns="91425" tIns="91425" rIns="91425" bIns="91425" anchor="t" anchorCtr="0">
            <a:noAutofit/>
          </a:bodyPr>
          <a:lstStyle/>
          <a:p>
            <a:pPr marL="0" lvl="0" indent="0" algn="l" rtl="0">
              <a:spcBef>
                <a:spcPts val="0"/>
              </a:spcBef>
              <a:spcAft>
                <a:spcPts val="1600"/>
              </a:spcAft>
              <a:buNone/>
            </a:pPr>
            <a:endParaRPr/>
          </a:p>
        </p:txBody>
      </p:sp>
      <p:pic>
        <p:nvPicPr>
          <p:cNvPr id="110" name="Google Shape;110;p19" descr="Earth is tilted  ks3" title="Summer And Winter | Day and Night | BBC Bitesize | science">
            <a:hlinkClick r:id="rId3"/>
          </p:cNvPr>
          <p:cNvPicPr preferRelativeResize="0"/>
          <p:nvPr/>
        </p:nvPicPr>
        <p:blipFill>
          <a:blip r:embed="rId4">
            <a:alphaModFix/>
          </a:blip>
          <a:stretch>
            <a:fillRect/>
          </a:stretch>
        </p:blipFill>
        <p:spPr>
          <a:xfrm>
            <a:off x="1118425" y="857250"/>
            <a:ext cx="5579800" cy="4184850"/>
          </a:xfrm>
          <a:prstGeom prst="rect">
            <a:avLst/>
          </a:prstGeom>
          <a:noFill/>
          <a:ln>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10"/>
                                        </p:tgtEl>
                                        <p:attrNameLst>
                                          <p:attrName>style.visibility</p:attrName>
                                        </p:attrNameLst>
                                      </p:cBhvr>
                                      <p:to>
                                        <p:strVal val="visible"/>
                                      </p:to>
                                    </p:set>
                                    <p:animEffect transition="in" filter="fade">
                                      <p:cBhvr>
                                        <p:cTn id="7" dur="1000"/>
                                        <p:tgtEl>
                                          <p:spTgt spid="1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14"/>
        <p:cNvGrpSpPr/>
        <p:nvPr/>
      </p:nvGrpSpPr>
      <p:grpSpPr>
        <a:xfrm>
          <a:off x="0" y="0"/>
          <a:ext cx="0" cy="0"/>
          <a:chOff x="0" y="0"/>
          <a:chExt cx="0" cy="0"/>
        </a:xfrm>
      </p:grpSpPr>
      <p:sp>
        <p:nvSpPr>
          <p:cNvPr id="115" name="Google Shape;115;p20"/>
          <p:cNvSpPr txBox="1">
            <a:spLocks noGrp="1"/>
          </p:cNvSpPr>
          <p:nvPr>
            <p:ph type="title"/>
          </p:nvPr>
        </p:nvSpPr>
        <p:spPr>
          <a:xfrm>
            <a:off x="213800" y="333150"/>
            <a:ext cx="8222100" cy="767700"/>
          </a:xfrm>
          <a:prstGeom prst="rect">
            <a:avLst/>
          </a:prstGeom>
        </p:spPr>
        <p:txBody>
          <a:bodyPr spcFirstLastPara="1" wrap="square" lIns="91425" tIns="91425" rIns="91425" bIns="91425" anchor="b" anchorCtr="0">
            <a:noAutofit/>
          </a:bodyPr>
          <a:lstStyle/>
          <a:p>
            <a:pPr marL="0" lvl="0" indent="0" algn="l" rtl="0">
              <a:spcBef>
                <a:spcPts val="0"/>
              </a:spcBef>
              <a:spcAft>
                <a:spcPts val="0"/>
              </a:spcAft>
              <a:buNone/>
            </a:pPr>
            <a:r>
              <a:rPr lang="en"/>
              <a:t>Climate </a:t>
            </a:r>
            <a:endParaRPr/>
          </a:p>
          <a:p>
            <a:pPr marL="0" lvl="0" indent="0" algn="l" rtl="0">
              <a:spcBef>
                <a:spcPts val="0"/>
              </a:spcBef>
              <a:spcAft>
                <a:spcPts val="0"/>
              </a:spcAft>
              <a:buNone/>
            </a:pPr>
            <a:r>
              <a:rPr lang="en"/>
              <a:t>Zones</a:t>
            </a:r>
            <a:endParaRPr/>
          </a:p>
        </p:txBody>
      </p:sp>
      <p:sp>
        <p:nvSpPr>
          <p:cNvPr id="116" name="Google Shape;116;p20"/>
          <p:cNvSpPr txBox="1">
            <a:spLocks noGrp="1"/>
          </p:cNvSpPr>
          <p:nvPr>
            <p:ph type="body" idx="1"/>
          </p:nvPr>
        </p:nvSpPr>
        <p:spPr>
          <a:xfrm>
            <a:off x="471900" y="1919075"/>
            <a:ext cx="8222100" cy="2710200"/>
          </a:xfrm>
          <a:prstGeom prst="rect">
            <a:avLst/>
          </a:prstGeom>
        </p:spPr>
        <p:txBody>
          <a:bodyPr spcFirstLastPara="1" wrap="square" lIns="91425" tIns="91425" rIns="91425" bIns="91425" anchor="t" anchorCtr="0">
            <a:noAutofit/>
          </a:bodyPr>
          <a:lstStyle/>
          <a:p>
            <a:pPr marL="0" lvl="0" indent="0" algn="l" rtl="0">
              <a:spcBef>
                <a:spcPts val="0"/>
              </a:spcBef>
              <a:spcAft>
                <a:spcPts val="1600"/>
              </a:spcAft>
              <a:buNone/>
            </a:pPr>
            <a:endParaRPr/>
          </a:p>
        </p:txBody>
      </p:sp>
      <p:pic>
        <p:nvPicPr>
          <p:cNvPr id="117" name="Google Shape;117;p20" descr="Have you ever wondered why some part of the world is a desert and some parts have a lot of rainforests. In some parts, there is always winter whereas in some parts it is always hot.&#10;&#10;In this animation video for kids, all different factors that affect the climate of different parts of the world are clearly explained.Definition and causes of the earth  having different  climate  zones can be very well understood." title="Climate Zones of the Earth #for kids">
            <a:hlinkClick r:id="rId3"/>
          </p:cNvPr>
          <p:cNvPicPr preferRelativeResize="0"/>
          <p:nvPr/>
        </p:nvPicPr>
        <p:blipFill>
          <a:blip r:embed="rId4">
            <a:alphaModFix/>
          </a:blip>
          <a:stretch>
            <a:fillRect/>
          </a:stretch>
        </p:blipFill>
        <p:spPr>
          <a:xfrm>
            <a:off x="2131100" y="0"/>
            <a:ext cx="6665434" cy="4999075"/>
          </a:xfrm>
          <a:prstGeom prst="rect">
            <a:avLst/>
          </a:prstGeom>
          <a:noFill/>
          <a:ln>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17"/>
                                        </p:tgtEl>
                                        <p:attrNameLst>
                                          <p:attrName>style.visibility</p:attrName>
                                        </p:attrNameLst>
                                      </p:cBhvr>
                                      <p:to>
                                        <p:strVal val="visible"/>
                                      </p:to>
                                    </p:set>
                                    <p:animEffect transition="in" filter="fade">
                                      <p:cBhvr>
                                        <p:cTn id="7" dur="1000"/>
                                        <p:tgtEl>
                                          <p:spTgt spid="1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21"/>
        <p:cNvGrpSpPr/>
        <p:nvPr/>
      </p:nvGrpSpPr>
      <p:grpSpPr>
        <a:xfrm>
          <a:off x="0" y="0"/>
          <a:ext cx="0" cy="0"/>
          <a:chOff x="0" y="0"/>
          <a:chExt cx="0" cy="0"/>
        </a:xfrm>
      </p:grpSpPr>
      <p:sp>
        <p:nvSpPr>
          <p:cNvPr id="122" name="Google Shape;122;p21"/>
          <p:cNvSpPr txBox="1">
            <a:spLocks noGrp="1"/>
          </p:cNvSpPr>
          <p:nvPr>
            <p:ph type="title"/>
          </p:nvPr>
        </p:nvSpPr>
        <p:spPr>
          <a:xfrm>
            <a:off x="471900" y="738725"/>
            <a:ext cx="8222100" cy="767700"/>
          </a:xfrm>
          <a:prstGeom prst="rect">
            <a:avLst/>
          </a:prstGeom>
        </p:spPr>
        <p:txBody>
          <a:bodyPr spcFirstLastPara="1" wrap="square" lIns="91425" tIns="91425" rIns="91425" bIns="91425" anchor="b" anchorCtr="0">
            <a:noAutofit/>
          </a:bodyPr>
          <a:lstStyle/>
          <a:p>
            <a:pPr marL="0" lvl="0" indent="0" algn="l" rtl="0">
              <a:spcBef>
                <a:spcPts val="0"/>
              </a:spcBef>
              <a:spcAft>
                <a:spcPts val="0"/>
              </a:spcAft>
              <a:buNone/>
            </a:pPr>
            <a:endParaRPr/>
          </a:p>
        </p:txBody>
      </p:sp>
      <p:sp>
        <p:nvSpPr>
          <p:cNvPr id="123" name="Google Shape;123;p21"/>
          <p:cNvSpPr txBox="1">
            <a:spLocks noGrp="1"/>
          </p:cNvSpPr>
          <p:nvPr>
            <p:ph type="body" idx="1"/>
          </p:nvPr>
        </p:nvSpPr>
        <p:spPr>
          <a:xfrm>
            <a:off x="471900" y="1919075"/>
            <a:ext cx="8222100" cy="2710200"/>
          </a:xfrm>
          <a:prstGeom prst="rect">
            <a:avLst/>
          </a:prstGeom>
        </p:spPr>
        <p:txBody>
          <a:bodyPr spcFirstLastPara="1" wrap="square" lIns="91425" tIns="91425" rIns="91425" bIns="91425" anchor="t" anchorCtr="0">
            <a:noAutofit/>
          </a:bodyPr>
          <a:lstStyle/>
          <a:p>
            <a:pPr marL="0" lvl="0" indent="0" algn="l" rtl="0">
              <a:spcBef>
                <a:spcPts val="0"/>
              </a:spcBef>
              <a:spcAft>
                <a:spcPts val="1600"/>
              </a:spcAft>
              <a:buNone/>
            </a:pPr>
            <a:endParaRPr/>
          </a:p>
        </p:txBody>
      </p:sp>
    </p:spTree>
  </p:cSld>
  <p:clrMapOvr>
    <a:masterClrMapping/>
  </p:clrMapOvr>
</p:sld>
</file>

<file path=ppt/theme/theme1.xml><?xml version="1.0" encoding="utf-8"?>
<a:theme xmlns:a="http://schemas.openxmlformats.org/drawingml/2006/main" name="Material">
  <a:themeElements>
    <a:clrScheme name="Material">
      <a:dk1>
        <a:srgbClr val="4285F4"/>
      </a:dk1>
      <a:lt1>
        <a:srgbClr val="FFFFFF"/>
      </a:lt1>
      <a:dk2>
        <a:srgbClr val="424242"/>
      </a:dk2>
      <a:lt2>
        <a:srgbClr val="737373"/>
      </a:lt2>
      <a:accent1>
        <a:srgbClr val="0277BD"/>
      </a:accent1>
      <a:accent2>
        <a:srgbClr val="0F9D58"/>
      </a:accent2>
      <a:accent3>
        <a:srgbClr val="DB4437"/>
      </a:accent3>
      <a:accent4>
        <a:srgbClr val="FAFAFA"/>
      </a:accent4>
      <a:accent5>
        <a:srgbClr val="4FC3F7"/>
      </a:accent5>
      <a:accent6>
        <a:srgbClr val="F4B400"/>
      </a:accent6>
      <a:hlink>
        <a:srgbClr val="4FC3F7"/>
      </a:hlink>
      <a:folHlink>
        <a:srgbClr val="4FC3F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288</Words>
  <Application>Microsoft Office PowerPoint</Application>
  <PresentationFormat>On-screen Show (16:9)</PresentationFormat>
  <Paragraphs>28</Paragraphs>
  <Slides>9</Slides>
  <Notes>9</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9</vt:i4>
      </vt:variant>
    </vt:vector>
  </HeadingPairs>
  <TitlesOfParts>
    <vt:vector size="12" baseType="lpstr">
      <vt:lpstr>Arial</vt:lpstr>
      <vt:lpstr>Roboto</vt:lpstr>
      <vt:lpstr>Material</vt:lpstr>
      <vt:lpstr>  LC: Can I understand how temperatures vary across the world?</vt:lpstr>
      <vt:lpstr> What is temperature?</vt:lpstr>
      <vt:lpstr>What is temperature?</vt:lpstr>
      <vt:lpstr> Temperature: Which  of these do  you think  is the hottest?  Which do you think is the coldest? </vt:lpstr>
      <vt:lpstr>PowerPoint Presentation</vt:lpstr>
      <vt:lpstr>What is day and night?</vt:lpstr>
      <vt:lpstr>What is day and night?</vt:lpstr>
      <vt:lpstr>Climate  Zones</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LC: Can I understand how temperatures vary across the world?</dc:title>
  <dc:creator>Laura Smith</dc:creator>
  <cp:lastModifiedBy>Laura Smith</cp:lastModifiedBy>
  <cp:revision>1</cp:revision>
  <dcterms:modified xsi:type="dcterms:W3CDTF">2021-01-13T12:03:51Z</dcterms:modified>
</cp:coreProperties>
</file>