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302" r:id="rId2"/>
    <p:sldId id="303" r:id="rId3"/>
    <p:sldId id="304" r:id="rId4"/>
    <p:sldId id="305" r:id="rId5"/>
  </p:sldIdLst>
  <p:sldSz cx="9144000" cy="6858000" type="screen4x3"/>
  <p:notesSz cx="6858000" cy="9144000"/>
  <p:embeddedFontLst>
    <p:embeddedFont>
      <p:font typeface="Lucida Handwriting" panose="03010101010101010101" pitchFamily="66" charset="0"/>
      <p:regular r:id="rId8"/>
    </p:embeddedFon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Twinkl" panose="020B0604020202020204" charset="0"/>
      <p:regular r:id="rId13"/>
      <p:bold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C368C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43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20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429850"/>
              </p:ext>
            </p:extLst>
          </p:nvPr>
        </p:nvGraphicFramePr>
        <p:xfrm>
          <a:off x="794853" y="2501919"/>
          <a:ext cx="7596112" cy="2617470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1182994">
                  <a:extLst>
                    <a:ext uri="{9D8B030D-6E8A-4147-A177-3AD203B41FA5}">
                      <a16:colId xmlns:a16="http://schemas.microsoft.com/office/drawing/2014/main" val="49736548"/>
                    </a:ext>
                  </a:extLst>
                </a:gridCol>
                <a:gridCol w="6413118">
                  <a:extLst>
                    <a:ext uri="{9D8B030D-6E8A-4147-A177-3AD203B41FA5}">
                      <a16:colId xmlns:a16="http://schemas.microsoft.com/office/drawing/2014/main" val="2518989020"/>
                    </a:ext>
                  </a:extLst>
                </a:gridCol>
              </a:tblGrid>
              <a:tr h="43624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Week 1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</a:rPr>
                        <a:t>Can I research an artist?</a:t>
                      </a:r>
                      <a:endParaRPr lang="en-GB" sz="12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40415994"/>
                  </a:ext>
                </a:extLst>
              </a:tr>
              <a:tr h="43624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</a:rPr>
                        <a:t>Week 2</a:t>
                      </a:r>
                      <a:endParaRPr lang="en-GB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</a:rPr>
                        <a:t>Can I develop my portrait drawing skills?</a:t>
                      </a:r>
                      <a:endParaRPr lang="en-GB" sz="12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62407792"/>
                  </a:ext>
                </a:extLst>
              </a:tr>
              <a:tr h="43624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Week 3</a:t>
                      </a:r>
                      <a:endParaRPr lang="en-GB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Can I create a self-portrait in the style of an artist?</a:t>
                      </a:r>
                      <a:endParaRPr lang="en-GB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59268987"/>
                  </a:ext>
                </a:extLst>
              </a:tr>
              <a:tr h="43624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Week 4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Can I create research Maya masks and design my own?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1997774"/>
                  </a:ext>
                </a:extLst>
              </a:tr>
              <a:tr h="43624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Week 5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Can I use different materials to make a collage of my face?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47038073"/>
                  </a:ext>
                </a:extLst>
              </a:tr>
              <a:tr h="43624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Week 6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Can I evaluate my work?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73223982"/>
                  </a:ext>
                </a:extLst>
              </a:tr>
            </a:tbl>
          </a:graphicData>
        </a:graphic>
      </p:graphicFrame>
      <p:pic>
        <p:nvPicPr>
          <p:cNvPr id="2049" name="Picture 12" descr="Mask In Style Of The Maya Head Of The Person Royalty Free Cliparts,  Vectors, And Stock Illustration. Image 20406073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748" y="5276757"/>
            <a:ext cx="1044575" cy="104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Amazon.com: ImZauberwald Maya Jaguar Mask embroidery art ~7inch handmade  patch for sew on: Beauty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19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1390" y="5408837"/>
            <a:ext cx="949960" cy="949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Mask In Style Of The Maya Head Of The Person Royalty Free Cliparts,  Vectors, And Stock Illustration. Image 20406073.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670" y="5291362"/>
            <a:ext cx="1044575" cy="1044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Mask In Style Of The Maya Head Of The Person Royalty Free Cliparts,  Vectors, And Stock Illustration. Image 20406073.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2955" y="5276757"/>
            <a:ext cx="1044575" cy="1044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Amazon.com: ImZauberwald Maya Jaguar Mask embroidery art ~7inch handmade  patch for sew on: Beauty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19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7990" y="5383437"/>
            <a:ext cx="949960" cy="949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Amazon.com: ImZauberwald Maya Jaguar Mask embroidery art ~7inch handmade  patch for sew on: Beauty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19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925" y="5382802"/>
            <a:ext cx="949960" cy="949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Mask In Style Of The Maya Head Of The Person Royalty Free Cliparts,  Vectors, And Stock Illustration. Image 20406073.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705" y="5312317"/>
            <a:ext cx="1044575" cy="1044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Amazon.com: ImZauberwald Maya Jaguar Mask embroidery art ~7inch handmade  patch for sew on: Beauty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19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980" y="5383437"/>
            <a:ext cx="949960" cy="949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 descr="Mask In Style Of The Maya Head Of The Person Royalty Free Cliparts,  Vectors, And Stock Illustration. Image 20406073.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695" y="5312317"/>
            <a:ext cx="1044575" cy="1044575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Double Wave 14"/>
          <p:cNvSpPr/>
          <p:nvPr/>
        </p:nvSpPr>
        <p:spPr>
          <a:xfrm>
            <a:off x="646748" y="592398"/>
            <a:ext cx="7807139" cy="1764797"/>
          </a:xfrm>
          <a:prstGeom prst="doubleWave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GB" sz="1400">
                <a:solidFill>
                  <a:srgbClr val="00206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Our Art unit for this half term will link with both our </a:t>
            </a:r>
            <a:r>
              <a:rPr lang="en-GB" sz="1400" b="1">
                <a:solidFill>
                  <a:srgbClr val="00206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Topic</a:t>
            </a:r>
            <a:r>
              <a:rPr lang="en-GB" sz="1400">
                <a:solidFill>
                  <a:srgbClr val="00206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 and </a:t>
            </a:r>
            <a:r>
              <a:rPr lang="en-GB" sz="1400" b="1">
                <a:solidFill>
                  <a:srgbClr val="00206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Science</a:t>
            </a:r>
            <a:r>
              <a:rPr lang="en-GB" sz="1400">
                <a:solidFill>
                  <a:srgbClr val="00206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 units. We will be exploring South and Central American art to link with our topic on </a:t>
            </a:r>
            <a:r>
              <a:rPr lang="en-GB" sz="1400" b="1">
                <a:solidFill>
                  <a:srgbClr val="00206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the Maya. </a:t>
            </a:r>
            <a:r>
              <a:rPr lang="en-GB" sz="1400">
                <a:solidFill>
                  <a:srgbClr val="00206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We will use this style of art to develop our portrait skills,</a:t>
            </a:r>
            <a:r>
              <a:rPr lang="en-GB" sz="1400" b="1">
                <a:solidFill>
                  <a:srgbClr val="00206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GB" sz="1400">
                <a:solidFill>
                  <a:srgbClr val="00206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linking with our</a:t>
            </a:r>
            <a:r>
              <a:rPr lang="en-GB" sz="1400" b="1">
                <a:solidFill>
                  <a:srgbClr val="00206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 Science unit on the body </a:t>
            </a:r>
            <a:r>
              <a:rPr lang="en-GB" sz="1400">
                <a:solidFill>
                  <a:srgbClr val="00206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and key question,</a:t>
            </a:r>
            <a:r>
              <a:rPr lang="en-GB" sz="1400" b="1">
                <a:solidFill>
                  <a:srgbClr val="00206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 ‘Can you create a picture of your face using collage?</a:t>
            </a:r>
            <a:endParaRPr lang="en-GB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9788594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9457" y="578771"/>
            <a:ext cx="7675033" cy="175432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3600" u="sng" dirty="0" smtClean="0"/>
              <a:t>Friday </a:t>
            </a:r>
            <a:r>
              <a:rPr lang="en-GB" sz="3600" u="sng" dirty="0" err="1" smtClean="0"/>
              <a:t>X</a:t>
            </a:r>
            <a:r>
              <a:rPr lang="en-GB" sz="3600" u="sng" baseline="30000" dirty="0" err="1" smtClean="0"/>
              <a:t>th</a:t>
            </a:r>
            <a:r>
              <a:rPr lang="en-GB" sz="3600" u="sng" dirty="0" smtClean="0"/>
              <a:t> November</a:t>
            </a:r>
          </a:p>
          <a:p>
            <a:r>
              <a:rPr lang="en-GB" sz="3600" u="sng" dirty="0" smtClean="0"/>
              <a:t>LC: Can </a:t>
            </a:r>
            <a:r>
              <a:rPr lang="en-GB" sz="3600" u="sng" dirty="0"/>
              <a:t>I </a:t>
            </a:r>
            <a:r>
              <a:rPr lang="en-GB" sz="3600" u="sng" dirty="0" smtClean="0"/>
              <a:t>create a self portrait in the style of an artist?</a:t>
            </a:r>
            <a:endParaRPr lang="en-GB" sz="3600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594" y="2474335"/>
            <a:ext cx="2932758" cy="37781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7" name="Cloud Callout 6"/>
          <p:cNvSpPr/>
          <p:nvPr/>
        </p:nvSpPr>
        <p:spPr>
          <a:xfrm>
            <a:off x="5953352" y="2446717"/>
            <a:ext cx="2907102" cy="1431985"/>
          </a:xfrm>
          <a:prstGeom prst="cloudCallou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references are there to her home country?</a:t>
            </a:r>
            <a:endParaRPr lang="en-GB" dirty="0"/>
          </a:p>
        </p:txBody>
      </p:sp>
      <p:sp>
        <p:nvSpPr>
          <p:cNvPr id="8" name="Cloud Callout 7"/>
          <p:cNvSpPr/>
          <p:nvPr/>
        </p:nvSpPr>
        <p:spPr>
          <a:xfrm>
            <a:off x="5973792" y="4363390"/>
            <a:ext cx="2907102" cy="1431985"/>
          </a:xfrm>
          <a:prstGeom prst="cloudCallou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does her expression tell you about her?</a:t>
            </a:r>
            <a:endParaRPr lang="en-GB" dirty="0"/>
          </a:p>
        </p:txBody>
      </p:sp>
      <p:sp>
        <p:nvSpPr>
          <p:cNvPr id="9" name="Cloud Callout 8"/>
          <p:cNvSpPr/>
          <p:nvPr/>
        </p:nvSpPr>
        <p:spPr>
          <a:xfrm flipH="1">
            <a:off x="93052" y="4422198"/>
            <a:ext cx="2907102" cy="1431985"/>
          </a:xfrm>
          <a:prstGeom prst="cloudCallou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colours are used and why?</a:t>
            </a:r>
            <a:endParaRPr lang="en-GB" dirty="0"/>
          </a:p>
        </p:txBody>
      </p:sp>
      <p:sp>
        <p:nvSpPr>
          <p:cNvPr id="10" name="Cloud Callout 9"/>
          <p:cNvSpPr/>
          <p:nvPr/>
        </p:nvSpPr>
        <p:spPr>
          <a:xfrm flipH="1">
            <a:off x="93052" y="2498476"/>
            <a:ext cx="2907102" cy="1431985"/>
          </a:xfrm>
          <a:prstGeom prst="cloudCallou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does the picture consist of?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6272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31"/>
          <a:stretch/>
        </p:blipFill>
        <p:spPr>
          <a:xfrm>
            <a:off x="517585" y="491707"/>
            <a:ext cx="3899140" cy="58055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085" y="491706"/>
            <a:ext cx="4130704" cy="58815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091056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/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8" t="13641" r="15735" b="18998"/>
          <a:stretch/>
        </p:blipFill>
        <p:spPr>
          <a:xfrm>
            <a:off x="769776" y="791823"/>
            <a:ext cx="3621561" cy="43838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4563375" y="698739"/>
            <a:ext cx="3985402" cy="452431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Using the same techniques developed in the last session, draw your self portrait.</a:t>
            </a:r>
          </a:p>
          <a:p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Consider your expression and what this reveals about you as a person.</a:t>
            </a:r>
          </a:p>
          <a:p>
            <a:endParaRPr lang="en-GB" dirty="0"/>
          </a:p>
          <a:p>
            <a:r>
              <a:rPr lang="en-GB" dirty="0" smtClean="0"/>
              <a:t>Unlike last week, consider what you will surround yourself with.</a:t>
            </a:r>
          </a:p>
          <a:p>
            <a:r>
              <a:rPr lang="en-GB" dirty="0" smtClean="0"/>
              <a:t> 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i="1" dirty="0" smtClean="0"/>
              <a:t>What plants and animals represent you and where you are from?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i="1" dirty="0" smtClean="0"/>
              <a:t>What colours are associated with your culture? Can you represent this through your portrait. </a:t>
            </a:r>
          </a:p>
        </p:txBody>
      </p:sp>
      <p:pic>
        <p:nvPicPr>
          <p:cNvPr id="4" name="Picture 12" descr="Mask In Style Of The Maya Head Of The Person Royalty Free Cliparts,  Vectors, And Stock Illustration. Image 20406073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748" y="5276757"/>
            <a:ext cx="1044575" cy="104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mazon.com: ImZauberwald Maya Jaguar Mask embroidery art ~7inch handmade  patch for sew on: Beauty"/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519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1390" y="5408837"/>
            <a:ext cx="949960" cy="949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Mask In Style Of The Maya Head Of The Person Royalty Free Cliparts,  Vectors, And Stock Illustration. Image 20406073.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670" y="5291362"/>
            <a:ext cx="1044575" cy="1044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Mask In Style Of The Maya Head Of The Person Royalty Free Cliparts,  Vectors, And Stock Illustration. Image 20406073.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2955" y="5276757"/>
            <a:ext cx="1044575" cy="1044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Amazon.com: ImZauberwald Maya Jaguar Mask embroidery art ~7inch handmade  patch for sew on: Beauty"/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519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7990" y="5383437"/>
            <a:ext cx="949960" cy="949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Amazon.com: ImZauberwald Maya Jaguar Mask embroidery art ~7inch handmade  patch for sew on: Beauty"/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519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925" y="5382802"/>
            <a:ext cx="949960" cy="949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Mask In Style Of The Maya Head Of The Person Royalty Free Cliparts,  Vectors, And Stock Illustration. Image 20406073.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705" y="5312317"/>
            <a:ext cx="1044575" cy="1044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Amazon.com: ImZauberwald Maya Jaguar Mask embroidery art ~7inch handmade  patch for sew on: Beauty"/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519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980" y="5383437"/>
            <a:ext cx="949960" cy="949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Mask In Style Of The Maya Head Of The Person Royalty Free Cliparts,  Vectors, And Stock Illustration. Image 20406073.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695" y="5312317"/>
            <a:ext cx="1044575" cy="10445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61050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154</TotalTime>
  <Words>261</Words>
  <Application>Microsoft Office PowerPoint</Application>
  <PresentationFormat>On-screen Show (4:3)</PresentationFormat>
  <Paragraphs>27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Lucida Handwriting</vt:lpstr>
      <vt:lpstr>Arial</vt:lpstr>
      <vt:lpstr>Calibri</vt:lpstr>
      <vt:lpstr>Times New Roman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Claire Kerekes</dc:creator>
  <cp:lastModifiedBy>ST-Bird-M</cp:lastModifiedBy>
  <cp:revision>17</cp:revision>
  <dcterms:created xsi:type="dcterms:W3CDTF">2020-04-13T12:09:49Z</dcterms:created>
  <dcterms:modified xsi:type="dcterms:W3CDTF">2020-11-02T14:29:16Z</dcterms:modified>
</cp:coreProperties>
</file>