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286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540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313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409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502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820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819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688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853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83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707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012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1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1.There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2.Then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3.We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4.She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5.Had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6.Gave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7.Can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8.Give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9.The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 </a:t>
            </a:r>
            <a:r>
              <a:rPr lang="en-GB" sz="2800" b="1" dirty="0" smtClean="0">
                <a:latin typeface="Comic Sans MS" panose="030F0702030302020204" pitchFamily="66" charset="0"/>
              </a:rPr>
              <a:t>Where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035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2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1.sent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2.bent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3.went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4.clip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5.flip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6.snip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7.dog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8.frog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9.log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10.slog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49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3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1.drink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2.pink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3.sink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4.mail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5.tail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6.sail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7.sing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8.wing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9.ring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 </a:t>
            </a:r>
            <a:r>
              <a:rPr lang="en-GB" sz="2800" b="1" dirty="0" smtClean="0">
                <a:latin typeface="Comic Sans MS" panose="030F0702030302020204" pitchFamily="66" charset="0"/>
              </a:rPr>
              <a:t>sang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450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4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1.book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2.hook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3.look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4.shook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5.crook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6.pit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7.hit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8.same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9.game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 </a:t>
            </a:r>
            <a:r>
              <a:rPr lang="en-GB" sz="2800" b="1" dirty="0" smtClean="0">
                <a:latin typeface="Comic Sans MS" panose="030F0702030302020204" pitchFamily="66" charset="0"/>
              </a:rPr>
              <a:t>blame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08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345119" y="524916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5</a:t>
            </a:r>
          </a:p>
          <a:p>
            <a:pPr algn="ctr"/>
            <a:r>
              <a:rPr lang="en-GB" sz="2800" b="1" u="sng" dirty="0" err="1" smtClean="0">
                <a:latin typeface="Comic Sans MS" panose="030F0702030302020204" pitchFamily="66" charset="0"/>
              </a:rPr>
              <a:t>Ch</a:t>
            </a:r>
            <a:r>
              <a:rPr lang="en-GB" sz="2800" b="1" u="sng" dirty="0" smtClean="0">
                <a:latin typeface="Comic Sans MS" panose="030F0702030302020204" pitchFamily="66" charset="0"/>
              </a:rPr>
              <a:t> and </a:t>
            </a:r>
            <a:r>
              <a:rPr lang="en-GB" sz="2800" b="1" u="sng" dirty="0" err="1" smtClean="0">
                <a:latin typeface="Comic Sans MS" panose="030F0702030302020204" pitchFamily="66" charset="0"/>
              </a:rPr>
              <a:t>Sh</a:t>
            </a:r>
            <a:r>
              <a:rPr lang="en-GB" sz="2800" b="1" u="sng" dirty="0" smtClean="0">
                <a:latin typeface="Comic Sans MS" panose="030F0702030302020204" pitchFamily="66" charset="0"/>
              </a:rPr>
              <a:t> words</a:t>
            </a:r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1.Chain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2.chair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3.chalk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4.check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5.cheese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6.chicken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7.she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8.shut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9.shoot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 </a:t>
            </a:r>
            <a:r>
              <a:rPr lang="en-GB" sz="2800" b="1" dirty="0" smtClean="0">
                <a:latin typeface="Comic Sans MS" panose="030F0702030302020204" pitchFamily="66" charset="0"/>
              </a:rPr>
              <a:t>shell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432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6</a:t>
            </a:r>
          </a:p>
          <a:p>
            <a:pPr algn="ctr"/>
            <a:r>
              <a:rPr lang="en-GB" sz="2800" b="1" u="sng" dirty="0" err="1" smtClean="0">
                <a:latin typeface="Comic Sans MS" panose="030F0702030302020204" pitchFamily="66" charset="0"/>
              </a:rPr>
              <a:t>Sh</a:t>
            </a:r>
            <a:r>
              <a:rPr lang="en-GB" sz="2800" b="1" u="sng" dirty="0" smtClean="0">
                <a:latin typeface="Comic Sans MS" panose="030F0702030302020204" pitchFamily="66" charset="0"/>
              </a:rPr>
              <a:t> and </a:t>
            </a:r>
            <a:r>
              <a:rPr lang="en-GB" sz="2800" b="1" u="sng" dirty="0" err="1" smtClean="0">
                <a:latin typeface="Comic Sans MS" panose="030F0702030302020204" pitchFamily="66" charset="0"/>
              </a:rPr>
              <a:t>Th</a:t>
            </a:r>
            <a:r>
              <a:rPr lang="en-GB" sz="2800" b="1" u="sng" dirty="0" smtClean="0">
                <a:latin typeface="Comic Sans MS" panose="030F0702030302020204" pitchFamily="66" charset="0"/>
              </a:rPr>
              <a:t> words</a:t>
            </a:r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</a:t>
            </a:r>
            <a:r>
              <a:rPr lang="en-GB" sz="2800" b="1" dirty="0" smtClean="0">
                <a:latin typeface="Comic Sans MS" panose="030F0702030302020204" pitchFamily="66" charset="0"/>
              </a:rPr>
              <a:t>. Shed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2.Ship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3.this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4.thorn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5.three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6.thumb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7.throw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8.thing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9.shut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10.that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462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7</a:t>
            </a:r>
          </a:p>
          <a:p>
            <a:pPr algn="ctr"/>
            <a:r>
              <a:rPr lang="en-GB" sz="2800" b="1" u="sng" dirty="0" err="1" smtClean="0">
                <a:latin typeface="Comic Sans MS" panose="030F0702030302020204" pitchFamily="66" charset="0"/>
              </a:rPr>
              <a:t>bl</a:t>
            </a:r>
            <a:r>
              <a:rPr lang="en-GB" sz="2800" b="1" u="sng" dirty="0">
                <a:latin typeface="Comic Sans MS" panose="030F0702030302020204" pitchFamily="66" charset="0"/>
              </a:rPr>
              <a:t> </a:t>
            </a:r>
            <a:r>
              <a:rPr lang="en-GB" sz="2800" b="1" u="sng" dirty="0" smtClean="0">
                <a:latin typeface="Comic Sans MS" panose="030F0702030302020204" pitchFamily="66" charset="0"/>
              </a:rPr>
              <a:t>and </a:t>
            </a:r>
            <a:r>
              <a:rPr lang="en-GB" sz="2800" b="1" u="sng" dirty="0" err="1" smtClean="0">
                <a:latin typeface="Comic Sans MS" panose="030F0702030302020204" pitchFamily="66" charset="0"/>
              </a:rPr>
              <a:t>gl</a:t>
            </a:r>
            <a:r>
              <a:rPr lang="en-GB" sz="2800" b="1" u="sng" dirty="0" smtClean="0">
                <a:latin typeface="Comic Sans MS" panose="030F0702030302020204" pitchFamily="66" charset="0"/>
              </a:rPr>
              <a:t> words</a:t>
            </a:r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1.blue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2.black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3.blink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4.bloom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5.block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6.blame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7.glue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8.glad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9.glass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 </a:t>
            </a:r>
            <a:r>
              <a:rPr lang="en-GB" sz="2800" b="1" dirty="0" smtClean="0">
                <a:latin typeface="Comic Sans MS" panose="030F0702030302020204" pitchFamily="66" charset="0"/>
              </a:rPr>
              <a:t>glove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950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8</a:t>
            </a:r>
          </a:p>
          <a:p>
            <a:pPr algn="ctr"/>
            <a:r>
              <a:rPr lang="en-GB" sz="2800" b="1" u="sng" dirty="0" err="1" smtClean="0">
                <a:latin typeface="Comic Sans MS" panose="030F0702030302020204" pitchFamily="66" charset="0"/>
              </a:rPr>
              <a:t>Gl</a:t>
            </a:r>
            <a:r>
              <a:rPr lang="en-GB" sz="2800" b="1" u="sng" dirty="0" smtClean="0">
                <a:latin typeface="Comic Sans MS" panose="030F0702030302020204" pitchFamily="66" charset="0"/>
              </a:rPr>
              <a:t> and cl words</a:t>
            </a:r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1.glass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2.glove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3.glow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4.gloss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5.clue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6.class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7.click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8.climb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9.cloud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 </a:t>
            </a:r>
            <a:r>
              <a:rPr lang="en-GB" sz="2800" b="1" dirty="0" smtClean="0">
                <a:latin typeface="Comic Sans MS" panose="030F0702030302020204" pitchFamily="66" charset="0"/>
              </a:rPr>
              <a:t>clam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158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9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1.cat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2.cap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3.help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4.hot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5.traick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6.trap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7.now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8.near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9.jelly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 </a:t>
            </a:r>
            <a:r>
              <a:rPr lang="en-GB" sz="2800" b="1" dirty="0" smtClean="0">
                <a:latin typeface="Comic Sans MS" panose="030F0702030302020204" pitchFamily="66" charset="0"/>
              </a:rPr>
              <a:t>juice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600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10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1.rose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2.rat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3.lion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4.late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5.bring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6.brick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7.still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8.until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9.after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b="1" smtClean="0">
                <a:latin typeface="Comic Sans MS" panose="030F0702030302020204" pitchFamily="66" charset="0"/>
              </a:rPr>
              <a:t>10 </a:t>
            </a:r>
            <a:r>
              <a:rPr lang="en-GB" sz="2800" b="1" smtClean="0">
                <a:latin typeface="Comic Sans MS" panose="030F0702030302020204" pitchFamily="66" charset="0"/>
              </a:rPr>
              <a:t>there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486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156</Words>
  <Application>Microsoft Office PowerPoint</Application>
  <PresentationFormat>Widescreen</PresentationFormat>
  <Paragraphs>130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Thomson</dc:creator>
  <cp:lastModifiedBy>ST-Kudhail-J</cp:lastModifiedBy>
  <cp:revision>3</cp:revision>
  <dcterms:created xsi:type="dcterms:W3CDTF">2020-04-06T10:00:19Z</dcterms:created>
  <dcterms:modified xsi:type="dcterms:W3CDTF">2020-09-25T07:52:07Z</dcterms:modified>
</cp:coreProperties>
</file>