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44" d="100"/>
          <a:sy n="44" d="100"/>
        </p:scale>
        <p:origin x="54" y="7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947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639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52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126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04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18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999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521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256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973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872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A630C-B1EA-4577-B0E5-CF00AB100CE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CC980-31C0-4E9C-871C-A9F029807F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797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Golden_Temple" TargetMode="External"/><Relationship Id="rId2" Type="http://schemas.openxmlformats.org/officeDocument/2006/relationships/hyperlink" Target="https://www.northsouthtravel.com/10-interesting-facts-about-the-golden-templ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u="sng" dirty="0"/>
              <a:t>LC:  Can I understand what is inspiring </a:t>
            </a:r>
            <a:r>
              <a:rPr lang="en-GB" b="1" u="sng" dirty="0" smtClean="0"/>
              <a:t>about </a:t>
            </a:r>
            <a:r>
              <a:rPr lang="en-GB" b="1" u="sng" dirty="0"/>
              <a:t>Sikh architecture?</a:t>
            </a:r>
            <a:br>
              <a:rPr lang="en-GB" b="1" u="sng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627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What do we mean by spirituality?</a:t>
            </a:r>
            <a:br>
              <a:rPr lang="en-GB" b="1" dirty="0"/>
            </a:b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By spirituality, we mean beliefs and feelings about religion, the soul and things that we cannot see.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841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Today we are looking at the most spiritual place for Sikhs</a:t>
            </a:r>
            <a:r>
              <a:rPr lang="en-GB" dirty="0" smtClean="0"/>
              <a:t>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</a:t>
            </a:r>
            <a:r>
              <a:rPr lang="en-GB" dirty="0" smtClean="0"/>
              <a:t>he Golden Temple. Do you know where it is?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786" y="2643775"/>
            <a:ext cx="8034214" cy="353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85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Golden Temple is in Amritsar, which is the Indian state of Punjab.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11084234" cy="364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96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134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This lesson we will be researching facts about The Golden Temple, explaining both what it looks like and why it is special.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39283"/>
            <a:ext cx="10515600" cy="1701346"/>
          </a:xfrm>
        </p:spPr>
        <p:txBody>
          <a:bodyPr/>
          <a:lstStyle/>
          <a:p>
            <a:r>
              <a:rPr lang="en-GB" u="sng" dirty="0">
                <a:hlinkClick r:id="rId2"/>
              </a:rPr>
              <a:t>https://</a:t>
            </a:r>
            <a:r>
              <a:rPr lang="en-GB" u="sng" dirty="0" smtClean="0">
                <a:hlinkClick r:id="rId2"/>
              </a:rPr>
              <a:t>www.northsouthtravel.com/10-interesting-facts-about-the-golden-temple</a:t>
            </a:r>
            <a:r>
              <a:rPr lang="en-GB" u="sng" dirty="0" smtClean="0"/>
              <a:t> </a:t>
            </a:r>
            <a:endParaRPr lang="en-GB" u="sng" dirty="0"/>
          </a:p>
          <a:p>
            <a:r>
              <a:rPr lang="en-GB" u="sng" dirty="0">
                <a:hlinkClick r:id="rId3"/>
              </a:rPr>
              <a:t>https://</a:t>
            </a:r>
            <a:r>
              <a:rPr lang="en-GB" u="sng" dirty="0" smtClean="0">
                <a:hlinkClick r:id="rId3"/>
              </a:rPr>
              <a:t>kids.kiddle.co/Golden_Temple</a:t>
            </a:r>
            <a:r>
              <a:rPr lang="en-GB" u="sng" dirty="0" smtClean="0"/>
              <a:t> </a:t>
            </a:r>
            <a:endParaRPr lang="en-GB" u="sng" dirty="0"/>
          </a:p>
          <a:p>
            <a:endParaRPr lang="en-GB" u="sng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09599" y="3940629"/>
            <a:ext cx="113646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SassoonCRInfant" panose="02010503020300020003" pitchFamily="2" charset="0"/>
              </a:rPr>
              <a:t>Where is it?                When was it built?                     What is it used for?                How many people visit it each year?</a:t>
            </a:r>
          </a:p>
          <a:p>
            <a:r>
              <a:rPr lang="en-GB" b="1" dirty="0">
                <a:solidFill>
                  <a:srgbClr val="000000"/>
                </a:solidFill>
                <a:latin typeface="SassoonCRInfant" panose="02010503020300020003" pitchFamily="2" charset="0"/>
              </a:rPr>
              <a:t>Why is it special for Sikhs?                Why might non-Sikh people visit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599" y="5380562"/>
            <a:ext cx="113646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Write these questions and their answers in your exercise books or in a Google Doc.</a:t>
            </a:r>
            <a:endParaRPr lang="en-GB" b="1" dirty="0">
              <a:solidFill>
                <a:srgbClr val="FF0000"/>
              </a:solidFill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00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166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SassoonCRInfant</vt:lpstr>
      <vt:lpstr>Office Theme</vt:lpstr>
      <vt:lpstr>LC:  Can I understand what is inspiring about Sikh architecture? </vt:lpstr>
      <vt:lpstr>What do we mean by spirituality?  </vt:lpstr>
      <vt:lpstr>Today we are looking at the most spiritual place for Sikhs: </vt:lpstr>
      <vt:lpstr>The Golden Temple is in Amritsar, which is the Indian state of Punjab. </vt:lpstr>
      <vt:lpstr>This lesson we will be researching facts about The Golden Temple, explaining both what it looks like and why it is special.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LC:  Can I understand what is inspiring about Sikh architecture? </dc:title>
  <dc:creator>ST-Partington-J</dc:creator>
  <cp:lastModifiedBy>ST-Partington-J</cp:lastModifiedBy>
  <cp:revision>1</cp:revision>
  <dcterms:created xsi:type="dcterms:W3CDTF">2021-03-19T15:17:46Z</dcterms:created>
  <dcterms:modified xsi:type="dcterms:W3CDTF">2021-03-19T15:20:50Z</dcterms:modified>
</cp:coreProperties>
</file>