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4" d="100"/>
          <a:sy n="114" d="100"/>
        </p:scale>
        <p:origin x="-888"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7FDE24-EFE7-4A26-A565-C893D44A9064}" type="datetimeFigureOut">
              <a:rPr lang="en-GB" smtClean="0"/>
              <a:t>24/11/2015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125EF63-2EF5-44AD-88B6-CAE8CA7D4EAA}"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alpha val="79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7FDE24-EFE7-4A26-A565-C893D44A9064}" type="datetimeFigureOut">
              <a:rPr lang="en-GB" smtClean="0"/>
              <a:t>24/11/2015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5EF63-2EF5-44AD-88B6-CAE8CA7D4EAA}"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0"/>
            <a:ext cx="8964488" cy="1268760"/>
          </a:xfrm>
        </p:spPr>
        <p:txBody>
          <a:bodyPr>
            <a:normAutofit/>
          </a:bodyPr>
          <a:lstStyle/>
          <a:p>
            <a:r>
              <a:rPr lang="en-GB" sz="4800" b="1" u="sng" dirty="0" smtClean="0"/>
              <a:t>Missing Ingredient</a:t>
            </a:r>
            <a:endParaRPr lang="en-GB" sz="4800" b="1" u="sng" dirty="0"/>
          </a:p>
        </p:txBody>
      </p:sp>
      <p:sp>
        <p:nvSpPr>
          <p:cNvPr id="4" name="TextBox 3"/>
          <p:cNvSpPr txBox="1"/>
          <p:nvPr/>
        </p:nvSpPr>
        <p:spPr>
          <a:xfrm>
            <a:off x="683568" y="1052736"/>
            <a:ext cx="7560840" cy="5632311"/>
          </a:xfrm>
          <a:prstGeom prst="rect">
            <a:avLst/>
          </a:prstGeom>
          <a:noFill/>
        </p:spPr>
        <p:txBody>
          <a:bodyPr wrap="square" rtlCol="0">
            <a:spAutoFit/>
          </a:bodyPr>
          <a:lstStyle/>
          <a:p>
            <a:pPr algn="ctr"/>
            <a:r>
              <a:rPr lang="en-GB" sz="2000" b="1" dirty="0" smtClean="0"/>
              <a:t>Bobble hat</a:t>
            </a:r>
          </a:p>
          <a:p>
            <a:pPr algn="ctr"/>
            <a:r>
              <a:rPr lang="en-GB" sz="2000" b="1" dirty="0" smtClean="0"/>
              <a:t>White beard</a:t>
            </a:r>
          </a:p>
          <a:p>
            <a:pPr algn="ctr"/>
            <a:r>
              <a:rPr lang="en-GB" sz="2000" b="1" dirty="0" smtClean="0"/>
              <a:t>Red jacket </a:t>
            </a:r>
          </a:p>
          <a:p>
            <a:pPr algn="ctr"/>
            <a:r>
              <a:rPr lang="en-GB" sz="2000" b="1" dirty="0" smtClean="0"/>
              <a:t>Fat tummy</a:t>
            </a:r>
          </a:p>
          <a:p>
            <a:pPr algn="ctr"/>
            <a:r>
              <a:rPr lang="en-GB" sz="2000" b="1" dirty="0" smtClean="0"/>
              <a:t>Shiny sleigh</a:t>
            </a:r>
          </a:p>
          <a:p>
            <a:pPr algn="ctr"/>
            <a:r>
              <a:rPr lang="en-GB" sz="2000" b="1" dirty="0" smtClean="0"/>
              <a:t>Fast reindeer</a:t>
            </a:r>
          </a:p>
          <a:p>
            <a:pPr algn="ctr"/>
            <a:r>
              <a:rPr lang="en-GB" sz="2000" b="1" dirty="0" smtClean="0"/>
              <a:t>Juicy carrots</a:t>
            </a:r>
          </a:p>
          <a:p>
            <a:pPr algn="ctr"/>
            <a:r>
              <a:rPr lang="en-GB" sz="2000" b="1" dirty="0" smtClean="0"/>
              <a:t>Yummy yummy</a:t>
            </a:r>
          </a:p>
          <a:p>
            <a:pPr algn="ctr"/>
            <a:r>
              <a:rPr lang="en-GB" sz="2000" b="1" dirty="0" smtClean="0"/>
              <a:t>Latest book on chimney climbing</a:t>
            </a:r>
          </a:p>
          <a:p>
            <a:pPr algn="ctr"/>
            <a:r>
              <a:rPr lang="en-GB" sz="2000" b="1" dirty="0" smtClean="0"/>
              <a:t>Sack of presents</a:t>
            </a:r>
          </a:p>
          <a:p>
            <a:pPr algn="ctr"/>
            <a:r>
              <a:rPr lang="en-GB" sz="2000" b="1" dirty="0" smtClean="0"/>
              <a:t>Lots of snow</a:t>
            </a:r>
          </a:p>
          <a:p>
            <a:pPr algn="ctr"/>
            <a:endParaRPr lang="en-GB" sz="2000" b="1" dirty="0"/>
          </a:p>
          <a:p>
            <a:pPr algn="ctr"/>
            <a:r>
              <a:rPr lang="en-GB" sz="2000" b="1" dirty="0" smtClean="0"/>
              <a:t>At last</a:t>
            </a:r>
          </a:p>
          <a:p>
            <a:pPr algn="ctr"/>
            <a:r>
              <a:rPr lang="en-GB" sz="2000" b="1" dirty="0" smtClean="0"/>
              <a:t>All ready</a:t>
            </a:r>
          </a:p>
          <a:p>
            <a:pPr algn="ctr"/>
            <a:r>
              <a:rPr lang="en-GB" sz="2000" b="1" dirty="0" smtClean="0"/>
              <a:t>Hang on...</a:t>
            </a:r>
          </a:p>
          <a:p>
            <a:pPr algn="ctr"/>
            <a:endParaRPr lang="en-GB" sz="2000" b="1" dirty="0" smtClean="0"/>
          </a:p>
          <a:p>
            <a:pPr algn="ctr"/>
            <a:r>
              <a:rPr lang="en-GB" sz="2000" b="1" dirty="0" smtClean="0"/>
              <a:t>Where’s my HO HO HO?</a:t>
            </a:r>
          </a:p>
          <a:p>
            <a:pPr algn="ctr"/>
            <a:r>
              <a:rPr lang="en-GB" sz="2000" b="1" dirty="0" smtClean="0"/>
              <a:t>By </a:t>
            </a:r>
            <a:r>
              <a:rPr lang="en-GB" sz="2000" b="1" dirty="0"/>
              <a:t>A</a:t>
            </a:r>
            <a:r>
              <a:rPr lang="en-GB" sz="2000" b="1" dirty="0" smtClean="0"/>
              <a:t>ndrea </a:t>
            </a:r>
            <a:r>
              <a:rPr lang="en-GB" sz="2000" b="1" dirty="0"/>
              <a:t>S</a:t>
            </a:r>
            <a:r>
              <a:rPr lang="en-GB" sz="2000" b="1" dirty="0" smtClean="0"/>
              <a:t>havick</a:t>
            </a:r>
          </a:p>
        </p:txBody>
      </p:sp>
      <p:pic>
        <p:nvPicPr>
          <p:cNvPr id="16386" name="Picture 2" descr="http://www.channel4.com/media/images/Channel4/4Food/features/2007/dec/week_11/Easy_and_lengthy/easy_lengthy_ahero_A1.jpg"/>
          <p:cNvPicPr>
            <a:picLocks noChangeAspect="1" noChangeArrowheads="1"/>
          </p:cNvPicPr>
          <p:nvPr/>
        </p:nvPicPr>
        <p:blipFill>
          <a:blip r:embed="rId2" cstate="print"/>
          <a:srcRect/>
          <a:stretch>
            <a:fillRect/>
          </a:stretch>
        </p:blipFill>
        <p:spPr bwMode="auto">
          <a:xfrm>
            <a:off x="395536" y="1340768"/>
            <a:ext cx="2546869" cy="1655465"/>
          </a:xfrm>
          <a:prstGeom prst="rect">
            <a:avLst/>
          </a:prstGeom>
          <a:noFill/>
        </p:spPr>
      </p:pic>
      <p:pic>
        <p:nvPicPr>
          <p:cNvPr id="8" name="Picture 2" descr="http://www.channel4.com/media/images/Channel4/4Food/features/2007/dec/week_11/Easy_and_lengthy/easy_lengthy_ahero_A1.jpg"/>
          <p:cNvPicPr>
            <a:picLocks noChangeAspect="1" noChangeArrowheads="1"/>
          </p:cNvPicPr>
          <p:nvPr/>
        </p:nvPicPr>
        <p:blipFill>
          <a:blip r:embed="rId2" cstate="print"/>
          <a:srcRect/>
          <a:stretch>
            <a:fillRect/>
          </a:stretch>
        </p:blipFill>
        <p:spPr bwMode="auto">
          <a:xfrm>
            <a:off x="6156176" y="1412776"/>
            <a:ext cx="2546869" cy="165546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l"/>
            <a:r>
              <a:rPr lang="en-GB" sz="2800" dirty="0" smtClean="0"/>
              <a:t>Write </a:t>
            </a:r>
            <a:r>
              <a:rPr lang="en-GB" sz="2800" dirty="0" smtClean="0"/>
              <a:t>your </a:t>
            </a:r>
            <a:r>
              <a:rPr lang="en-GB" sz="2800" b="1" dirty="0" smtClean="0"/>
              <a:t>own</a:t>
            </a:r>
            <a:r>
              <a:rPr lang="en-GB" sz="2800" dirty="0" smtClean="0"/>
              <a:t> poem with the title ‘Christmas Recipe</a:t>
            </a:r>
            <a:r>
              <a:rPr lang="en-GB" sz="2800" dirty="0" smtClean="0"/>
              <a:t>’.</a:t>
            </a:r>
            <a:r>
              <a:rPr lang="en-GB" sz="2800" dirty="0" smtClean="0"/>
              <a:t/>
            </a:r>
            <a:br>
              <a:rPr lang="en-GB" sz="2800" dirty="0" smtClean="0"/>
            </a:br>
            <a:r>
              <a:rPr lang="en-GB" sz="2800" dirty="0"/>
              <a:t/>
            </a:r>
            <a:br>
              <a:rPr lang="en-GB" sz="2800" dirty="0"/>
            </a:br>
            <a:r>
              <a:rPr lang="en-GB" sz="2800" dirty="0" smtClean="0"/>
              <a:t>Think about the Christmas ingredients</a:t>
            </a:r>
            <a:r>
              <a:rPr lang="en-GB" sz="2800" b="1" dirty="0" smtClean="0"/>
              <a:t> Andrea Shavick </a:t>
            </a:r>
            <a:r>
              <a:rPr lang="en-GB" sz="2800" dirty="0" smtClean="0"/>
              <a:t>used in her poem to help </a:t>
            </a:r>
            <a:r>
              <a:rPr lang="en-GB" sz="2800" dirty="0" smtClean="0"/>
              <a:t>you.</a:t>
            </a:r>
            <a:r>
              <a:rPr lang="en-GB" sz="2800" dirty="0" smtClean="0"/>
              <a:t/>
            </a:r>
            <a:br>
              <a:rPr lang="en-GB" sz="2800" dirty="0" smtClean="0"/>
            </a:br>
            <a:r>
              <a:rPr lang="en-GB" sz="2800" dirty="0" smtClean="0"/>
              <a:t/>
            </a:r>
            <a:br>
              <a:rPr lang="en-GB" sz="2800" dirty="0" smtClean="0"/>
            </a:br>
            <a:r>
              <a:rPr lang="en-GB" sz="2800" dirty="0" smtClean="0"/>
              <a:t>You are going to </a:t>
            </a:r>
            <a:r>
              <a:rPr lang="en-GB" sz="2800" b="1" dirty="0" smtClean="0"/>
              <a:t>structure</a:t>
            </a:r>
            <a:r>
              <a:rPr lang="en-GB" sz="2800" dirty="0" smtClean="0"/>
              <a:t> your ‘Christmas Recipe’ poem by making descriptive lists on what we need to make Christmas...</a:t>
            </a:r>
            <a:br>
              <a:rPr lang="en-GB" sz="2800" dirty="0" smtClean="0"/>
            </a:br>
            <a:r>
              <a:rPr lang="en-GB" sz="2800" dirty="0"/>
              <a:t/>
            </a:r>
            <a:br>
              <a:rPr lang="en-GB" sz="2800" dirty="0"/>
            </a:br>
            <a:r>
              <a:rPr lang="en-GB" sz="2800" dirty="0" smtClean="0"/>
              <a:t>For Example:</a:t>
            </a:r>
            <a:br>
              <a:rPr lang="en-GB" sz="2800" dirty="0" smtClean="0"/>
            </a:br>
            <a:r>
              <a:rPr lang="en-GB" sz="2800" dirty="0" smtClean="0"/>
              <a:t>			    </a:t>
            </a:r>
            <a:r>
              <a:rPr lang="en-GB" sz="2800" u="sng" dirty="0" smtClean="0"/>
              <a:t>Christmas Recipe</a:t>
            </a:r>
            <a:br>
              <a:rPr lang="en-GB" sz="2800" u="sng" dirty="0" smtClean="0"/>
            </a:br>
            <a:r>
              <a:rPr lang="en-GB" sz="2800" dirty="0" smtClean="0"/>
              <a:t>			A pinch of frosty snow,</a:t>
            </a:r>
            <a:br>
              <a:rPr lang="en-GB" sz="2800" dirty="0" smtClean="0"/>
            </a:br>
            <a:r>
              <a:rPr lang="en-GB" sz="2800" dirty="0" smtClean="0"/>
              <a:t>		     A spoonful of Christmas cheer,</a:t>
            </a:r>
            <a:br>
              <a:rPr lang="en-GB" sz="2800" dirty="0" smtClean="0"/>
            </a:br>
            <a:r>
              <a:rPr lang="en-GB" sz="2800" dirty="0" smtClean="0"/>
              <a:t>			     A cup full of fun,</a:t>
            </a:r>
            <a:br>
              <a:rPr lang="en-GB" sz="2800" dirty="0" smtClean="0"/>
            </a:br>
            <a:r>
              <a:rPr lang="en-GB" sz="2800" dirty="0" smtClean="0"/>
              <a:t>				      ...</a:t>
            </a:r>
            <a:endParaRPr lang="en-GB"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56</Words>
  <Application>Microsoft Office PowerPoint</Application>
  <PresentationFormat>On-screen Show (4:3)</PresentationFormat>
  <Paragraphs>20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Missing Ingredient</vt:lpstr>
      <vt:lpstr>Write your own poem with the title ‘Christmas Recipe’.  Think about the Christmas ingredients Andrea Shavick used in her poem to help you.  You are going to structure your ‘Christmas Recipe’ poem by making descriptive lists on what we need to make Christmas...  For Example:        Christmas Recipe    A pinch of frosty snow,        A spoonful of Christmas cheer,         A cup full of fun,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Christmas Poems</dc:title>
  <dc:creator>Kayl</dc:creator>
  <cp:lastModifiedBy>Katherine</cp:lastModifiedBy>
  <cp:revision>11</cp:revision>
  <dcterms:created xsi:type="dcterms:W3CDTF">2011-11-27T13:26:56Z</dcterms:created>
  <dcterms:modified xsi:type="dcterms:W3CDTF">2015-11-24T20:12:06Z</dcterms:modified>
</cp:coreProperties>
</file>