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301" r:id="rId3"/>
    <p:sldId id="274" r:id="rId4"/>
    <p:sldId id="300" r:id="rId5"/>
    <p:sldId id="297" r:id="rId6"/>
    <p:sldId id="275" r:id="rId7"/>
    <p:sldId id="304" r:id="rId8"/>
    <p:sldId id="302" r:id="rId9"/>
    <p:sldId id="30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3" autoAdjust="0"/>
    <p:restoredTop sz="94711" autoAdjust="0"/>
  </p:normalViewPr>
  <p:slideViewPr>
    <p:cSldViewPr>
      <p:cViewPr varScale="1">
        <p:scale>
          <a:sx n="70" d="100"/>
          <a:sy n="70" d="100"/>
        </p:scale>
        <p:origin x="139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912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295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434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34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511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505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055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579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547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3386-E71A-4D5C-AD08-87F5EF627B6B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23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F3386-E71A-4D5C-AD08-87F5EF627B6B}" type="datetimeFigureOut">
              <a:rPr lang="en-GB" smtClean="0"/>
              <a:t>10/08/2015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6A3CE7-0C4B-4E4D-83B0-B63C1E1B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250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10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40.png"/><Relationship Id="rId3" Type="http://schemas.openxmlformats.org/officeDocument/2006/relationships/image" Target="../media/image36.png"/><Relationship Id="rId7" Type="http://schemas.openxmlformats.org/officeDocument/2006/relationships/image" Target="../media/image39.png"/><Relationship Id="rId12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27.png"/><Relationship Id="rId5" Type="http://schemas.openxmlformats.org/officeDocument/2006/relationships/image" Target="../media/image37.png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openxmlformats.org/officeDocument/2006/relationships/image" Target="../media/image13.png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6672"/>
            <a:ext cx="9058883" cy="496855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717032"/>
            <a:ext cx="7308304" cy="26006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05064"/>
            <a:ext cx="1440160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5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applause.wav"/>
          </p:stSnd>
        </p:sndAc>
      </p:transition>
    </mc:Choice>
    <mc:Fallback xmlns="">
      <p:transition spd="slow">
        <p:sndAc>
          <p:stSnd>
            <p:snd r:embed="rId6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640" y="344872"/>
            <a:ext cx="8046620" cy="5880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845036"/>
      </p:ext>
    </p:extLst>
  </p:cSld>
  <p:clrMapOvr>
    <a:masterClrMapping/>
  </p:clrMapOvr>
  <p:transition spd="slow">
    <p:randomBar dir="vert"/>
    <p:sndAc>
      <p:stSnd>
        <p:snd r:embed="rId2" name="Miss_Oh_No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79" y="349640"/>
            <a:ext cx="7900409" cy="577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20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>
            <p:snd r:embed="rId2" name="Miss_Oh_No.wav"/>
          </p:stSnd>
        </p:sndAc>
      </p:transition>
    </mc:Choice>
    <mc:Fallback xmlns="">
      <p:transition spd="slow">
        <p:fade/>
        <p:sndAc>
          <p:stSnd>
            <p:snd r:embed="rId4" name="Miss_Oh_N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02" y="349983"/>
            <a:ext cx="8006297" cy="587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038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  <p:sndAc>
          <p:stSnd>
            <p:snd r:embed="rId2" name="Miss_Oh_No.wav"/>
          </p:stSnd>
        </p:sndAc>
      </p:transition>
    </mc:Choice>
    <mc:Fallback xmlns="">
      <p:transition spd="slow">
        <p:fade/>
        <p:sndAc>
          <p:stSnd>
            <p:snd r:embed="rId4" name="Miss_Oh_N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980728"/>
            <a:ext cx="8058798" cy="50367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6672" y="95006"/>
            <a:ext cx="1872208" cy="177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173591"/>
      </p:ext>
    </p:extLst>
  </p:cSld>
  <p:clrMapOvr>
    <a:masterClrMapping/>
  </p:clrMapOvr>
  <p:transition spd="slow">
    <p:randomBar dir="vert"/>
    <p:sndAc>
      <p:stSnd>
        <p:snd r:embed="rId2" name="Are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806 0.05162 L 0.11806 0.05185 C 0.13542 0.05092 0.15295 0.05069 0.16997 0.04907 C 0.17205 0.04907 0.17379 0.04791 0.17552 0.04699 C 0.17882 0.0456 0.18195 0.04444 0.1849 0.04282 C 0.18993 0.04004 0.19514 0.03726 0.19966 0.03356 L 0.21632 0.02037 L 0.23316 0.00717 C 0.23507 0.00578 0.23698 0.00439 0.23872 0.00277 C 0.24115 0.00069 0.24375 -0.00139 0.24618 -0.00394 C 0.24809 -0.00602 0.24948 -0.0088 0.25174 -0.01065 C 0.2533 -0.01181 0.25556 -0.01181 0.25729 -0.01274 C 0.2599 -0.01412 0.26233 -0.01551 0.26476 -0.01713 C 0.26806 -0.01968 0.27379 -0.02593 0.27761 -0.02825 C 0.27952 -0.02917 0.28143 -0.02963 0.28316 -0.03033 C 0.28629 -0.03195 0.28941 -0.03311 0.29254 -0.03473 C 0.30851 -0.04445 0.29462 -0.03982 0.31111 -0.04375 C 0.32014 -0.05116 0.31285 -0.04653 0.32587 -0.05024 C 0.32778 -0.05116 0.32952 -0.05209 0.33143 -0.05255 C 0.33386 -0.05348 0.33646 -0.05394 0.33889 -0.05487 C 0.34063 -0.05556 0.34254 -0.05649 0.34445 -0.05695 C 0.34861 -0.05811 0.35313 -0.05834 0.35747 -0.05926 L 0.36841 -0.06366 C 0.37031 -0.06436 0.37205 -0.06551 0.37396 -0.06575 C 0.39323 -0.06852 0.38403 -0.06713 0.40209 -0.07014 C 0.44653 -0.06806 0.49115 -0.06783 0.53577 -0.06366 C 0.53768 -0.0632 0.53663 -0.05926 0.53768 -0.05695 C 0.5408 -0.04931 0.54341 -0.04885 0.54879 -0.04144 C 0.5507 -0.03866 0.55209 -0.03565 0.55434 -0.03287 C 0.55938 -0.02547 0.56424 -0.02338 0.56719 -0.01274 L 0.57101 0.00069 C 0.5717 0.00277 0.5717 0.00532 0.57292 0.00717 C 0.57413 0.00949 0.5757 0.01134 0.57656 0.01388 C 0.57813 0.01828 0.57917 0.02268 0.58038 0.02731 C 0.58073 0.03009 0.58108 0.0331 0.58212 0.03611 C 0.58281 0.03842 0.58455 0.04027 0.58594 0.04282 C 0.58716 0.0456 0.58837 0.04838 0.58959 0.05162 C 0.59097 0.05578 0.59097 0.06088 0.59323 0.06458 C 0.6125 0.09953 0.58334 0.04606 0.59879 0.078 C 0.60018 0.08125 0.60261 0.08379 0.60452 0.08703 C 0.60677 0.0912 0.60938 0.09583 0.61163 0.10023 C 0.61302 0.10231 0.61372 0.10486 0.61545 0.10671 C 0.63594 0.13125 0.61875 0.11273 0.63229 0.12476 C 0.63837 0.13032 0.64341 0.13657 0.65087 0.14027 C 0.65868 0.14398 0.66354 0.14398 0.67136 0.14675 C 0.67674 0.14884 0.68212 0.15254 0.68785 0.15347 C 0.70834 0.15648 0.69757 0.15486 0.71945 0.15787 L 0.80122 0.15578 C 0.80591 0.15486 0.81632 0.14675 0.8217 0.14236 C 0.82604 0.13425 0.82882 0.12847 0.83646 0.12245 C 0.83837 0.12083 0.84028 0.11944 0.84202 0.11805 C 0.85226 0.10856 0.85295 0.10578 0.86632 0.09814 C 0.86875 0.09652 0.87101 0.09467 0.87344 0.09375 C 0.87726 0.09189 0.88125 0.09189 0.88472 0.08935 C 0.89462 0.08125 0.8882 0.08541 0.90521 0.08009 L 0.90521 0.08032 C 0.90764 0.07893 0.9099 0.07662 0.91268 0.07592 C 0.91684 0.07453 0.92118 0.0743 0.9257 0.07384 C 0.93785 0.07199 0.96268 0.06921 0.96268 0.06944 C 0.96528 0.06851 0.96754 0.06689 0.97014 0.06713 C 0.98629 0.06759 1.00243 0.06921 1.01841 0.07152 C 1.02222 0.07199 1.02587 0.07407 1.02969 0.07592 C 1.03559 0.0787 1.04306 0.08472 1.04827 0.08935 C 1.05261 0.09328 1.05972 0.09884 1.06285 0.10463 C 1.06597 0.11018 1.06684 0.11713 1.07049 0.12245 L 1.07604 0.13125 C 1.07674 0.13425 1.07674 0.13726 1.07795 0.14027 C 1.07865 0.14259 1.08073 0.14421 1.0816 0.14675 C 1.08264 0.15046 1.08264 0.15416 1.08351 0.15787 C 1.08386 0.16018 1.08472 0.16226 1.08542 0.16435 C 1.08438 0.17754 1.08542 0.1868 1.0816 0.19768 C 1.07934 0.20393 1.07622 0.21064 1.0724 0.2155 C 1.06997 0.21805 1.06684 0.21944 1.06493 0.22222 C 1.0632 0.22407 1.06285 0.22685 1.06111 0.2287 C 1.05886 0.23078 1.05625 0.23194 1.05382 0.2331 L 1.03698 0.23981 L 1.03143 0.24213 C 1.02969 0.24282 1.02778 0.24398 1.02587 0.24421 C 1.02153 0.2449 1.01702 0.2456 1.01285 0.24652 C 1.00972 0.24699 1.0066 0.24791 1.00365 0.24884 C 1.00104 0.2493 0.99861 0.25046 0.99618 0.25092 C 0.98924 0.25185 0.98247 0.25231 0.97587 0.25324 C 0.97066 0.2537 0.9658 0.25463 0.96094 0.25532 L 0.88663 0.25324 L 0.88663 0.25347 " pathEditMode="relative" rAng="0" ptsTypes="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368" y="409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24" y="708769"/>
            <a:ext cx="6919517" cy="5008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143968"/>
      </p:ext>
    </p:extLst>
  </p:cSld>
  <p:clrMapOvr>
    <a:masterClrMapping/>
  </p:clrMapOvr>
  <p:transition spd="slow">
    <p:wheel spokes="1"/>
    <p:sndAc>
      <p:stSnd>
        <p:snd r:embed="rId2" name="yellow i sound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760" y="1303955"/>
            <a:ext cx="1452807" cy="9286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547" y="596322"/>
            <a:ext cx="1452807" cy="92865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323528" y="4581128"/>
            <a:ext cx="864096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733" y="4924155"/>
            <a:ext cx="2645045" cy="16907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256" y="4984207"/>
            <a:ext cx="1669487" cy="106716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83" y="5002207"/>
            <a:ext cx="1613169" cy="103116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90" y="612314"/>
            <a:ext cx="1447607" cy="9253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649" y="1334473"/>
            <a:ext cx="1583390" cy="10121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725" y="631903"/>
            <a:ext cx="1583390" cy="101212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650" y="574535"/>
            <a:ext cx="1583390" cy="101212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813" y="618525"/>
            <a:ext cx="1583390" cy="101212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559" y="558543"/>
            <a:ext cx="1583390" cy="10121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248" y="1348734"/>
            <a:ext cx="1583390" cy="101212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124" y="1358429"/>
            <a:ext cx="1646351" cy="105237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645" y="4953633"/>
            <a:ext cx="1765146" cy="112830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663" y="1382289"/>
            <a:ext cx="1690485" cy="10805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005" y="1258645"/>
            <a:ext cx="2431041" cy="1553958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51474" y="185197"/>
            <a:ext cx="7695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Switch to Normal View to move the words with the cursor.</a:t>
            </a:r>
          </a:p>
          <a:p>
            <a:r>
              <a:rPr lang="en-GB" dirty="0" smtClean="0"/>
              <a:t>Make sentences on the line below.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4233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683" y="1591734"/>
            <a:ext cx="1452807" cy="9286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301" y="1647199"/>
            <a:ext cx="1500573" cy="959190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flipV="1">
            <a:off x="323528" y="4509120"/>
            <a:ext cx="8640960" cy="7200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185" y="793111"/>
            <a:ext cx="1563676" cy="99952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594" y="748449"/>
            <a:ext cx="1563676" cy="99952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603" y="754693"/>
            <a:ext cx="1563676" cy="99952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853" y="739601"/>
            <a:ext cx="1628443" cy="1040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88" y="730474"/>
            <a:ext cx="1563676" cy="99952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75" y="1647199"/>
            <a:ext cx="1452807" cy="92865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273" y="5205477"/>
            <a:ext cx="1582143" cy="10113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5958" y="5209657"/>
            <a:ext cx="1582143" cy="10113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77" y="5214067"/>
            <a:ext cx="1582143" cy="10113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674" y="1602564"/>
            <a:ext cx="1582143" cy="1011331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39552" y="185197"/>
            <a:ext cx="7695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Recap from last lesson.</a:t>
            </a:r>
          </a:p>
          <a:p>
            <a:r>
              <a:rPr lang="en-GB" dirty="0" smtClean="0"/>
              <a:t>Make sentences on the line below.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0530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485" y="1791262"/>
            <a:ext cx="1452807" cy="9286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604" y="887079"/>
            <a:ext cx="1452807" cy="9286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248" y="893682"/>
            <a:ext cx="1452807" cy="9286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183" y="862605"/>
            <a:ext cx="1452807" cy="9286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09" y="1862614"/>
            <a:ext cx="1389154" cy="88796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708" y="1778571"/>
            <a:ext cx="1462270" cy="934706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flipV="1">
            <a:off x="323528" y="4509120"/>
            <a:ext cx="8640960" cy="7200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1474" y="185197"/>
            <a:ext cx="7695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Recap from a previous lesson.</a:t>
            </a:r>
          </a:p>
          <a:p>
            <a:r>
              <a:rPr lang="en-GB" dirty="0" smtClean="0"/>
              <a:t>Make sentences on the line below.</a:t>
            </a:r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820" y="5088647"/>
            <a:ext cx="2645045" cy="16907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415" y="5119536"/>
            <a:ext cx="1669487" cy="106716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429" y="5171762"/>
            <a:ext cx="1613169" cy="103116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991" y="824146"/>
            <a:ext cx="1563676" cy="99952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85" y="897006"/>
            <a:ext cx="1447607" cy="9253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44" r="33769"/>
          <a:stretch/>
        </p:blipFill>
        <p:spPr>
          <a:xfrm>
            <a:off x="1691680" y="1768284"/>
            <a:ext cx="576064" cy="98229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679" y="1823804"/>
            <a:ext cx="2431041" cy="155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573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7735</TotalTime>
  <Words>44</Words>
  <Application>Microsoft Office PowerPoint</Application>
  <PresentationFormat>On-screen Show (4:3)</PresentationFormat>
  <Paragraphs>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Default User</dc:creator>
  <cp:lastModifiedBy>Ingrid Connors</cp:lastModifiedBy>
  <cp:revision>37</cp:revision>
  <dcterms:created xsi:type="dcterms:W3CDTF">2014-10-22T20:29:35Z</dcterms:created>
  <dcterms:modified xsi:type="dcterms:W3CDTF">2015-08-10T20:37:44Z</dcterms:modified>
</cp:coreProperties>
</file>