
<file path=[Content_Types].xml><?xml version="1.0" encoding="utf-8"?>
<Types xmlns="http://schemas.openxmlformats.org/package/2006/content-types"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9" r:id="rId3"/>
    <p:sldId id="258" r:id="rId4"/>
    <p:sldId id="256" r:id="rId5"/>
    <p:sldId id="257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86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E510D-EA2E-4C4E-BE69-8E68AC33EF57}" type="datetimeFigureOut">
              <a:rPr lang="en-GB" smtClean="0"/>
              <a:t>29/11/2015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82554-30BE-42A9-85EA-AB565A69A2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38936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E510D-EA2E-4C4E-BE69-8E68AC33EF57}" type="datetimeFigureOut">
              <a:rPr lang="en-GB" smtClean="0"/>
              <a:t>29/11/2015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82554-30BE-42A9-85EA-AB565A69A2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50084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E510D-EA2E-4C4E-BE69-8E68AC33EF57}" type="datetimeFigureOut">
              <a:rPr lang="en-GB" smtClean="0"/>
              <a:t>29/11/2015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82554-30BE-42A9-85EA-AB565A69A2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66547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E510D-EA2E-4C4E-BE69-8E68AC33EF57}" type="datetimeFigureOut">
              <a:rPr lang="en-GB" smtClean="0"/>
              <a:t>29/11/2015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82554-30BE-42A9-85EA-AB565A69A2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0330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E510D-EA2E-4C4E-BE69-8E68AC33EF57}" type="datetimeFigureOut">
              <a:rPr lang="en-GB" smtClean="0"/>
              <a:t>29/11/2015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82554-30BE-42A9-85EA-AB565A69A2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38231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E510D-EA2E-4C4E-BE69-8E68AC33EF57}" type="datetimeFigureOut">
              <a:rPr lang="en-GB" smtClean="0"/>
              <a:t>29/11/2015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82554-30BE-42A9-85EA-AB565A69A2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365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E510D-EA2E-4C4E-BE69-8E68AC33EF57}" type="datetimeFigureOut">
              <a:rPr lang="en-GB" smtClean="0"/>
              <a:t>29/11/2015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82554-30BE-42A9-85EA-AB565A69A2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43912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E510D-EA2E-4C4E-BE69-8E68AC33EF57}" type="datetimeFigureOut">
              <a:rPr lang="en-GB" smtClean="0"/>
              <a:t>29/11/2015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82554-30BE-42A9-85EA-AB565A69A2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56423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E510D-EA2E-4C4E-BE69-8E68AC33EF57}" type="datetimeFigureOut">
              <a:rPr lang="en-GB" smtClean="0"/>
              <a:t>29/11/2015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82554-30BE-42A9-85EA-AB565A69A2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54435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E510D-EA2E-4C4E-BE69-8E68AC33EF57}" type="datetimeFigureOut">
              <a:rPr lang="en-GB" smtClean="0"/>
              <a:t>29/11/2015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82554-30BE-42A9-85EA-AB565A69A2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1122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E510D-EA2E-4C4E-BE69-8E68AC33EF57}" type="datetimeFigureOut">
              <a:rPr lang="en-GB" smtClean="0"/>
              <a:t>29/11/2015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82554-30BE-42A9-85EA-AB565A69A2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96564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266BFA-AECE-4ED1-BB5D-7CF8B0763D1C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11/29/2015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9AD0C8-A2F2-412A-BC31-F0547D19BAA7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59006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B511ED-6852-4E79-A000-C8066E465E56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11/29/2015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9E629F-71E7-4328-9A11-35694DD61022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52120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D2C7FA-8BE4-48DE-8D0F-D2C1C432EDC8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11/29/2015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814E65-7C19-4242-B111-0EFA02CC53CF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03854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4EEACE-9A3C-4CD7-8F50-C384C34610D1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11/29/2015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568454-B019-4050-A221-6FD351391CAB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83964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B771F0-FA8F-4A49-87F4-C793F1A7CE51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11/29/2015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6CFF6D-4A6C-4D05-9208-B9D2B27A43CC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91097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7CF41B-6E85-4941-A764-D04135057B3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11/29/2015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E2DB62-C4A5-45EA-A803-336C5D2693EA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9976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A9EAE6-EC79-44DE-A175-A9DF8547A85D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11/29/2015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485BA2-9B22-4CED-9FB2-DDE55D0D546B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077246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2551BB-2923-4AEF-B6F8-AF4D04F796C5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11/29/2015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5FA02E-69B5-4FF4-A51B-11BCAB2D86AB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56316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A4913F-5E65-4A34-9F2C-92DCAC28A8B8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11/29/2015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9B993D-841F-4A38-BAB0-C9C299906231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50286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3E6E77-F0C3-4579-A92B-378B77C826ED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11/29/2015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2CFD6E-32F8-4020-8690-5306E7B9C640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673511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1D7ED5-BA44-4FA1-907E-3F67668425C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11/29/2015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41E495-DC6F-4ED4-9F73-0C4901B1DDF7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6872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3E510D-EA2E-4C4E-BE69-8E68AC33EF57}" type="datetimeFigureOut">
              <a:rPr lang="en-GB" smtClean="0"/>
              <a:t>29/11/2015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782554-30BE-42A9-85EA-AB565A69A2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6810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068B9E0-7303-40C2-A6F3-D82A2BF7AD71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11/29/2015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A84782F-BF73-494C-83CB-ED1B01A87D29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6857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40000"/>
              <a:lumOff val="60000"/>
            </a:schemeClr>
          </a:solidFill>
        </p:spPr>
        <p:txBody>
          <a:bodyPr/>
          <a:lstStyle/>
          <a:p>
            <a:pPr eaLnBrk="1" hangingPunct="1">
              <a:defRPr/>
            </a:pPr>
            <a:r>
              <a:rPr lang="en-GB" dirty="0" smtClean="0"/>
              <a:t>Example of a Haiku</a:t>
            </a: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>
          <a:ln w="38100">
            <a:solidFill>
              <a:srgbClr val="00B05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en-GB" altLang="en-US" sz="4400" smtClean="0"/>
              <a:t>   Snowman in a field            listening to the raindrops         wishing him farewell</a:t>
            </a:r>
          </a:p>
          <a:p>
            <a:pPr eaLnBrk="1" hangingPunct="1">
              <a:buFont typeface="Arial" charset="0"/>
              <a:buNone/>
            </a:pPr>
            <a:endParaRPr lang="en-GB" altLang="en-US" sz="4400" smtClean="0"/>
          </a:p>
          <a:p>
            <a:pPr eaLnBrk="1" hangingPunct="1">
              <a:buFont typeface="Arial" charset="0"/>
              <a:buNone/>
            </a:pPr>
            <a:r>
              <a:rPr lang="en-GB" altLang="en-US" sz="4400" smtClean="0"/>
              <a:t>   </a:t>
            </a:r>
            <a:r>
              <a:rPr lang="en-GB" altLang="en-US" sz="2400" i="1" smtClean="0"/>
              <a:t>Roger McGough</a:t>
            </a:r>
            <a:endParaRPr lang="en-GB" altLang="en-US" sz="4400" smtClean="0"/>
          </a:p>
          <a:p>
            <a:pPr eaLnBrk="1" hangingPunct="1">
              <a:buFont typeface="Arial" charset="0"/>
              <a:buNone/>
            </a:pPr>
            <a:endParaRPr lang="en-GB" altLang="en-US" sz="4400" smtClean="0"/>
          </a:p>
          <a:p>
            <a:pPr eaLnBrk="1" hangingPunct="1">
              <a:buFont typeface="Arial" charset="0"/>
              <a:buNone/>
            </a:pPr>
            <a:endParaRPr lang="en-GB" altLang="en-US" sz="2800" smtClean="0"/>
          </a:p>
          <a:p>
            <a:pPr eaLnBrk="1" hangingPunct="1">
              <a:buFont typeface="Arial" charset="0"/>
              <a:buNone/>
            </a:pPr>
            <a:endParaRPr lang="en-GB" altLang="en-US" sz="2800" smtClean="0"/>
          </a:p>
          <a:p>
            <a:pPr eaLnBrk="1" hangingPunct="1">
              <a:buFont typeface="Arial" charset="0"/>
              <a:buNone/>
            </a:pPr>
            <a:endParaRPr lang="en-GB" altLang="en-US" sz="2800" smtClean="0"/>
          </a:p>
          <a:p>
            <a:pPr eaLnBrk="1" hangingPunct="1">
              <a:buFont typeface="Arial" charset="0"/>
              <a:buNone/>
            </a:pPr>
            <a:endParaRPr lang="en-GB" altLang="en-US" sz="2800" smtClean="0"/>
          </a:p>
          <a:p>
            <a:pPr eaLnBrk="1" hangingPunct="1">
              <a:buFont typeface="Arial" charset="0"/>
              <a:buNone/>
            </a:pPr>
            <a:endParaRPr lang="en-GB" altLang="en-US" sz="2800" smtClean="0"/>
          </a:p>
          <a:p>
            <a:pPr eaLnBrk="1" hangingPunct="1">
              <a:buFont typeface="Arial" charset="0"/>
              <a:buNone/>
            </a:pPr>
            <a:endParaRPr lang="en-GB" altLang="en-US" sz="2800" smtClean="0"/>
          </a:p>
          <a:p>
            <a:pPr eaLnBrk="1" hangingPunct="1">
              <a:buFont typeface="Arial" charset="0"/>
              <a:buNone/>
            </a:pPr>
            <a:endParaRPr lang="en-GB" altLang="en-US" sz="2800" smtClean="0"/>
          </a:p>
          <a:p>
            <a:pPr eaLnBrk="1" hangingPunct="1">
              <a:buFont typeface="Arial" charset="0"/>
              <a:buNone/>
            </a:pPr>
            <a:endParaRPr lang="en-GB" altLang="en-US" sz="2800" smtClean="0"/>
          </a:p>
          <a:p>
            <a:pPr eaLnBrk="1" hangingPunct="1">
              <a:buFont typeface="Arial" charset="0"/>
              <a:buNone/>
            </a:pPr>
            <a:endParaRPr lang="en-GB" altLang="en-US" sz="2800" smtClean="0"/>
          </a:p>
          <a:p>
            <a:pPr eaLnBrk="1" hangingPunct="1">
              <a:buFont typeface="Arial" charset="0"/>
              <a:buNone/>
            </a:pPr>
            <a:endParaRPr lang="en-GB" altLang="en-US" sz="2800" smtClean="0"/>
          </a:p>
          <a:p>
            <a:pPr eaLnBrk="1" hangingPunct="1">
              <a:buFont typeface="Arial" charset="0"/>
              <a:buNone/>
            </a:pPr>
            <a:endParaRPr lang="en-GB" altLang="en-US" sz="2800" smtClean="0"/>
          </a:p>
          <a:p>
            <a:pPr eaLnBrk="1" hangingPunct="1">
              <a:buFont typeface="Arial" charset="0"/>
              <a:buNone/>
            </a:pPr>
            <a:endParaRPr lang="en-GB" altLang="en-US" sz="2800" smtClean="0"/>
          </a:p>
          <a:p>
            <a:pPr eaLnBrk="1" hangingPunct="1">
              <a:buFont typeface="Arial" charset="0"/>
              <a:buNone/>
            </a:pPr>
            <a:endParaRPr lang="en-GB" altLang="en-US" smtClean="0"/>
          </a:p>
        </p:txBody>
      </p:sp>
      <p:pic>
        <p:nvPicPr>
          <p:cNvPr id="6148" name="Picture 6" descr="C:\Program Files\Microsoft Office\MEDIA\CAGCAT10\j0299587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5063" y="3786188"/>
            <a:ext cx="1827212" cy="182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27702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s://blogs.glowscotland.org.uk/wl/EastertounPrimaryLearningLog/files/2011/11/winter-haiku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228600"/>
            <a:ext cx="4678150" cy="6235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37475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notquittingmydayjob.com/blog/wp-content/uploads/2012/12/haiku-day-after-christmas-1024x79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04800"/>
            <a:ext cx="790165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77653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christmas-new-year-wishes.com/short-christmas-poems-for-kid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304800"/>
            <a:ext cx="8669864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99581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19</Words>
  <Application>Microsoft Office PowerPoint</Application>
  <PresentationFormat>On-screen Show (4:3)</PresentationFormat>
  <Paragraphs>16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4</vt:i4>
      </vt:variant>
    </vt:vector>
  </HeadingPairs>
  <TitlesOfParts>
    <vt:vector size="6" baseType="lpstr">
      <vt:lpstr>Office Theme</vt:lpstr>
      <vt:lpstr>1_Office Theme</vt:lpstr>
      <vt:lpstr>Example of a Haiku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Katherine</dc:creator>
  <cp:lastModifiedBy>Katherine</cp:lastModifiedBy>
  <cp:revision>3</cp:revision>
  <dcterms:created xsi:type="dcterms:W3CDTF">2015-11-24T19:53:59Z</dcterms:created>
  <dcterms:modified xsi:type="dcterms:W3CDTF">2015-11-29T20:17:38Z</dcterms:modified>
</cp:coreProperties>
</file>