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6" r:id="rId2"/>
    <p:sldId id="264" r:id="rId3"/>
    <p:sldId id="277" r:id="rId4"/>
    <p:sldId id="278" r:id="rId5"/>
    <p:sldId id="279" r:id="rId6"/>
    <p:sldId id="280" r:id="rId7"/>
    <p:sldId id="281" r:id="rId8"/>
    <p:sldId id="275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Md" panose="02000603050000020003" charset="0"/>
      <p:regular r:id="rId16"/>
    </p:embeddedFont>
    <p:embeddedFont>
      <p:font typeface="Sassoon Infant Rg" panose="02000503030000020003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500"/>
    <a:srgbClr val="F53333"/>
    <a:srgbClr val="4EBA19"/>
    <a:srgbClr val="5D9532"/>
    <a:srgbClr val="92CE32"/>
    <a:srgbClr val="2898A8"/>
    <a:srgbClr val="80C1EB"/>
    <a:srgbClr val="ACDDFC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1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53" y="5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9871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op Question"/>
          <p:cNvSpPr txBox="1"/>
          <p:nvPr/>
        </p:nvSpPr>
        <p:spPr>
          <a:xfrm>
            <a:off x="503238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145 ÷ 5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4</a:t>
            </a:r>
          </a:p>
        </p:txBody>
      </p:sp>
      <p:sp>
        <p:nvSpPr>
          <p:cNvPr id="25" name="White box"/>
          <p:cNvSpPr/>
          <p:nvPr/>
        </p:nvSpPr>
        <p:spPr>
          <a:xfrm>
            <a:off x="4017154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92588" y="917970"/>
            <a:ext cx="77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29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0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9782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9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670 ÷ 5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7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134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3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6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0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4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Left over Number"/>
          <p:cNvSpPr txBox="1"/>
          <p:nvPr/>
        </p:nvSpPr>
        <p:spPr>
          <a:xfrm>
            <a:off x="5007173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65702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362 ÷ 2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6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181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32" name="Left over Number"/>
          <p:cNvSpPr txBox="1"/>
          <p:nvPr/>
        </p:nvSpPr>
        <p:spPr>
          <a:xfrm>
            <a:off x="4044587" y="2973861"/>
            <a:ext cx="28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3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3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/>
      <p:bldP spid="21" grpId="0" animBg="1"/>
      <p:bldP spid="34" grpId="0"/>
      <p:bldP spid="20" grpId="0" animBg="1"/>
      <p:bldP spid="33" grpId="0"/>
      <p:bldP spid="32" grpId="0"/>
      <p:bldP spid="23" grpId="0" animBg="1"/>
      <p:bldP spid="24" grpId="0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608 ÷ 2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0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304</a:t>
            </a:r>
          </a:p>
        </p:txBody>
      </p:sp>
      <p:sp>
        <p:nvSpPr>
          <p:cNvPr id="26" name="How many are left over?"/>
          <p:cNvSpPr txBox="1"/>
          <p:nvPr/>
        </p:nvSpPr>
        <p:spPr>
          <a:xfrm>
            <a:off x="755650" y="4475045"/>
            <a:ext cx="763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+mj-lt"/>
              </a:rPr>
              <a:t>How many are left over?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0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3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6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4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/>
      <p:bldP spid="26" grpId="0"/>
      <p:bldP spid="26" grpId="1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  <p:bldP spid="2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642 ÷ 3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4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214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6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3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4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51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op Question"/>
          <p:cNvSpPr txBox="1"/>
          <p:nvPr/>
        </p:nvSpPr>
        <p:spPr>
          <a:xfrm>
            <a:off x="429984" y="922215"/>
            <a:ext cx="763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512 ÷ 4 =  </a:t>
            </a:r>
          </a:p>
        </p:txBody>
      </p:sp>
      <p:sp>
        <p:nvSpPr>
          <p:cNvPr id="17" name="2nd Division box"/>
          <p:cNvSpPr txBox="1"/>
          <p:nvPr/>
        </p:nvSpPr>
        <p:spPr>
          <a:xfrm>
            <a:off x="4246334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25" name="White box"/>
          <p:cNvSpPr/>
          <p:nvPr/>
        </p:nvSpPr>
        <p:spPr>
          <a:xfrm>
            <a:off x="4011959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9" name="Final Answer"/>
          <p:cNvSpPr txBox="1"/>
          <p:nvPr/>
        </p:nvSpPr>
        <p:spPr>
          <a:xfrm>
            <a:off x="5319334" y="917970"/>
            <a:ext cx="113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128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84638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4" name="2nd answer blue box"/>
          <p:cNvSpPr txBox="1"/>
          <p:nvPr/>
        </p:nvSpPr>
        <p:spPr>
          <a:xfrm>
            <a:off x="4246334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sp>
        <p:nvSpPr>
          <p:cNvPr id="20" name="1st Answer box"/>
          <p:cNvSpPr/>
          <p:nvPr/>
        </p:nvSpPr>
        <p:spPr>
          <a:xfrm>
            <a:off x="3227259" y="1900762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33" name="First answer"/>
          <p:cNvSpPr txBox="1"/>
          <p:nvPr/>
        </p:nvSpPr>
        <p:spPr>
          <a:xfrm>
            <a:off x="3299676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1</a:t>
            </a:r>
          </a:p>
        </p:txBody>
      </p:sp>
      <p:sp>
        <p:nvSpPr>
          <p:cNvPr id="13" name="1st Division box"/>
          <p:cNvSpPr txBox="1"/>
          <p:nvPr/>
        </p:nvSpPr>
        <p:spPr>
          <a:xfrm>
            <a:off x="3274661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5</a:t>
            </a:r>
          </a:p>
        </p:txBody>
      </p:sp>
      <p:sp>
        <p:nvSpPr>
          <p:cNvPr id="18" name="First number"/>
          <p:cNvSpPr txBox="1"/>
          <p:nvPr/>
        </p:nvSpPr>
        <p:spPr>
          <a:xfrm>
            <a:off x="2365368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4</a:t>
            </a:r>
          </a:p>
        </p:txBody>
      </p:sp>
      <p:grpSp>
        <p:nvGrpSpPr>
          <p:cNvPr id="31" name="Division Lines"/>
          <p:cNvGrpSpPr/>
          <p:nvPr/>
        </p:nvGrpSpPr>
        <p:grpSpPr>
          <a:xfrm>
            <a:off x="3182203" y="2846754"/>
            <a:ext cx="2885200" cy="1164492"/>
            <a:chOff x="3555010" y="2846754"/>
            <a:chExt cx="2025254" cy="1164492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68625" y="2846754"/>
              <a:ext cx="0" cy="1164492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443"/>
              <a:ext cx="2025254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1st Division box"/>
          <p:cNvSpPr txBox="1"/>
          <p:nvPr/>
        </p:nvSpPr>
        <p:spPr>
          <a:xfrm>
            <a:off x="5200597" y="2952063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2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5142017" y="1900763"/>
            <a:ext cx="880331" cy="880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b="1" dirty="0">
              <a:solidFill>
                <a:schemeClr val="tx1"/>
              </a:solidFill>
            </a:endParaRPr>
          </a:p>
        </p:txBody>
      </p:sp>
      <p:sp>
        <p:nvSpPr>
          <p:cNvPr id="24" name="2nd answer blue box"/>
          <p:cNvSpPr txBox="1"/>
          <p:nvPr/>
        </p:nvSpPr>
        <p:spPr>
          <a:xfrm>
            <a:off x="5203713" y="1863321"/>
            <a:ext cx="7631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/>
              <a:t>8</a:t>
            </a:r>
          </a:p>
        </p:txBody>
      </p:sp>
      <p:sp>
        <p:nvSpPr>
          <p:cNvPr id="27" name="White box"/>
          <p:cNvSpPr/>
          <p:nvPr/>
        </p:nvSpPr>
        <p:spPr>
          <a:xfrm>
            <a:off x="4974545" y="2960938"/>
            <a:ext cx="351693" cy="35169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47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/>
      <p:bldP spid="21" grpId="0" animBg="1"/>
      <p:bldP spid="34" grpId="0"/>
      <p:bldP spid="20" grpId="0" animBg="1"/>
      <p:bldP spid="33" grpId="0"/>
      <p:bldP spid="23" grpId="0" animBg="1"/>
      <p:bldP spid="24" grpId="0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2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3242468"/>
            <a:ext cx="588962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40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1307</TotalTime>
  <Words>83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Sassoon Infant Rg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Deborah Jeremiah</cp:lastModifiedBy>
  <cp:revision>125</cp:revision>
  <dcterms:created xsi:type="dcterms:W3CDTF">2014-10-01T16:09:27Z</dcterms:created>
  <dcterms:modified xsi:type="dcterms:W3CDTF">2020-05-19T11:03:06Z</dcterms:modified>
</cp:coreProperties>
</file>