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5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27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38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887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31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116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998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402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37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752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387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89502-063E-47F7-A3C8-FDEB4EA23982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6D27-9976-465C-B4C8-96DA88E90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16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56563" y="-1243335"/>
            <a:ext cx="6396144" cy="9287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38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8" t="7671" b="6564"/>
          <a:stretch/>
        </p:blipFill>
        <p:spPr>
          <a:xfrm>
            <a:off x="1371599" y="130629"/>
            <a:ext cx="9769819" cy="6583680"/>
          </a:xfrm>
        </p:spPr>
      </p:pic>
    </p:spTree>
    <p:extLst>
      <p:ext uri="{BB962C8B-B14F-4D97-AF65-F5344CB8AC3E}">
        <p14:creationId xmlns:p14="http://schemas.microsoft.com/office/powerpoint/2010/main" val="2454508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7" r="4782"/>
          <a:stretch/>
        </p:blipFill>
        <p:spPr>
          <a:xfrm rot="16200000">
            <a:off x="2798097" y="-1642465"/>
            <a:ext cx="6519176" cy="10143737"/>
          </a:xfrm>
        </p:spPr>
      </p:pic>
    </p:spTree>
    <p:extLst>
      <p:ext uri="{BB962C8B-B14F-4D97-AF65-F5344CB8AC3E}">
        <p14:creationId xmlns:p14="http://schemas.microsoft.com/office/powerpoint/2010/main" val="923309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91381" y="-1068680"/>
            <a:ext cx="6335483" cy="894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00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950784" y="-1269946"/>
            <a:ext cx="6268745" cy="93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228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26028" y="-1300714"/>
            <a:ext cx="6406425" cy="950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14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907398" y="-1367723"/>
            <a:ext cx="6488676" cy="96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45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92939" y="-1250132"/>
            <a:ext cx="6654021" cy="939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89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912454" y="-1492446"/>
            <a:ext cx="6580964" cy="998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66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41860" y="-1302791"/>
            <a:ext cx="6540766" cy="948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25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ST-Mansell-K</cp:lastModifiedBy>
  <cp:revision>4</cp:revision>
  <dcterms:created xsi:type="dcterms:W3CDTF">2020-12-16T17:51:42Z</dcterms:created>
  <dcterms:modified xsi:type="dcterms:W3CDTF">2021-03-17T08:46:40Z</dcterms:modified>
</cp:coreProperties>
</file>