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8FFB3-E88B-41D0-8CB3-E5FE9937D5F9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B927F-DF0A-44C2-8302-2E06138905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108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43ED1-B77E-403A-AD01-E61D5869B3A9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D3B5F-5495-42A8-B9B4-8FB2A15B3F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63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635B7-699B-4F35-BC7F-B18107A79D41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33039-0FE2-4FDF-929E-6D5A0C5996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428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C5AF7-EAE5-4BC7-93CE-A967190590BF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7C3D5-9FEB-4D52-B342-BE00304EEF3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127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E77B1-6CCC-461A-B200-A06CCB2EBDB7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B5FFD-0168-436E-828B-41A2585BF5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080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45EC8-A0E5-4C06-84A1-E2EFD9E280A4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E260E-C186-4515-9253-914954DE4D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165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7E545-C443-4BAF-A645-9C56D0BB6B4D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8140B-11F1-45BD-8938-F6FDBB6AA0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394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00649-A754-45A3-A3C3-DF188097EBC5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40CD5-9540-4E86-8733-8BC16283D9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079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964C9-BFA8-4944-8FD1-E068EF616D4C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9FC29-36A4-43D6-A1AB-FEDC047730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850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0BB0D-39E4-4ACB-B52F-65BB4681E300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BD22A-A724-44D0-AD6A-966355000B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72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272BA-1E7F-4B80-B7AC-6C3A88473FD4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24B55-FD84-4CD9-BFF0-1712E4981A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664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77102AF-563E-40E8-B2D0-B6339E52B925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BD67E4B-E25D-4B54-BB0F-724587A43B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795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8"/>
          <p:cNvSpPr txBox="1">
            <a:spLocks noChangeArrowheads="1"/>
          </p:cNvSpPr>
          <p:nvPr/>
        </p:nvSpPr>
        <p:spPr bwMode="auto">
          <a:xfrm>
            <a:off x="8061325" y="49101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800">
              <a:solidFill>
                <a:prstClr val="black"/>
              </a:solidFill>
            </a:endParaRPr>
          </a:p>
        </p:txBody>
      </p:sp>
      <p:grpSp>
        <p:nvGrpSpPr>
          <p:cNvPr id="5123" name="Group 3"/>
          <p:cNvGrpSpPr>
            <a:grpSpLocks/>
          </p:cNvGrpSpPr>
          <p:nvPr/>
        </p:nvGrpSpPr>
        <p:grpSpPr bwMode="auto">
          <a:xfrm>
            <a:off x="1884364" y="379414"/>
            <a:ext cx="8423275" cy="6099175"/>
            <a:chOff x="288032" y="372269"/>
            <a:chExt cx="8424168" cy="6098381"/>
          </a:xfrm>
        </p:grpSpPr>
        <p:sp>
          <p:nvSpPr>
            <p:cNvPr id="2" name="Rectangle 1"/>
            <p:cNvSpPr>
              <a:spLocks noChangeArrowheads="1"/>
            </p:cNvSpPr>
            <p:nvPr/>
          </p:nvSpPr>
          <p:spPr bwMode="auto">
            <a:xfrm>
              <a:off x="4860517" y="388142"/>
              <a:ext cx="3851683" cy="60825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5127" name="Picture 9" descr="phanyien.jpg                                                   006BF424Macintosh HD                   7C268687: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32" y="372269"/>
              <a:ext cx="4572000" cy="609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971" name="Text Box 11"/>
            <p:cNvSpPr txBox="1">
              <a:spLocks noChangeArrowheads="1"/>
            </p:cNvSpPr>
            <p:nvPr/>
          </p:nvSpPr>
          <p:spPr bwMode="auto">
            <a:xfrm>
              <a:off x="5063738" y="781791"/>
              <a:ext cx="3445240" cy="52618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sz="1600" u="sng" dirty="0">
                  <a:solidFill>
                    <a:srgbClr val="7030A0"/>
                  </a:solidFill>
                  <a:latin typeface="Sassoon Infant Md" panose="02000603050000020003" pitchFamily="50" charset="0"/>
                </a:rPr>
                <a:t>Predict what Happens Next…</a:t>
              </a:r>
              <a:endParaRPr lang="en-GB" altLang="en-US" sz="1600" dirty="0">
                <a:solidFill>
                  <a:srgbClr val="7030A0"/>
                </a:solidFill>
                <a:latin typeface="Sassoon Infant Md" panose="02000603050000020003" pitchFamily="50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altLang="en-US" sz="1600" dirty="0">
                <a:solidFill>
                  <a:prstClr val="black"/>
                </a:solidFill>
                <a:latin typeface="Sassoon Infant Md" panose="02000603050000020003" pitchFamily="50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>Mike and his friend Joe are experienced rock climbers enjoying what they do best. However as the sky begins to cloud over quickly, spots of rain fall.  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altLang="en-US" sz="1600" dirty="0">
                <a:solidFill>
                  <a:prstClr val="black"/>
                </a:solidFill>
                <a:latin typeface="Sassoon Infant Md" panose="02000603050000020003" pitchFamily="50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GB" altLang="en-US" sz="1600" dirty="0">
                  <a:solidFill>
                    <a:srgbClr val="CC00CC"/>
                  </a:solidFill>
                  <a:latin typeface="Sassoon Infant Md" panose="02000603050000020003" pitchFamily="50" charset="0"/>
                </a:rPr>
                <a:t>What happens next?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altLang="en-US" sz="1600" dirty="0">
                <a:solidFill>
                  <a:prstClr val="black"/>
                </a:solidFill>
                <a:latin typeface="Sassoon Infant Md" panose="02000603050000020003" pitchFamily="50" charset="0"/>
              </a:endParaRPr>
            </a:p>
            <a:p>
              <a:pPr marL="285750" indent="-28575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>What dangers are there around Mike?</a:t>
              </a:r>
            </a:p>
            <a:p>
              <a:pPr marL="285750" indent="-28575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endParaRPr lang="en-GB" altLang="en-US" sz="1600" dirty="0">
                <a:solidFill>
                  <a:prstClr val="black"/>
                </a:solidFill>
                <a:latin typeface="Sassoon Infant Md" panose="02000603050000020003" pitchFamily="50" charset="0"/>
              </a:endParaRPr>
            </a:p>
            <a:p>
              <a:pPr marL="285750" indent="-28575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>What problem could happen to Mike?</a:t>
              </a:r>
            </a:p>
            <a:p>
              <a:pPr marL="285750" indent="-28575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endParaRPr lang="en-GB" altLang="en-US" sz="1600" dirty="0">
                <a:solidFill>
                  <a:prstClr val="black"/>
                </a:solidFill>
                <a:latin typeface="Sassoon Infant Md" panose="02000603050000020003" pitchFamily="50" charset="0"/>
              </a:endParaRPr>
            </a:p>
            <a:p>
              <a:pPr marL="285750" indent="-28575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>How could it be fixed?</a:t>
              </a:r>
            </a:p>
            <a:p>
              <a:pPr marL="285750" indent="-28575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endParaRPr lang="en-GB" altLang="en-US" sz="1600" dirty="0">
                <a:solidFill>
                  <a:prstClr val="black"/>
                </a:solidFill>
                <a:latin typeface="Sassoon Infant Md" panose="02000603050000020003" pitchFamily="50" charset="0"/>
              </a:endParaRPr>
            </a:p>
            <a:p>
              <a:pPr marL="285750" indent="-28575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GB" altLang="en-US" sz="1600" dirty="0">
                  <a:solidFill>
                    <a:prstClr val="black"/>
                  </a:solidFill>
                  <a:latin typeface="Sassoon Infant Md" panose="02000603050000020003" pitchFamily="50" charset="0"/>
                </a:rPr>
                <a:t>How do Mike and Joey finish the story?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altLang="en-US" sz="1600" u="sng" dirty="0">
                <a:solidFill>
                  <a:prstClr val="black"/>
                </a:solidFill>
                <a:latin typeface="Sassoon Infant Md" panose="02000603050000020003" pitchFamily="50" charset="0"/>
              </a:endParaRPr>
            </a:p>
          </p:txBody>
        </p:sp>
      </p:grpSp>
      <p:sp>
        <p:nvSpPr>
          <p:cNvPr id="5124" name="Rectangle 11"/>
          <p:cNvSpPr>
            <a:spLocks noChangeArrowheads="1"/>
          </p:cNvSpPr>
          <p:nvPr/>
        </p:nvSpPr>
        <p:spPr bwMode="auto">
          <a:xfrm>
            <a:off x="993775" y="6308726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500">
                <a:solidFill>
                  <a:prstClr val="white"/>
                </a:solidFill>
                <a:latin typeface="Arial" panose="020B0604020202020204" pitchFamily="34" charset="0"/>
              </a:rPr>
              <a:t>Photo courtesy of Phan yien  @flickr.com) - granted under creative commons licence - attribution</a:t>
            </a:r>
            <a:endParaRPr lang="en-GB" altLang="en-US" sz="500">
              <a:solidFill>
                <a:prstClr val="white"/>
              </a:solidFill>
            </a:endParaRPr>
          </a:p>
        </p:txBody>
      </p:sp>
      <p:pic>
        <p:nvPicPr>
          <p:cNvPr id="5125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801" y="404813"/>
            <a:ext cx="468313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050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 Infant Md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Smith</dc:creator>
  <cp:lastModifiedBy>Laura Smith</cp:lastModifiedBy>
  <cp:revision>1</cp:revision>
  <dcterms:created xsi:type="dcterms:W3CDTF">2020-04-21T17:51:44Z</dcterms:created>
  <dcterms:modified xsi:type="dcterms:W3CDTF">2020-04-21T17:52:16Z</dcterms:modified>
</cp:coreProperties>
</file>