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b60b7c635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b60b7c635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b60b7c6350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b60b7c635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b60b7c6350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b60b7c6350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60b7c6350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b60b7c6350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b60b7c6350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b60b7c6350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b60b7c6350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b60b7c6350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Features of a City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 sz="4600" u="sng"/>
              <a:t>LC - Can I identify the common features of a City?</a:t>
            </a:r>
            <a:endParaRPr b="1" sz="4600" u="sng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Last lesson you looked at cities in the UK.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Have a minute to think of some of the names of the cities that you identified.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/>
              <a:t>Have you been to a city?</a:t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/>
              <a:t>Can you think what makes it a city rather than a town.  What was different?</a:t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Bigger shops				Places to eat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		A Cathedral (Place of worship)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Theatre      Designer shops        Train station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Airport        Hospital        Court      Museum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University       Multi-storey car parks    </a:t>
            </a:r>
            <a:r>
              <a:rPr lang="en" sz="2900"/>
              <a:t>Hotels</a:t>
            </a:r>
            <a:endParaRPr sz="2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City will usually have a Cathedral, this is like a very big church.   Many years ago this is the main thing that said that a settlement was a city.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Now there are other buildings that cities have that some towns and villages do not.   Things and buildings like you have just seen on the last slide.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your activity today you are going to look at a map of Birmingham. (Did you know that Birmingham is the second capital city of England?)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task is to identify some of the features that it has that make it a city.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need to open the ‘Features of a City’ document and then look at the map and then type in all the features you see that you are only likely to see in a city.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