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845" r:id="rId2"/>
    <p:sldMasterId id="2147483733" r:id="rId3"/>
  </p:sldMasterIdLst>
  <p:notesMasterIdLst>
    <p:notesMasterId r:id="rId30"/>
  </p:notesMasterIdLst>
  <p:handoutMasterIdLst>
    <p:handoutMasterId r:id="rId31"/>
  </p:handoutMasterIdLst>
  <p:sldIdLst>
    <p:sldId id="332" r:id="rId4"/>
    <p:sldId id="333" r:id="rId5"/>
    <p:sldId id="1251" r:id="rId6"/>
    <p:sldId id="344" r:id="rId7"/>
    <p:sldId id="472" r:id="rId8"/>
    <p:sldId id="478" r:id="rId9"/>
    <p:sldId id="1246" r:id="rId10"/>
    <p:sldId id="483" r:id="rId11"/>
    <p:sldId id="1232" r:id="rId12"/>
    <p:sldId id="1233" r:id="rId13"/>
    <p:sldId id="1235" r:id="rId14"/>
    <p:sldId id="1234" r:id="rId15"/>
    <p:sldId id="1236" r:id="rId16"/>
    <p:sldId id="1237" r:id="rId17"/>
    <p:sldId id="1247" r:id="rId18"/>
    <p:sldId id="1228" r:id="rId19"/>
    <p:sldId id="1242" r:id="rId20"/>
    <p:sldId id="1241" r:id="rId21"/>
    <p:sldId id="1243" r:id="rId22"/>
    <p:sldId id="1244" r:id="rId23"/>
    <p:sldId id="1248" r:id="rId24"/>
    <p:sldId id="487" r:id="rId25"/>
    <p:sldId id="1250" r:id="rId26"/>
    <p:sldId id="1249" r:id="rId27"/>
    <p:sldId id="337" r:id="rId28"/>
    <p:sldId id="377" r:id="rId29"/>
  </p:sldIdLst>
  <p:sldSz cx="9144000" cy="6858000" type="screen4x3"/>
  <p:notesSz cx="6858000" cy="12096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B0A3"/>
    <a:srgbClr val="F3D4CD"/>
    <a:srgbClr val="E29886"/>
    <a:srgbClr val="EEB59E"/>
    <a:srgbClr val="FFFFCC"/>
    <a:srgbClr val="ECA0A4"/>
    <a:srgbClr val="F9DFE1"/>
    <a:srgbClr val="D5C9DD"/>
    <a:srgbClr val="977AAB"/>
    <a:srgbClr val="C7B7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D81C3A1-EBC9-4183-8214-A2891E85ADC3}" v="103" dt="2021-01-14T11:17:49.19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398" autoAdjust="0"/>
    <p:restoredTop sz="88837" autoAdjust="0"/>
  </p:normalViewPr>
  <p:slideViewPr>
    <p:cSldViewPr snapToGrid="0">
      <p:cViewPr varScale="1">
        <p:scale>
          <a:sx n="59" d="100"/>
          <a:sy n="59" d="100"/>
        </p:scale>
        <p:origin x="1432" y="56"/>
      </p:cViewPr>
      <p:guideLst>
        <p:guide orient="horz" pos="2160"/>
        <p:guide pos="2880"/>
      </p:guideLst>
    </p:cSldViewPr>
  </p:slideViewPr>
  <p:notesTextViewPr>
    <p:cViewPr>
      <p:scale>
        <a:sx n="1" d="1"/>
        <a:sy n="1" d="1"/>
      </p:scale>
      <p:origin x="0" y="0"/>
    </p:cViewPr>
  </p:notesTextViewPr>
  <p:notesViewPr>
    <p:cSldViewPr snapToGrid="0">
      <p:cViewPr varScale="1">
        <p:scale>
          <a:sx n="129" d="100"/>
          <a:sy n="129" d="100"/>
        </p:scale>
        <p:origin x="88" y="93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microsoft.com/office/2016/11/relationships/changesInfo" Target="changesInfos/changesInfo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handoutMaster" Target="handoutMasters/handout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notesMaster" Target="notesMasters/notesMaster1.xml"/><Relationship Id="rId35"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mon Shaxted" userId="9f9508456a4a5dab" providerId="LiveId" clId="{8D81C3A1-EBC9-4183-8214-A2891E85ADC3}"/>
    <pc:docChg chg="modSld">
      <pc:chgData name="Simon Shaxted" userId="9f9508456a4a5dab" providerId="LiveId" clId="{8D81C3A1-EBC9-4183-8214-A2891E85ADC3}" dt="2021-01-14T11:17:49.194" v="96" actId="20577"/>
      <pc:docMkLst>
        <pc:docMk/>
      </pc:docMkLst>
      <pc:sldChg chg="modSp">
        <pc:chgData name="Simon Shaxted" userId="9f9508456a4a5dab" providerId="LiveId" clId="{8D81C3A1-EBC9-4183-8214-A2891E85ADC3}" dt="2021-01-14T11:00:46.234" v="5" actId="20577"/>
        <pc:sldMkLst>
          <pc:docMk/>
          <pc:sldMk cId="539133104" sldId="484"/>
        </pc:sldMkLst>
        <pc:spChg chg="mod">
          <ac:chgData name="Simon Shaxted" userId="9f9508456a4a5dab" providerId="LiveId" clId="{8D81C3A1-EBC9-4183-8214-A2891E85ADC3}" dt="2021-01-14T11:00:46.234" v="5" actId="20577"/>
          <ac:spMkLst>
            <pc:docMk/>
            <pc:sldMk cId="539133104" sldId="484"/>
            <ac:spMk id="18" creationId="{B215563A-2309-4C53-91F7-440CBF7E7CD1}"/>
          </ac:spMkLst>
        </pc:spChg>
      </pc:sldChg>
      <pc:sldChg chg="modSp">
        <pc:chgData name="Simon Shaxted" userId="9f9508456a4a5dab" providerId="LiveId" clId="{8D81C3A1-EBC9-4183-8214-A2891E85ADC3}" dt="2021-01-14T11:02:36.811" v="8" actId="13926"/>
        <pc:sldMkLst>
          <pc:docMk/>
          <pc:sldMk cId="2472577710" sldId="485"/>
        </pc:sldMkLst>
        <pc:spChg chg="mod">
          <ac:chgData name="Simon Shaxted" userId="9f9508456a4a5dab" providerId="LiveId" clId="{8D81C3A1-EBC9-4183-8214-A2891E85ADC3}" dt="2021-01-14T11:02:36.811" v="8" actId="13926"/>
          <ac:spMkLst>
            <pc:docMk/>
            <pc:sldMk cId="2472577710" sldId="485"/>
            <ac:spMk id="7" creationId="{43FC7A2B-29D1-41CD-985F-21B98A890A0B}"/>
          </ac:spMkLst>
        </pc:spChg>
      </pc:sldChg>
      <pc:sldChg chg="modSp">
        <pc:chgData name="Simon Shaxted" userId="9f9508456a4a5dab" providerId="LiveId" clId="{8D81C3A1-EBC9-4183-8214-A2891E85ADC3}" dt="2021-01-14T11:17:43.614" v="92" actId="20577"/>
        <pc:sldMkLst>
          <pc:docMk/>
          <pc:sldMk cId="3647247711" sldId="488"/>
        </pc:sldMkLst>
        <pc:spChg chg="mod">
          <ac:chgData name="Simon Shaxted" userId="9f9508456a4a5dab" providerId="LiveId" clId="{8D81C3A1-EBC9-4183-8214-A2891E85ADC3}" dt="2021-01-14T11:17:43.614" v="92" actId="20577"/>
          <ac:spMkLst>
            <pc:docMk/>
            <pc:sldMk cId="3647247711" sldId="488"/>
            <ac:spMk id="9" creationId="{225115EF-763C-498E-996B-986D2B7EB448}"/>
          </ac:spMkLst>
        </pc:spChg>
      </pc:sldChg>
      <pc:sldChg chg="modSp">
        <pc:chgData name="Simon Shaxted" userId="9f9508456a4a5dab" providerId="LiveId" clId="{8D81C3A1-EBC9-4183-8214-A2891E85ADC3}" dt="2021-01-14T11:17:49.194" v="96" actId="20577"/>
        <pc:sldMkLst>
          <pc:docMk/>
          <pc:sldMk cId="2075408170" sldId="489"/>
        </pc:sldMkLst>
        <pc:spChg chg="mod">
          <ac:chgData name="Simon Shaxted" userId="9f9508456a4a5dab" providerId="LiveId" clId="{8D81C3A1-EBC9-4183-8214-A2891E85ADC3}" dt="2021-01-14T11:17:49.194" v="96" actId="20577"/>
          <ac:spMkLst>
            <pc:docMk/>
            <pc:sldMk cId="2075408170" sldId="489"/>
            <ac:spMk id="11" creationId="{BAC7B3FB-1554-4B8F-8A6F-25754E667E64}"/>
          </ac:spMkLst>
        </pc:spChg>
      </pc:sldChg>
      <pc:sldChg chg="modSp">
        <pc:chgData name="Simon Shaxted" userId="9f9508456a4a5dab" providerId="LiveId" clId="{8D81C3A1-EBC9-4183-8214-A2891E85ADC3}" dt="2021-01-14T11:05:32.590" v="88" actId="13926"/>
        <pc:sldMkLst>
          <pc:docMk/>
          <pc:sldMk cId="2277771052" sldId="491"/>
        </pc:sldMkLst>
        <pc:spChg chg="mod">
          <ac:chgData name="Simon Shaxted" userId="9f9508456a4a5dab" providerId="LiveId" clId="{8D81C3A1-EBC9-4183-8214-A2891E85ADC3}" dt="2021-01-14T11:05:32.590" v="88" actId="13926"/>
          <ac:spMkLst>
            <pc:docMk/>
            <pc:sldMk cId="2277771052" sldId="491"/>
            <ac:spMk id="10" creationId="{24E2CE8E-DE57-451B-813D-622D83ACC7C1}"/>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4487691302989864"/>
          <c:y val="0.13320317517232522"/>
          <c:w val="0.53577995055538485"/>
          <c:h val="0.7755252809538814"/>
        </c:manualLayout>
      </c:layout>
      <c:doughnutChart>
        <c:varyColors val="1"/>
        <c:ser>
          <c:idx val="0"/>
          <c:order val="0"/>
          <c:tx>
            <c:strRef>
              <c:f>Sheet1!$B$1</c:f>
              <c:strCache>
                <c:ptCount val="1"/>
                <c:pt idx="0">
                  <c:v>Column1</c:v>
                </c:pt>
              </c:strCache>
            </c:strRef>
          </c:tx>
          <c:spPr>
            <a:ln w="28575">
              <a:solidFill>
                <a:schemeClr val="tx1"/>
              </a:solidFill>
            </a:ln>
          </c:spPr>
          <c:dPt>
            <c:idx val="0"/>
            <c:bubble3D val="0"/>
            <c:spPr>
              <a:solidFill>
                <a:srgbClr val="DF6068"/>
              </a:solidFill>
              <a:ln w="28575">
                <a:solidFill>
                  <a:schemeClr val="tx1"/>
                </a:solidFill>
              </a:ln>
              <a:effectLst/>
            </c:spPr>
            <c:extLst>
              <c:ext xmlns:c16="http://schemas.microsoft.com/office/drawing/2014/chart" uri="{C3380CC4-5D6E-409C-BE32-E72D297353CC}">
                <c16:uniqueId val="{00000001-3669-4E1A-9146-69D4D534851C}"/>
              </c:ext>
            </c:extLst>
          </c:dPt>
          <c:dPt>
            <c:idx val="1"/>
            <c:bubble3D val="0"/>
            <c:spPr>
              <a:solidFill>
                <a:srgbClr val="80A0F2"/>
              </a:solidFill>
              <a:ln w="28575">
                <a:solidFill>
                  <a:schemeClr val="tx1"/>
                </a:solidFill>
              </a:ln>
              <a:effectLst/>
            </c:spPr>
            <c:extLst>
              <c:ext xmlns:c16="http://schemas.microsoft.com/office/drawing/2014/chart" uri="{C3380CC4-5D6E-409C-BE32-E72D297353CC}">
                <c16:uniqueId val="{00000003-3669-4E1A-9146-69D4D534851C}"/>
              </c:ext>
            </c:extLst>
          </c:dPt>
          <c:dLbls>
            <c:spPr>
              <a:noFill/>
              <a:ln>
                <a:noFill/>
              </a:ln>
              <a:effectLst/>
            </c:spPr>
            <c:txPr>
              <a:bodyPr rot="0" spcFirstLastPara="1" vertOverflow="ellipsis" vert="horz" wrap="square" lIns="38100" tIns="19050" rIns="38100" bIns="19050" anchor="ctr" anchorCtr="1">
                <a:spAutoFit/>
              </a:bodyPr>
              <a:lstStyle/>
              <a:p>
                <a:pPr>
                  <a:defRPr sz="2800" b="1" i="0" u="none" strike="noStrike" kern="1200" baseline="0">
                    <a:solidFill>
                      <a:schemeClr val="tx1"/>
                    </a:solidFill>
                    <a:latin typeface="Century Gothic" panose="020B0502020202020204" pitchFamily="34" charset="0"/>
                    <a:ea typeface="+mn-ea"/>
                    <a:cs typeface="+mn-cs"/>
                  </a:defRPr>
                </a:pPr>
                <a:endParaRPr lang="en-US"/>
              </a:p>
            </c:txPr>
            <c:showLegendKey val="0"/>
            <c:showVal val="0"/>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Sheet1!$A$2:$A$3</c:f>
              <c:strCache>
                <c:ptCount val="2"/>
                <c:pt idx="0">
                  <c:v>No</c:v>
                </c:pt>
                <c:pt idx="1">
                  <c:v>Yes</c:v>
                </c:pt>
              </c:strCache>
            </c:strRef>
          </c:cat>
          <c:val>
            <c:numRef>
              <c:f>Sheet1!$B$2:$B$3</c:f>
              <c:numCache>
                <c:formatCode>General</c:formatCode>
                <c:ptCount val="2"/>
                <c:pt idx="0">
                  <c:v>38</c:v>
                </c:pt>
                <c:pt idx="1">
                  <c:v>62</c:v>
                </c:pt>
              </c:numCache>
            </c:numRef>
          </c:val>
          <c:extLst>
            <c:ext xmlns:c16="http://schemas.microsoft.com/office/drawing/2014/chart" uri="{C3380CC4-5D6E-409C-BE32-E72D297353CC}">
              <c16:uniqueId val="{00000004-3669-4E1A-9146-69D4D534851C}"/>
            </c:ext>
          </c:extLst>
        </c:ser>
        <c:dLbls>
          <c:showLegendKey val="0"/>
          <c:showVal val="0"/>
          <c:showCatName val="0"/>
          <c:showSerName val="0"/>
          <c:showPercent val="0"/>
          <c:showBubbleSize val="0"/>
          <c:showLeaderLines val="1"/>
        </c:dLbls>
        <c:firstSliceAng val="0"/>
        <c:holeSize val="50"/>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9F38DE1-4AB9-4915-A3B6-CDC2B8270139}"/>
              </a:ext>
            </a:extLst>
          </p:cNvPr>
          <p:cNvSpPr>
            <a:spLocks noGrp="1"/>
          </p:cNvSpPr>
          <p:nvPr>
            <p:ph type="hdr" sz="quarter"/>
          </p:nvPr>
        </p:nvSpPr>
        <p:spPr>
          <a:xfrm>
            <a:off x="0" y="0"/>
            <a:ext cx="2971800" cy="60325"/>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5B25F074-D0D9-4FAE-BD90-2028A63EB1A0}"/>
              </a:ext>
            </a:extLst>
          </p:cNvPr>
          <p:cNvSpPr>
            <a:spLocks noGrp="1"/>
          </p:cNvSpPr>
          <p:nvPr>
            <p:ph type="dt" sz="quarter" idx="1"/>
          </p:nvPr>
        </p:nvSpPr>
        <p:spPr>
          <a:xfrm>
            <a:off x="3884613" y="0"/>
            <a:ext cx="2971800" cy="60325"/>
          </a:xfrm>
          <a:prstGeom prst="rect">
            <a:avLst/>
          </a:prstGeom>
        </p:spPr>
        <p:txBody>
          <a:bodyPr vert="horz" lIns="91440" tIns="45720" rIns="91440" bIns="45720" rtlCol="0"/>
          <a:lstStyle>
            <a:lvl1pPr algn="r">
              <a:defRPr sz="1200"/>
            </a:lvl1pPr>
          </a:lstStyle>
          <a:p>
            <a:fld id="{C3BE57D8-D0E0-40C1-8760-0B9C9E974ACE}" type="datetimeFigureOut">
              <a:rPr lang="en-GB" smtClean="0"/>
              <a:t>04/03/2021</a:t>
            </a:fld>
            <a:endParaRPr lang="en-GB"/>
          </a:p>
        </p:txBody>
      </p:sp>
      <p:sp>
        <p:nvSpPr>
          <p:cNvPr id="4" name="Footer Placeholder 3">
            <a:extLst>
              <a:ext uri="{FF2B5EF4-FFF2-40B4-BE49-F238E27FC236}">
                <a16:creationId xmlns:a16="http://schemas.microsoft.com/office/drawing/2014/main" id="{36C8F094-B77B-4612-A09F-1B5875AED730}"/>
              </a:ext>
            </a:extLst>
          </p:cNvPr>
          <p:cNvSpPr>
            <a:spLocks noGrp="1"/>
          </p:cNvSpPr>
          <p:nvPr>
            <p:ph type="ftr" sz="quarter" idx="2"/>
          </p:nvPr>
        </p:nvSpPr>
        <p:spPr>
          <a:xfrm>
            <a:off x="0" y="1149350"/>
            <a:ext cx="2971800" cy="6032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02A71274-DD9A-4085-9A0C-E77174356028}"/>
              </a:ext>
            </a:extLst>
          </p:cNvPr>
          <p:cNvSpPr>
            <a:spLocks noGrp="1"/>
          </p:cNvSpPr>
          <p:nvPr>
            <p:ph type="sldNum" sz="quarter" idx="3"/>
          </p:nvPr>
        </p:nvSpPr>
        <p:spPr>
          <a:xfrm>
            <a:off x="3884613" y="1149350"/>
            <a:ext cx="2971800" cy="60325"/>
          </a:xfrm>
          <a:prstGeom prst="rect">
            <a:avLst/>
          </a:prstGeom>
        </p:spPr>
        <p:txBody>
          <a:bodyPr vert="horz" lIns="91440" tIns="45720" rIns="91440" bIns="45720" rtlCol="0" anchor="b"/>
          <a:lstStyle>
            <a:lvl1pPr algn="r">
              <a:defRPr sz="1200"/>
            </a:lvl1pPr>
          </a:lstStyle>
          <a:p>
            <a:fld id="{5B07383D-21EB-42A0-998B-9DE5524CB44A}" type="slidenum">
              <a:rPr lang="en-GB" smtClean="0"/>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6032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60325"/>
          </a:xfrm>
          <a:prstGeom prst="rect">
            <a:avLst/>
          </a:prstGeom>
        </p:spPr>
        <p:txBody>
          <a:bodyPr vert="horz" lIns="91440" tIns="45720" rIns="91440" bIns="45720" rtlCol="0"/>
          <a:lstStyle>
            <a:lvl1pPr algn="r">
              <a:defRPr sz="1200"/>
            </a:lvl1pPr>
          </a:lstStyle>
          <a:p>
            <a:fld id="{E6A4880E-DC26-47C3-A753-1344562A3DDD}" type="datetimeFigureOut">
              <a:rPr lang="en-GB" smtClean="0"/>
              <a:t>04/03/2021</a:t>
            </a:fld>
            <a:endParaRPr lang="en-GB"/>
          </a:p>
        </p:txBody>
      </p:sp>
      <p:sp>
        <p:nvSpPr>
          <p:cNvPr id="4" name="Slide Image Placeholder 3"/>
          <p:cNvSpPr>
            <a:spLocks noGrp="1" noRot="1" noChangeAspect="1"/>
          </p:cNvSpPr>
          <p:nvPr>
            <p:ph type="sldImg" idx="2"/>
          </p:nvPr>
        </p:nvSpPr>
        <p:spPr>
          <a:xfrm>
            <a:off x="3157538" y="150813"/>
            <a:ext cx="542925" cy="4079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582613"/>
            <a:ext cx="5486400" cy="4762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1149350"/>
            <a:ext cx="2971800" cy="6032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1149350"/>
            <a:ext cx="2971800" cy="60325"/>
          </a:xfrm>
          <a:prstGeom prst="rect">
            <a:avLst/>
          </a:prstGeom>
        </p:spPr>
        <p:txBody>
          <a:bodyPr vert="horz" lIns="91440" tIns="45720" rIns="91440" bIns="45720" rtlCol="0" anchor="b"/>
          <a:lstStyle>
            <a:lvl1pPr algn="r">
              <a:defRPr sz="1200"/>
            </a:lvl1pPr>
          </a:lstStyle>
          <a:p>
            <a:fld id="{C00E99A3-C08E-4E30-9AB6-0C6D7229B5B0}" type="slidenum">
              <a:rPr lang="en-GB" smtClean="0"/>
              <a:t>‹#›</a:t>
            </a:fld>
            <a:endParaRPr lang="en-GB"/>
          </a:p>
        </p:txBody>
      </p:sp>
    </p:spTree>
    <p:extLst>
      <p:ext uri="{BB962C8B-B14F-4D97-AF65-F5344CB8AC3E}">
        <p14:creationId xmlns:p14="http://schemas.microsoft.com/office/powerpoint/2010/main" val="2593097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3" Type="http://schemas.openxmlformats.org/officeDocument/2006/relationships/hyperlink" Target="https://www.surveymonkey.co.uk/r/vfs-primary-ks1-toys" TargetMode="External"/><Relationship Id="rId2" Type="http://schemas.openxmlformats.org/officeDocument/2006/relationships/slide" Target="../slides/slide26.xml"/><Relationship Id="rId1" Type="http://schemas.openxmlformats.org/officeDocument/2006/relationships/notesMaster" Target="../notesMasters/notesMaster1.xml"/><Relationship Id="rId5" Type="http://schemas.openxmlformats.org/officeDocument/2006/relationships/hyperlink" Target="https://www.youtube.com/watch?v=N0-AjP3cFjg&amp;feature=youtu.be" TargetMode="External"/><Relationship Id="rId4" Type="http://schemas.openxmlformats.org/officeDocument/2006/relationships/hyperlink" Target="https://safeshare.tv/x/N0-AjP3cFjg"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 Icons8</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a:t>
            </a:fld>
            <a:endParaRPr lang="en-GB"/>
          </a:p>
        </p:txBody>
      </p:sp>
    </p:spTree>
    <p:extLst>
      <p:ext uri="{BB962C8B-B14F-4D97-AF65-F5344CB8AC3E}">
        <p14:creationId xmlns:p14="http://schemas.microsoft.com/office/powerpoint/2010/main" val="8404080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b="0" dirty="0"/>
              <a:t>iStock</a:t>
            </a:r>
          </a:p>
          <a:p>
            <a:pPr marL="228600" indent="-228600">
              <a:buAutoNum type="arabicParenR"/>
            </a:pPr>
            <a:r>
              <a:rPr lang="en-GB" b="0" dirty="0" err="1"/>
              <a:t>Pixabay</a:t>
            </a:r>
            <a:endParaRPr lang="en-GB" b="0" dirty="0"/>
          </a:p>
          <a:p>
            <a:pPr marL="228600" indent="-228600">
              <a:buAutoNum type="arabicParenR"/>
            </a:pPr>
            <a:r>
              <a:rPr lang="en-GB" b="0" dirty="0"/>
              <a:t>https://www.argos.co.uk/product/7219791</a:t>
            </a:r>
          </a:p>
          <a:p>
            <a:pPr marL="228600" indent="-228600">
              <a:buAutoNum type="arabicParenR"/>
            </a:pPr>
            <a:endParaRPr lang="en-GB" b="0" dirty="0"/>
          </a:p>
          <a:p>
            <a:pPr marL="228600" indent="-228600">
              <a:buAutoNum type="arabicParenR"/>
            </a:pPr>
            <a:endParaRPr lang="en-GB" b="0" dirty="0"/>
          </a:p>
          <a:p>
            <a:pPr marL="228600" indent="-228600">
              <a:buAutoNum type="arabicParenR"/>
            </a:pPr>
            <a:endParaRPr lang="en-GB" b="0" dirty="0"/>
          </a:p>
          <a:p>
            <a:pPr marL="0" indent="0">
              <a:buNone/>
            </a:pPr>
            <a:endParaRPr lang="en-GB" b="0" dirty="0"/>
          </a:p>
        </p:txBody>
      </p:sp>
      <p:sp>
        <p:nvSpPr>
          <p:cNvPr id="4" name="Slide Number Placeholder 3"/>
          <p:cNvSpPr>
            <a:spLocks noGrp="1"/>
          </p:cNvSpPr>
          <p:nvPr>
            <p:ph type="sldNum" sz="quarter" idx="5"/>
          </p:nvPr>
        </p:nvSpPr>
        <p:spPr/>
        <p:txBody>
          <a:bodyPr/>
          <a:lstStyle/>
          <a:p>
            <a:fld id="{C00E99A3-C08E-4E30-9AB6-0C6D7229B5B0}" type="slidenum">
              <a:rPr lang="en-GB" smtClean="0"/>
              <a:t>3</a:t>
            </a:fld>
            <a:endParaRPr lang="en-GB"/>
          </a:p>
        </p:txBody>
      </p:sp>
    </p:spTree>
    <p:extLst>
      <p:ext uri="{BB962C8B-B14F-4D97-AF65-F5344CB8AC3E}">
        <p14:creationId xmlns:p14="http://schemas.microsoft.com/office/powerpoint/2010/main" val="2315496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iStock</a:t>
            </a:r>
          </a:p>
          <a:p>
            <a:pPr marL="228600" indent="-228600">
              <a:buFont typeface="+mj-lt"/>
              <a:buAutoNum type="arabicParenR"/>
            </a:pP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4</a:t>
            </a:fld>
            <a:endParaRPr lang="en-GB"/>
          </a:p>
        </p:txBody>
      </p:sp>
    </p:spTree>
    <p:extLst>
      <p:ext uri="{BB962C8B-B14F-4D97-AF65-F5344CB8AC3E}">
        <p14:creationId xmlns:p14="http://schemas.microsoft.com/office/powerpoint/2010/main" val="34097885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4275D478-39CB-4F99-8478-E47384F6DDA8}"/>
              </a:ext>
            </a:extLst>
          </p:cNvPr>
          <p:cNvSpPr>
            <a:spLocks noGrp="1"/>
          </p:cNvSpPr>
          <p:nvPr>
            <p:ph type="body" idx="1"/>
          </p:nvPr>
        </p:nvSpPr>
        <p:spPr/>
        <p:txBody>
          <a:bodyPr/>
          <a:lstStyle/>
          <a:p>
            <a:r>
              <a:rPr lang="en-GB" b="1" dirty="0"/>
              <a:t>Images</a:t>
            </a:r>
          </a:p>
          <a:p>
            <a:pPr marL="228600" indent="-228600">
              <a:buAutoNum type="arabicParenR"/>
            </a:pPr>
            <a:r>
              <a:rPr lang="en-GB" b="0" dirty="0"/>
              <a:t>Icons8</a:t>
            </a:r>
          </a:p>
          <a:p>
            <a:endParaRPr lang="en-GB" dirty="0"/>
          </a:p>
        </p:txBody>
      </p:sp>
    </p:spTree>
    <p:extLst>
      <p:ext uri="{BB962C8B-B14F-4D97-AF65-F5344CB8AC3E}">
        <p14:creationId xmlns:p14="http://schemas.microsoft.com/office/powerpoint/2010/main" val="25271394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b="0" dirty="0"/>
              <a:t>iStock</a:t>
            </a:r>
          </a:p>
          <a:p>
            <a:endParaRPr lang="en-GB" dirty="0"/>
          </a:p>
          <a:p>
            <a:r>
              <a:rPr lang="en-GB" b="1" dirty="0"/>
              <a:t>References</a:t>
            </a:r>
          </a:p>
          <a:p>
            <a:pPr marL="228600" indent="-228600">
              <a:buAutoNum type="arabicParenR"/>
            </a:pPr>
            <a:r>
              <a:rPr lang="en-GB" b="0" dirty="0"/>
              <a:t>https://www.internationalwomensday.com/Activity/15586/The-history-of-IWD</a:t>
            </a:r>
          </a:p>
        </p:txBody>
      </p:sp>
      <p:sp>
        <p:nvSpPr>
          <p:cNvPr id="4" name="Slide Number Placeholder 3"/>
          <p:cNvSpPr>
            <a:spLocks noGrp="1"/>
          </p:cNvSpPr>
          <p:nvPr>
            <p:ph type="sldNum" sz="quarter" idx="5"/>
          </p:nvPr>
        </p:nvSpPr>
        <p:spPr/>
        <p:txBody>
          <a:bodyPr/>
          <a:lstStyle/>
          <a:p>
            <a:fld id="{C00E99A3-C08E-4E30-9AB6-0C6D7229B5B0}" type="slidenum">
              <a:rPr lang="en-GB" smtClean="0"/>
              <a:t>6</a:t>
            </a:fld>
            <a:endParaRPr lang="en-GB"/>
          </a:p>
        </p:txBody>
      </p:sp>
    </p:spTree>
    <p:extLst>
      <p:ext uri="{BB962C8B-B14F-4D97-AF65-F5344CB8AC3E}">
        <p14:creationId xmlns:p14="http://schemas.microsoft.com/office/powerpoint/2010/main" val="33543987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4275D478-39CB-4F99-8478-E47384F6DDA8}"/>
              </a:ext>
            </a:extLst>
          </p:cNvPr>
          <p:cNvSpPr>
            <a:spLocks noGrp="1"/>
          </p:cNvSpPr>
          <p:nvPr>
            <p:ph type="body" idx="1"/>
          </p:nvPr>
        </p:nvSpPr>
        <p:spPr/>
        <p:txBody>
          <a:bodyPr/>
          <a:lstStyle/>
          <a:p>
            <a:r>
              <a:rPr lang="en-GB" b="1" dirty="0"/>
              <a:t>Images</a:t>
            </a:r>
          </a:p>
          <a:p>
            <a:pPr marL="228600" indent="-228600">
              <a:buAutoNum type="arabicParenR"/>
            </a:pPr>
            <a:r>
              <a:rPr lang="en-GB" b="0" dirty="0"/>
              <a:t>Icons8</a:t>
            </a:r>
          </a:p>
          <a:p>
            <a:endParaRPr lang="en-GB" dirty="0"/>
          </a:p>
        </p:txBody>
      </p:sp>
    </p:spTree>
    <p:extLst>
      <p:ext uri="{BB962C8B-B14F-4D97-AF65-F5344CB8AC3E}">
        <p14:creationId xmlns:p14="http://schemas.microsoft.com/office/powerpoint/2010/main" val="26520504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 </a:t>
            </a:r>
          </a:p>
          <a:p>
            <a:pPr marL="228600" indent="-228600">
              <a:buAutoNum type="arabicParenR"/>
            </a:pPr>
            <a:r>
              <a:rPr lang="en-GB" b="0" dirty="0"/>
              <a:t>iStock</a:t>
            </a:r>
          </a:p>
        </p:txBody>
      </p:sp>
      <p:sp>
        <p:nvSpPr>
          <p:cNvPr id="4" name="Slide Number Placeholder 3"/>
          <p:cNvSpPr>
            <a:spLocks noGrp="1"/>
          </p:cNvSpPr>
          <p:nvPr>
            <p:ph type="sldNum" sz="quarter" idx="5"/>
          </p:nvPr>
        </p:nvSpPr>
        <p:spPr/>
        <p:txBody>
          <a:bodyPr/>
          <a:lstStyle/>
          <a:p>
            <a:fld id="{C00E99A3-C08E-4E30-9AB6-0C6D7229B5B0}" type="slidenum">
              <a:rPr lang="en-GB" smtClean="0"/>
              <a:t>8</a:t>
            </a:fld>
            <a:endParaRPr lang="en-GB"/>
          </a:p>
        </p:txBody>
      </p:sp>
    </p:spTree>
    <p:extLst>
      <p:ext uri="{BB962C8B-B14F-4D97-AF65-F5344CB8AC3E}">
        <p14:creationId xmlns:p14="http://schemas.microsoft.com/office/powerpoint/2010/main" val="1020001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b="0" dirty="0" err="1"/>
              <a:t>Pixabay</a:t>
            </a:r>
            <a:endParaRPr lang="en-GB" b="0" dirty="0"/>
          </a:p>
        </p:txBody>
      </p:sp>
      <p:sp>
        <p:nvSpPr>
          <p:cNvPr id="4" name="Slide Number Placeholder 3"/>
          <p:cNvSpPr>
            <a:spLocks noGrp="1"/>
          </p:cNvSpPr>
          <p:nvPr>
            <p:ph type="sldNum" sz="quarter" idx="5"/>
          </p:nvPr>
        </p:nvSpPr>
        <p:spPr/>
        <p:txBody>
          <a:bodyPr/>
          <a:lstStyle/>
          <a:p>
            <a:fld id="{C00E99A3-C08E-4E30-9AB6-0C6D7229B5B0}" type="slidenum">
              <a:rPr lang="en-GB" smtClean="0"/>
              <a:t>9</a:t>
            </a:fld>
            <a:endParaRPr lang="en-GB"/>
          </a:p>
        </p:txBody>
      </p:sp>
    </p:spTree>
    <p:extLst>
      <p:ext uri="{BB962C8B-B14F-4D97-AF65-F5344CB8AC3E}">
        <p14:creationId xmlns:p14="http://schemas.microsoft.com/office/powerpoint/2010/main" val="6575847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b="0" dirty="0" err="1"/>
              <a:t>Pixabay</a:t>
            </a:r>
            <a:endParaRPr lang="en-GB" b="0" dirty="0"/>
          </a:p>
        </p:txBody>
      </p:sp>
      <p:sp>
        <p:nvSpPr>
          <p:cNvPr id="4" name="Slide Number Placeholder 3"/>
          <p:cNvSpPr>
            <a:spLocks noGrp="1"/>
          </p:cNvSpPr>
          <p:nvPr>
            <p:ph type="sldNum" sz="quarter" idx="5"/>
          </p:nvPr>
        </p:nvSpPr>
        <p:spPr/>
        <p:txBody>
          <a:bodyPr/>
          <a:lstStyle/>
          <a:p>
            <a:fld id="{C00E99A3-C08E-4E30-9AB6-0C6D7229B5B0}" type="slidenum">
              <a:rPr lang="en-GB" smtClean="0"/>
              <a:t>10</a:t>
            </a:fld>
            <a:endParaRPr lang="en-GB"/>
          </a:p>
        </p:txBody>
      </p:sp>
    </p:spTree>
    <p:extLst>
      <p:ext uri="{BB962C8B-B14F-4D97-AF65-F5344CB8AC3E}">
        <p14:creationId xmlns:p14="http://schemas.microsoft.com/office/powerpoint/2010/main" val="15806140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b="0" dirty="0"/>
              <a:t>iStock</a:t>
            </a:r>
          </a:p>
        </p:txBody>
      </p:sp>
      <p:sp>
        <p:nvSpPr>
          <p:cNvPr id="4" name="Slide Number Placeholder 3"/>
          <p:cNvSpPr>
            <a:spLocks noGrp="1"/>
          </p:cNvSpPr>
          <p:nvPr>
            <p:ph type="sldNum" sz="quarter" idx="5"/>
          </p:nvPr>
        </p:nvSpPr>
        <p:spPr/>
        <p:txBody>
          <a:bodyPr/>
          <a:lstStyle/>
          <a:p>
            <a:fld id="{C00E99A3-C08E-4E30-9AB6-0C6D7229B5B0}" type="slidenum">
              <a:rPr lang="en-GB" smtClean="0"/>
              <a:t>11</a:t>
            </a:fld>
            <a:endParaRPr lang="en-GB"/>
          </a:p>
        </p:txBody>
      </p:sp>
    </p:spTree>
    <p:extLst>
      <p:ext uri="{BB962C8B-B14F-4D97-AF65-F5344CB8AC3E}">
        <p14:creationId xmlns:p14="http://schemas.microsoft.com/office/powerpoint/2010/main" val="11764154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b="0" dirty="0" err="1"/>
              <a:t>Pixabay</a:t>
            </a:r>
            <a:endParaRPr lang="en-GB" b="0" dirty="0"/>
          </a:p>
        </p:txBody>
      </p:sp>
      <p:sp>
        <p:nvSpPr>
          <p:cNvPr id="4" name="Slide Number Placeholder 3"/>
          <p:cNvSpPr>
            <a:spLocks noGrp="1"/>
          </p:cNvSpPr>
          <p:nvPr>
            <p:ph type="sldNum" sz="quarter" idx="5"/>
          </p:nvPr>
        </p:nvSpPr>
        <p:spPr/>
        <p:txBody>
          <a:bodyPr/>
          <a:lstStyle/>
          <a:p>
            <a:fld id="{C00E99A3-C08E-4E30-9AB6-0C6D7229B5B0}" type="slidenum">
              <a:rPr lang="en-GB" smtClean="0"/>
              <a:t>12</a:t>
            </a:fld>
            <a:endParaRPr lang="en-GB"/>
          </a:p>
        </p:txBody>
      </p:sp>
    </p:spTree>
    <p:extLst>
      <p:ext uri="{BB962C8B-B14F-4D97-AF65-F5344CB8AC3E}">
        <p14:creationId xmlns:p14="http://schemas.microsoft.com/office/powerpoint/2010/main" val="30577087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b="0" dirty="0" err="1"/>
              <a:t>Pixabay</a:t>
            </a:r>
            <a:endParaRPr lang="en-GB" b="0" dirty="0"/>
          </a:p>
        </p:txBody>
      </p:sp>
      <p:sp>
        <p:nvSpPr>
          <p:cNvPr id="4" name="Slide Number Placeholder 3"/>
          <p:cNvSpPr>
            <a:spLocks noGrp="1"/>
          </p:cNvSpPr>
          <p:nvPr>
            <p:ph type="sldNum" sz="quarter" idx="5"/>
          </p:nvPr>
        </p:nvSpPr>
        <p:spPr/>
        <p:txBody>
          <a:bodyPr/>
          <a:lstStyle/>
          <a:p>
            <a:fld id="{C00E99A3-C08E-4E30-9AB6-0C6D7229B5B0}" type="slidenum">
              <a:rPr lang="en-GB" smtClean="0"/>
              <a:t>13</a:t>
            </a:fld>
            <a:endParaRPr lang="en-GB"/>
          </a:p>
        </p:txBody>
      </p:sp>
    </p:spTree>
    <p:extLst>
      <p:ext uri="{BB962C8B-B14F-4D97-AF65-F5344CB8AC3E}">
        <p14:creationId xmlns:p14="http://schemas.microsoft.com/office/powerpoint/2010/main" val="9961884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b="0" dirty="0" err="1"/>
              <a:t>Pixabay</a:t>
            </a:r>
            <a:endParaRPr lang="en-GB" b="0" dirty="0"/>
          </a:p>
        </p:txBody>
      </p:sp>
      <p:sp>
        <p:nvSpPr>
          <p:cNvPr id="4" name="Slide Number Placeholder 3"/>
          <p:cNvSpPr>
            <a:spLocks noGrp="1"/>
          </p:cNvSpPr>
          <p:nvPr>
            <p:ph type="sldNum" sz="quarter" idx="5"/>
          </p:nvPr>
        </p:nvSpPr>
        <p:spPr/>
        <p:txBody>
          <a:bodyPr/>
          <a:lstStyle/>
          <a:p>
            <a:fld id="{C00E99A3-C08E-4E30-9AB6-0C6D7229B5B0}" type="slidenum">
              <a:rPr lang="en-GB" smtClean="0"/>
              <a:t>14</a:t>
            </a:fld>
            <a:endParaRPr lang="en-GB"/>
          </a:p>
        </p:txBody>
      </p:sp>
    </p:spTree>
    <p:extLst>
      <p:ext uri="{BB962C8B-B14F-4D97-AF65-F5344CB8AC3E}">
        <p14:creationId xmlns:p14="http://schemas.microsoft.com/office/powerpoint/2010/main" val="13650530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4275D478-39CB-4F99-8478-E47384F6DDA8}"/>
              </a:ext>
            </a:extLst>
          </p:cNvPr>
          <p:cNvSpPr>
            <a:spLocks noGrp="1"/>
          </p:cNvSpPr>
          <p:nvPr>
            <p:ph type="body" idx="1"/>
          </p:nvPr>
        </p:nvSpPr>
        <p:spPr/>
        <p:txBody>
          <a:bodyPr/>
          <a:lstStyle/>
          <a:p>
            <a:r>
              <a:rPr lang="en-GB" b="1" dirty="0"/>
              <a:t>Images</a:t>
            </a:r>
          </a:p>
          <a:p>
            <a:pPr marL="228600" indent="-228600">
              <a:buAutoNum type="arabicParenR"/>
            </a:pPr>
            <a:r>
              <a:rPr lang="en-GB" b="0" dirty="0"/>
              <a:t>Icons8</a:t>
            </a:r>
          </a:p>
          <a:p>
            <a:endParaRPr lang="en-GB" dirty="0"/>
          </a:p>
        </p:txBody>
      </p:sp>
    </p:spTree>
    <p:extLst>
      <p:ext uri="{BB962C8B-B14F-4D97-AF65-F5344CB8AC3E}">
        <p14:creationId xmlns:p14="http://schemas.microsoft.com/office/powerpoint/2010/main" val="14602492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b="0" dirty="0"/>
              <a:t>iStock </a:t>
            </a:r>
          </a:p>
          <a:p>
            <a:pPr marL="0" indent="0">
              <a:buNone/>
            </a:pPr>
            <a:endParaRPr lang="en-GB" b="0" dirty="0"/>
          </a:p>
          <a:p>
            <a:r>
              <a:rPr lang="en-GB" b="1" dirty="0"/>
              <a:t>References</a:t>
            </a:r>
          </a:p>
          <a:p>
            <a:pPr marL="228600" indent="-228600">
              <a:buFont typeface="+mj-lt"/>
              <a:buAutoNum type="arabicParenR"/>
            </a:pPr>
            <a:r>
              <a:rPr lang="en-GB" dirty="0"/>
              <a:t>https://www.visualcapitalist.com/cocoa-a-bittersweet-supply-chain/</a:t>
            </a:r>
          </a:p>
          <a:p>
            <a:pPr marL="228600" indent="-228600">
              <a:buFont typeface="+mj-lt"/>
              <a:buAutoNum type="arabicParenR"/>
            </a:pPr>
            <a:r>
              <a:rPr lang="en-GB" dirty="0"/>
              <a:t>https://www.weforum.org/agenda/2020/11/cocoa-chocolate-supply-chain-business-bar-africa-exports</a:t>
            </a:r>
            <a:endParaRPr lang="en-GB" b="0" dirty="0"/>
          </a:p>
        </p:txBody>
      </p:sp>
      <p:sp>
        <p:nvSpPr>
          <p:cNvPr id="4" name="Slide Number Placeholder 3"/>
          <p:cNvSpPr>
            <a:spLocks noGrp="1"/>
          </p:cNvSpPr>
          <p:nvPr>
            <p:ph type="sldNum" sz="quarter" idx="5"/>
          </p:nvPr>
        </p:nvSpPr>
        <p:spPr/>
        <p:txBody>
          <a:bodyPr/>
          <a:lstStyle/>
          <a:p>
            <a:fld id="{C00E99A3-C08E-4E30-9AB6-0C6D7229B5B0}" type="slidenum">
              <a:rPr lang="en-GB" smtClean="0"/>
              <a:t>16</a:t>
            </a:fld>
            <a:endParaRPr lang="en-GB"/>
          </a:p>
        </p:txBody>
      </p:sp>
    </p:spTree>
    <p:extLst>
      <p:ext uri="{BB962C8B-B14F-4D97-AF65-F5344CB8AC3E}">
        <p14:creationId xmlns:p14="http://schemas.microsoft.com/office/powerpoint/2010/main" val="5911907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r>
              <a:rPr lang="en-GB" b="0" dirty="0"/>
              <a:t> </a:t>
            </a:r>
          </a:p>
          <a:p>
            <a:pPr marL="228600" indent="-228600">
              <a:buAutoNum type="arabicParenR"/>
            </a:pPr>
            <a:r>
              <a:rPr lang="en-GB" b="0" dirty="0" err="1"/>
              <a:t>Pixabay</a:t>
            </a:r>
            <a:endParaRPr lang="en-GB" b="0" dirty="0"/>
          </a:p>
          <a:p>
            <a:pPr marL="0" indent="0">
              <a:buNone/>
            </a:pPr>
            <a:endParaRPr lang="en-GB" b="0" dirty="0"/>
          </a:p>
          <a:p>
            <a:r>
              <a:rPr lang="en-GB" b="1" dirty="0"/>
              <a:t>References</a:t>
            </a:r>
          </a:p>
          <a:p>
            <a:pPr marL="228600" indent="-228600">
              <a:buFont typeface="+mj-lt"/>
              <a:buAutoNum type="arabicParenR"/>
            </a:pPr>
            <a:r>
              <a:rPr lang="en-GB" dirty="0"/>
              <a:t>https://www.parentingscience.com/toy-blocks.html</a:t>
            </a:r>
            <a:endParaRPr lang="en-GB" b="0" dirty="0"/>
          </a:p>
        </p:txBody>
      </p:sp>
      <p:sp>
        <p:nvSpPr>
          <p:cNvPr id="4" name="Slide Number Placeholder 3"/>
          <p:cNvSpPr>
            <a:spLocks noGrp="1"/>
          </p:cNvSpPr>
          <p:nvPr>
            <p:ph type="sldNum" sz="quarter" idx="5"/>
          </p:nvPr>
        </p:nvSpPr>
        <p:spPr/>
        <p:txBody>
          <a:bodyPr/>
          <a:lstStyle/>
          <a:p>
            <a:fld id="{C00E99A3-C08E-4E30-9AB6-0C6D7229B5B0}" type="slidenum">
              <a:rPr lang="en-GB" smtClean="0"/>
              <a:t>17</a:t>
            </a:fld>
            <a:endParaRPr lang="en-GB"/>
          </a:p>
        </p:txBody>
      </p:sp>
    </p:spTree>
    <p:extLst>
      <p:ext uri="{BB962C8B-B14F-4D97-AF65-F5344CB8AC3E}">
        <p14:creationId xmlns:p14="http://schemas.microsoft.com/office/powerpoint/2010/main" val="14274405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b="0" dirty="0"/>
              <a:t>iStock </a:t>
            </a:r>
          </a:p>
          <a:p>
            <a:pPr marL="228600" indent="-228600">
              <a:buAutoNum type="arabicParenR"/>
            </a:pPr>
            <a:r>
              <a:rPr lang="en-GB" b="0" dirty="0" err="1"/>
              <a:t>Pixabay</a:t>
            </a:r>
            <a:endParaRPr lang="en-GB" b="0" dirty="0"/>
          </a:p>
          <a:p>
            <a:pPr marL="0" indent="0">
              <a:buNone/>
            </a:pPr>
            <a:endParaRPr lang="en-GB" b="0" dirty="0"/>
          </a:p>
          <a:p>
            <a:r>
              <a:rPr lang="en-GB" b="1" dirty="0"/>
              <a:t>References</a:t>
            </a:r>
          </a:p>
          <a:p>
            <a:pPr marL="228600" indent="-228600">
              <a:buFont typeface="+mj-lt"/>
              <a:buAutoNum type="arabicParenR"/>
            </a:pPr>
            <a:r>
              <a:rPr lang="en-GB" dirty="0"/>
              <a:t>https://childventures.ca/blog/2014/12/benefits-playing-dolls/#:~:text=Empathy%20%26%20Compassion,grow%20up%20into%20caring%20people.</a:t>
            </a:r>
            <a:endParaRPr lang="en-GB" b="0" dirty="0"/>
          </a:p>
        </p:txBody>
      </p:sp>
      <p:sp>
        <p:nvSpPr>
          <p:cNvPr id="4" name="Slide Number Placeholder 3"/>
          <p:cNvSpPr>
            <a:spLocks noGrp="1"/>
          </p:cNvSpPr>
          <p:nvPr>
            <p:ph type="sldNum" sz="quarter" idx="5"/>
          </p:nvPr>
        </p:nvSpPr>
        <p:spPr/>
        <p:txBody>
          <a:bodyPr/>
          <a:lstStyle/>
          <a:p>
            <a:fld id="{C00E99A3-C08E-4E30-9AB6-0C6D7229B5B0}" type="slidenum">
              <a:rPr lang="en-GB" smtClean="0"/>
              <a:t>18</a:t>
            </a:fld>
            <a:endParaRPr lang="en-GB"/>
          </a:p>
        </p:txBody>
      </p:sp>
    </p:spTree>
    <p:extLst>
      <p:ext uri="{BB962C8B-B14F-4D97-AF65-F5344CB8AC3E}">
        <p14:creationId xmlns:p14="http://schemas.microsoft.com/office/powerpoint/2010/main" val="18117592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b="0" dirty="0"/>
              <a:t>iStock </a:t>
            </a:r>
          </a:p>
          <a:p>
            <a:pPr marL="228600" indent="-228600">
              <a:buAutoNum type="arabicParenR"/>
            </a:pPr>
            <a:r>
              <a:rPr lang="en-GB" b="0" dirty="0" err="1"/>
              <a:t>Pixabay</a:t>
            </a:r>
            <a:endParaRPr lang="en-GB" b="0" dirty="0"/>
          </a:p>
          <a:p>
            <a:pPr marL="0" indent="0">
              <a:buNone/>
            </a:pPr>
            <a:endParaRPr lang="en-GB" b="0" dirty="0"/>
          </a:p>
          <a:p>
            <a:r>
              <a:rPr lang="en-GB" b="1" dirty="0"/>
              <a:t>References</a:t>
            </a:r>
          </a:p>
          <a:p>
            <a:pPr marL="228600" indent="-228600">
              <a:buFont typeface="+mj-lt"/>
              <a:buAutoNum type="arabicParenR"/>
            </a:pPr>
            <a:r>
              <a:rPr lang="en-GB" dirty="0"/>
              <a:t>https://www.nytimes.com/2007/07/17/world/europe/17odell.html</a:t>
            </a:r>
          </a:p>
          <a:p>
            <a:pPr marL="228600" indent="-228600">
              <a:buFont typeface="+mj-lt"/>
              <a:buAutoNum type="arabicParenR"/>
            </a:pPr>
            <a:r>
              <a:rPr lang="en-GB" dirty="0"/>
              <a:t>https://www.waytoplay.toys/blogs/news/developmental-skills-while-playing-with-cars-north-shore-pediatric-therapy</a:t>
            </a:r>
            <a:endParaRPr lang="en-GB" b="0" dirty="0"/>
          </a:p>
        </p:txBody>
      </p:sp>
      <p:sp>
        <p:nvSpPr>
          <p:cNvPr id="4" name="Slide Number Placeholder 3"/>
          <p:cNvSpPr>
            <a:spLocks noGrp="1"/>
          </p:cNvSpPr>
          <p:nvPr>
            <p:ph type="sldNum" sz="quarter" idx="5"/>
          </p:nvPr>
        </p:nvSpPr>
        <p:spPr/>
        <p:txBody>
          <a:bodyPr/>
          <a:lstStyle/>
          <a:p>
            <a:fld id="{C00E99A3-C08E-4E30-9AB6-0C6D7229B5B0}" type="slidenum">
              <a:rPr lang="en-GB" smtClean="0"/>
              <a:t>19</a:t>
            </a:fld>
            <a:endParaRPr lang="en-GB"/>
          </a:p>
        </p:txBody>
      </p:sp>
    </p:spTree>
    <p:extLst>
      <p:ext uri="{BB962C8B-B14F-4D97-AF65-F5344CB8AC3E}">
        <p14:creationId xmlns:p14="http://schemas.microsoft.com/office/powerpoint/2010/main" val="26799367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b="0" dirty="0"/>
              <a:t>iStock </a:t>
            </a:r>
          </a:p>
          <a:p>
            <a:pPr marL="228600" indent="-228600">
              <a:buAutoNum type="arabicParenR"/>
            </a:pPr>
            <a:r>
              <a:rPr lang="en-GB" b="0" dirty="0" err="1"/>
              <a:t>Pixabay</a:t>
            </a:r>
            <a:endParaRPr lang="en-GB" b="0" dirty="0"/>
          </a:p>
          <a:p>
            <a:pPr marL="0" indent="0">
              <a:buNone/>
            </a:pPr>
            <a:endParaRPr lang="en-GB" b="0" dirty="0"/>
          </a:p>
          <a:p>
            <a:r>
              <a:rPr lang="en-GB" b="1" dirty="0"/>
              <a:t>References</a:t>
            </a: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b="0" dirty="0"/>
              <a:t>https://www.goodhousekeeping.com/life/g2402/history-of-toy-kitchens/?slide=3</a:t>
            </a: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dirty="0"/>
              <a:t>https://www.earlyyearsresources.co.uk/blog/2018/05/play-kitchen-benefits/</a:t>
            </a:r>
          </a:p>
        </p:txBody>
      </p:sp>
      <p:sp>
        <p:nvSpPr>
          <p:cNvPr id="4" name="Slide Number Placeholder 3"/>
          <p:cNvSpPr>
            <a:spLocks noGrp="1"/>
          </p:cNvSpPr>
          <p:nvPr>
            <p:ph type="sldNum" sz="quarter" idx="5"/>
          </p:nvPr>
        </p:nvSpPr>
        <p:spPr/>
        <p:txBody>
          <a:bodyPr/>
          <a:lstStyle/>
          <a:p>
            <a:fld id="{C00E99A3-C08E-4E30-9AB6-0C6D7229B5B0}" type="slidenum">
              <a:rPr lang="en-GB" smtClean="0"/>
              <a:t>20</a:t>
            </a:fld>
            <a:endParaRPr lang="en-GB"/>
          </a:p>
        </p:txBody>
      </p:sp>
    </p:spTree>
    <p:extLst>
      <p:ext uri="{BB962C8B-B14F-4D97-AF65-F5344CB8AC3E}">
        <p14:creationId xmlns:p14="http://schemas.microsoft.com/office/powerpoint/2010/main" val="19762968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4275D478-39CB-4F99-8478-E47384F6DDA8}"/>
              </a:ext>
            </a:extLst>
          </p:cNvPr>
          <p:cNvSpPr>
            <a:spLocks noGrp="1"/>
          </p:cNvSpPr>
          <p:nvPr>
            <p:ph type="body" idx="1"/>
          </p:nvPr>
        </p:nvSpPr>
        <p:spPr/>
        <p:txBody>
          <a:bodyPr/>
          <a:lstStyle/>
          <a:p>
            <a:r>
              <a:rPr lang="en-GB" b="1" dirty="0"/>
              <a:t>Images</a:t>
            </a:r>
          </a:p>
          <a:p>
            <a:pPr marL="228600" indent="-228600">
              <a:buAutoNum type="arabicParenR"/>
            </a:pPr>
            <a:r>
              <a:rPr lang="en-GB" b="0" dirty="0"/>
              <a:t>Icons8</a:t>
            </a:r>
          </a:p>
          <a:p>
            <a:endParaRPr lang="en-GB" dirty="0"/>
          </a:p>
        </p:txBody>
      </p:sp>
    </p:spTree>
    <p:extLst>
      <p:ext uri="{BB962C8B-B14F-4D97-AF65-F5344CB8AC3E}">
        <p14:creationId xmlns:p14="http://schemas.microsoft.com/office/powerpoint/2010/main" val="35370120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b="0" dirty="0"/>
              <a:t>1) iStock</a:t>
            </a:r>
          </a:p>
        </p:txBody>
      </p:sp>
      <p:sp>
        <p:nvSpPr>
          <p:cNvPr id="4" name="Slide Number Placeholder 3"/>
          <p:cNvSpPr>
            <a:spLocks noGrp="1"/>
          </p:cNvSpPr>
          <p:nvPr>
            <p:ph type="sldNum" sz="quarter" idx="5"/>
          </p:nvPr>
        </p:nvSpPr>
        <p:spPr/>
        <p:txBody>
          <a:bodyPr/>
          <a:lstStyle/>
          <a:p>
            <a:fld id="{C00E99A3-C08E-4E30-9AB6-0C6D7229B5B0}" type="slidenum">
              <a:rPr lang="en-GB" smtClean="0"/>
              <a:t>22</a:t>
            </a:fld>
            <a:endParaRPr lang="en-GB"/>
          </a:p>
        </p:txBody>
      </p:sp>
    </p:spTree>
    <p:extLst>
      <p:ext uri="{BB962C8B-B14F-4D97-AF65-F5344CB8AC3E}">
        <p14:creationId xmlns:p14="http://schemas.microsoft.com/office/powerpoint/2010/main" val="27610053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b="0" dirty="0"/>
              <a:t>Icons8</a:t>
            </a:r>
          </a:p>
        </p:txBody>
      </p:sp>
      <p:sp>
        <p:nvSpPr>
          <p:cNvPr id="4" name="Slide Number Placeholder 3"/>
          <p:cNvSpPr>
            <a:spLocks noGrp="1"/>
          </p:cNvSpPr>
          <p:nvPr>
            <p:ph type="sldNum" sz="quarter" idx="5"/>
          </p:nvPr>
        </p:nvSpPr>
        <p:spPr/>
        <p:txBody>
          <a:bodyPr/>
          <a:lstStyle/>
          <a:p>
            <a:fld id="{C00E99A3-C08E-4E30-9AB6-0C6D7229B5B0}" type="slidenum">
              <a:rPr lang="en-GB" smtClean="0"/>
              <a:t>23</a:t>
            </a:fld>
            <a:endParaRPr lang="en-GB"/>
          </a:p>
        </p:txBody>
      </p:sp>
    </p:spTree>
    <p:extLst>
      <p:ext uri="{BB962C8B-B14F-4D97-AF65-F5344CB8AC3E}">
        <p14:creationId xmlns:p14="http://schemas.microsoft.com/office/powerpoint/2010/main" val="13703570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4275D478-39CB-4F99-8478-E47384F6DDA8}"/>
              </a:ext>
            </a:extLst>
          </p:cNvPr>
          <p:cNvSpPr>
            <a:spLocks noGrp="1"/>
          </p:cNvSpPr>
          <p:nvPr>
            <p:ph type="body" idx="1"/>
          </p:nvPr>
        </p:nvSpPr>
        <p:spPr/>
        <p:txBody>
          <a:bodyPr/>
          <a:lstStyle/>
          <a:p>
            <a:r>
              <a:rPr lang="en-GB" b="1" dirty="0"/>
              <a:t>Images</a:t>
            </a:r>
          </a:p>
          <a:p>
            <a:pPr marL="228600" indent="-228600">
              <a:buAutoNum type="arabicParenR"/>
            </a:pPr>
            <a:r>
              <a:rPr lang="en-GB" b="0" dirty="0"/>
              <a:t>Icons8</a:t>
            </a:r>
          </a:p>
          <a:p>
            <a:endParaRPr lang="en-GB" dirty="0"/>
          </a:p>
        </p:txBody>
      </p:sp>
    </p:spTree>
    <p:extLst>
      <p:ext uri="{BB962C8B-B14F-4D97-AF65-F5344CB8AC3E}">
        <p14:creationId xmlns:p14="http://schemas.microsoft.com/office/powerpoint/2010/main" val="205018006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en-GB" dirty="0"/>
              <a:t> </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25</a:t>
            </a:fld>
            <a:endParaRPr lang="en-GB"/>
          </a:p>
        </p:txBody>
      </p:sp>
    </p:spTree>
    <p:extLst>
      <p:ext uri="{BB962C8B-B14F-4D97-AF65-F5344CB8AC3E}">
        <p14:creationId xmlns:p14="http://schemas.microsoft.com/office/powerpoint/2010/main" val="183393417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SurveyMonkey Link: </a:t>
            </a:r>
            <a:r>
              <a:rPr lang="en-GB" b="0" i="0" u="none" strike="noStrike" dirty="0">
                <a:solidFill>
                  <a:srgbClr val="1A73E8"/>
                </a:solidFill>
                <a:effectLst/>
                <a:latin typeface="Roboto"/>
                <a:hlinkClick r:id="rId3"/>
              </a:rPr>
              <a:t>https://www.surveymonkey.co.uk/r/vfs-primary-ks1-toys</a:t>
            </a:r>
            <a:r>
              <a:rPr lang="en-GB" b="0" i="0" dirty="0">
                <a:solidFill>
                  <a:srgbClr val="202124"/>
                </a:solidFill>
                <a:effectLst/>
                <a:latin typeface="Roboto"/>
              </a:rPr>
              <a:t> </a:t>
            </a:r>
            <a:r>
              <a:rPr lang="en-GB" sz="1200" b="0" dirty="0">
                <a:latin typeface="Century Gothic" panose="020B0502020202020204" pitchFamily="34" charset="0"/>
                <a:ea typeface="Lato" panose="020F0502020204030203" pitchFamily="34" charset="0"/>
                <a:cs typeface="Lato" panose="020F0502020204030203" pitchFamily="34" charset="0"/>
                <a:sym typeface="Calibri"/>
              </a:rPr>
              <a:t> </a:t>
            </a:r>
          </a:p>
          <a:p>
            <a:endParaRPr lang="en-GB" b="1" dirty="0"/>
          </a:p>
          <a:p>
            <a:r>
              <a:rPr lang="en-GB" b="1" dirty="0" err="1"/>
              <a:t>SafeShare</a:t>
            </a:r>
            <a:r>
              <a:rPr lang="en-GB" b="1" dirty="0"/>
              <a:t> How-To Video Link: </a:t>
            </a:r>
            <a:r>
              <a:rPr lang="en-GB" b="0" i="0" u="none" strike="noStrike" dirty="0">
                <a:solidFill>
                  <a:srgbClr val="1A73E8"/>
                </a:solidFill>
                <a:effectLst/>
                <a:latin typeface="Roboto"/>
                <a:hlinkClick r:id="rId4"/>
              </a:rPr>
              <a:t>https://safeshare.tv/x/N0-AjP3cFjg</a:t>
            </a:r>
            <a:endParaRPr lang="en-GB" b="0" i="0" u="none" strike="noStrike" dirty="0">
              <a:solidFill>
                <a:srgbClr val="1A73E8"/>
              </a:solidFill>
              <a:effectLst/>
              <a:latin typeface="Roboto"/>
            </a:endParaRPr>
          </a:p>
          <a:p>
            <a:r>
              <a:rPr lang="en-GB" b="1" i="0" u="none" strike="noStrike" dirty="0">
                <a:solidFill>
                  <a:srgbClr val="1A73E8"/>
                </a:solidFill>
                <a:effectLst/>
                <a:latin typeface="Roboto"/>
              </a:rPr>
              <a:t>YouTube How-To Link: </a:t>
            </a:r>
            <a:r>
              <a:rPr lang="en-GB" b="0" i="0" u="none" strike="noStrike" dirty="0">
                <a:solidFill>
                  <a:srgbClr val="1A73E8"/>
                </a:solidFill>
                <a:effectLst/>
                <a:latin typeface="Roboto"/>
                <a:hlinkClick r:id="rId5"/>
              </a:rPr>
              <a:t>https://www.youtube.com/watch?v=N0-AjP3cFjg&amp;feature=youtu.be</a:t>
            </a:r>
            <a:r>
              <a:rPr lang="en-GB" b="0" i="0" dirty="0">
                <a:solidFill>
                  <a:srgbClr val="202124"/>
                </a:solidFill>
                <a:effectLst/>
                <a:latin typeface="Roboto"/>
              </a:rPr>
              <a:t> </a:t>
            </a:r>
            <a:endParaRPr lang="en-GB" b="1" dirty="0"/>
          </a:p>
          <a:p>
            <a:endParaRPr lang="en-GB" b="1" dirty="0"/>
          </a:p>
        </p:txBody>
      </p:sp>
      <p:sp>
        <p:nvSpPr>
          <p:cNvPr id="4" name="Slide Number Placeholder 3"/>
          <p:cNvSpPr>
            <a:spLocks noGrp="1"/>
          </p:cNvSpPr>
          <p:nvPr>
            <p:ph type="sldNum" sz="quarter" idx="5"/>
          </p:nvPr>
        </p:nvSpPr>
        <p:spPr/>
        <p:txBody>
          <a:bodyPr/>
          <a:lstStyle/>
          <a:p>
            <a:fld id="{C00E99A3-C08E-4E30-9AB6-0C6D7229B5B0}" type="slidenum">
              <a:rPr lang="en-GB" smtClean="0"/>
              <a:t>26</a:t>
            </a:fld>
            <a:endParaRPr lang="en-GB"/>
          </a:p>
        </p:txBody>
      </p:sp>
    </p:spTree>
    <p:extLst>
      <p:ext uri="{BB962C8B-B14F-4D97-AF65-F5344CB8AC3E}">
        <p14:creationId xmlns:p14="http://schemas.microsoft.com/office/powerpoint/2010/main" val="21817424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2.png"/><Relationship Id="rId4" Type="http://schemas.openxmlformats.org/officeDocument/2006/relationships/image" Target="../media/image4.sv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10.svg"/><Relationship Id="rId4" Type="http://schemas.openxmlformats.org/officeDocument/2006/relationships/image" Target="../media/image9.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12.svg"/><Relationship Id="rId4" Type="http://schemas.openxmlformats.org/officeDocument/2006/relationships/image" Target="../media/image11.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Master" Target="../slideMasters/slideMaster2.xml"/><Relationship Id="rId5" Type="http://schemas.openxmlformats.org/officeDocument/2006/relationships/image" Target="../media/image17.png"/><Relationship Id="rId4" Type="http://schemas.openxmlformats.org/officeDocument/2006/relationships/image" Target="../media/image16.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Master" Target="../slideMasters/slideMaster2.xml"/><Relationship Id="rId5" Type="http://schemas.openxmlformats.org/officeDocument/2006/relationships/image" Target="../media/image17.png"/><Relationship Id="rId4" Type="http://schemas.openxmlformats.org/officeDocument/2006/relationships/image" Target="../media/image16.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Master" Target="../slideMasters/slideMaster2.xml"/><Relationship Id="rId5" Type="http://schemas.openxmlformats.org/officeDocument/2006/relationships/image" Target="../media/image17.png"/><Relationship Id="rId4" Type="http://schemas.openxmlformats.org/officeDocument/2006/relationships/image" Target="../media/image16.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10.svg"/><Relationship Id="rId4" Type="http://schemas.openxmlformats.org/officeDocument/2006/relationships/image" Target="../media/image9.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12.svg"/><Relationship Id="rId4" Type="http://schemas.openxmlformats.org/officeDocument/2006/relationships/image" Target="../media/image11.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6" Type="http://schemas.openxmlformats.org/officeDocument/2006/relationships/image" Target="../media/image14.png"/><Relationship Id="rId5" Type="http://schemas.openxmlformats.org/officeDocument/2006/relationships/image" Target="../media/image1.png"/><Relationship Id="rId4" Type="http://schemas.openxmlformats.org/officeDocument/2006/relationships/image" Target="../media/image2.pn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3.xml"/><Relationship Id="rId5" Type="http://schemas.openxmlformats.org/officeDocument/2006/relationships/image" Target="../media/image1.png"/><Relationship Id="rId4" Type="http://schemas.openxmlformats.org/officeDocument/2006/relationships/image" Target="../media/image4.sv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png"/><Relationship Id="rId7" Type="http://schemas.openxmlformats.org/officeDocument/2006/relationships/image" Target="../media/image19.png"/><Relationship Id="rId2" Type="http://schemas.openxmlformats.org/officeDocument/2006/relationships/image" Target="../media/image2.png"/><Relationship Id="rId1" Type="http://schemas.openxmlformats.org/officeDocument/2006/relationships/slideMaster" Target="../slideMasters/slideMaster3.xml"/><Relationship Id="rId6" Type="http://schemas.openxmlformats.org/officeDocument/2006/relationships/image" Target="../media/image18.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21.png"/></Relationships>
</file>

<file path=ppt/slideLayouts/_rels/slideLayout2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png"/><Relationship Id="rId7" Type="http://schemas.openxmlformats.org/officeDocument/2006/relationships/image" Target="../media/image19.png"/><Relationship Id="rId2" Type="http://schemas.openxmlformats.org/officeDocument/2006/relationships/image" Target="../media/image2.png"/><Relationship Id="rId1" Type="http://schemas.openxmlformats.org/officeDocument/2006/relationships/slideMaster" Target="../slideMasters/slideMaster3.xml"/><Relationship Id="rId6" Type="http://schemas.openxmlformats.org/officeDocument/2006/relationships/image" Target="../media/image18.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21.png"/></Relationships>
</file>

<file path=ppt/slideLayouts/_rels/slideLayout29.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png"/><Relationship Id="rId7" Type="http://schemas.openxmlformats.org/officeDocument/2006/relationships/image" Target="../media/image20.png"/><Relationship Id="rId2" Type="http://schemas.openxmlformats.org/officeDocument/2006/relationships/image" Target="../media/image2.png"/><Relationship Id="rId1" Type="http://schemas.openxmlformats.org/officeDocument/2006/relationships/slideMaster" Target="../slideMasters/slideMaster3.xml"/><Relationship Id="rId6" Type="http://schemas.openxmlformats.org/officeDocument/2006/relationships/image" Target="../media/image19.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5.png"/></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3.xml"/><Relationship Id="rId6" Type="http://schemas.openxmlformats.org/officeDocument/2006/relationships/image" Target="../media/image14.png"/><Relationship Id="rId5" Type="http://schemas.openxmlformats.org/officeDocument/2006/relationships/image" Target="../media/image4.svg"/><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nk Primary">
    <p:spTree>
      <p:nvGrpSpPr>
        <p:cNvPr id="1" name=""/>
        <p:cNvGrpSpPr/>
        <p:nvPr/>
      </p:nvGrpSpPr>
      <p:grpSpPr>
        <a:xfrm>
          <a:off x="0" y="0"/>
          <a:ext cx="0" cy="0"/>
          <a:chOff x="0" y="0"/>
          <a:chExt cx="0" cy="0"/>
        </a:xfrm>
      </p:grpSpPr>
      <p:sp>
        <p:nvSpPr>
          <p:cNvPr id="11" name="Slide Number Placeholder 1">
            <a:extLst>
              <a:ext uri="{FF2B5EF4-FFF2-40B4-BE49-F238E27FC236}">
                <a16:creationId xmlns:a16="http://schemas.microsoft.com/office/drawing/2014/main" id="{3C06115C-17EE-4BBE-90AF-0972C845F1CF}"/>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13" name="Rectangle 12">
            <a:extLst>
              <a:ext uri="{FF2B5EF4-FFF2-40B4-BE49-F238E27FC236}">
                <a16:creationId xmlns:a16="http://schemas.microsoft.com/office/drawing/2014/main" id="{3AD25BD4-C86F-4256-8699-DBE3876DC42C}"/>
              </a:ext>
            </a:extLst>
          </p:cNvPr>
          <p:cNvSpPr/>
          <p:nvPr userDrawn="1"/>
        </p:nvSpPr>
        <p:spPr>
          <a:xfrm>
            <a:off x="0" y="99568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Text Placeholder 14">
            <a:extLst>
              <a:ext uri="{FF2B5EF4-FFF2-40B4-BE49-F238E27FC236}">
                <a16:creationId xmlns:a16="http://schemas.microsoft.com/office/drawing/2014/main" id="{D6607E7B-1C52-4295-AC38-BEF651304119}"/>
              </a:ext>
            </a:extLst>
          </p:cNvPr>
          <p:cNvSpPr>
            <a:spLocks noGrp="1"/>
          </p:cNvSpPr>
          <p:nvPr>
            <p:ph type="body" sz="quarter" idx="10"/>
          </p:nvPr>
        </p:nvSpPr>
        <p:spPr>
          <a:xfrm>
            <a:off x="776288" y="241911"/>
            <a:ext cx="7739062" cy="571500"/>
          </a:xfrm>
          <a:prstGeom prst="rect">
            <a:avLst/>
          </a:prstGeom>
        </p:spPr>
        <p:txBody>
          <a:bodyP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
        <p:nvSpPr>
          <p:cNvPr id="6" name="Slide Number Placeholder 1">
            <a:extLst>
              <a:ext uri="{FF2B5EF4-FFF2-40B4-BE49-F238E27FC236}">
                <a16:creationId xmlns:a16="http://schemas.microsoft.com/office/drawing/2014/main" id="{AE74327C-BDF7-4347-AAF8-CB8A8ABE32B4}"/>
              </a:ext>
            </a:extLst>
          </p:cNvPr>
          <p:cNvSpPr txBox="1">
            <a:spLocks/>
          </p:cNvSpPr>
          <p:nvPr userDrawn="1"/>
        </p:nvSpPr>
        <p:spPr>
          <a:xfrm>
            <a:off x="6998650" y="6561884"/>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©VotesforSchools2021</a:t>
            </a:r>
          </a:p>
        </p:txBody>
      </p:sp>
    </p:spTree>
    <p:extLst>
      <p:ext uri="{BB962C8B-B14F-4D97-AF65-F5344CB8AC3E}">
        <p14:creationId xmlns:p14="http://schemas.microsoft.com/office/powerpoint/2010/main" val="41553062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With tick">
    <p:spTree>
      <p:nvGrpSpPr>
        <p:cNvPr id="1" name=""/>
        <p:cNvGrpSpPr/>
        <p:nvPr/>
      </p:nvGrpSpPr>
      <p:grpSpPr>
        <a:xfrm>
          <a:off x="0" y="0"/>
          <a:ext cx="0" cy="0"/>
          <a:chOff x="0" y="0"/>
          <a:chExt cx="0" cy="0"/>
        </a:xfrm>
      </p:grpSpPr>
      <p:sp>
        <p:nvSpPr>
          <p:cNvPr id="2" name="Text Placeholder 14">
            <a:extLst>
              <a:ext uri="{FF2B5EF4-FFF2-40B4-BE49-F238E27FC236}">
                <a16:creationId xmlns:a16="http://schemas.microsoft.com/office/drawing/2014/main" id="{9E3B75A2-8B5C-4D69-B08C-7F10EFC29B21}"/>
              </a:ext>
            </a:extLst>
          </p:cNvPr>
          <p:cNvSpPr>
            <a:spLocks noGrp="1"/>
          </p:cNvSpPr>
          <p:nvPr>
            <p:ph type="body" sz="quarter" idx="10"/>
          </p:nvPr>
        </p:nvSpPr>
        <p:spPr>
          <a:xfrm>
            <a:off x="776288" y="241911"/>
            <a:ext cx="7739062" cy="571500"/>
          </a:xfrm>
          <a:prstGeom prst="rect">
            <a:avLst/>
          </a:prstGeom>
        </p:spPr>
        <p:txBody>
          <a:bodyP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41502076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lour Backgroun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110B5C7A-E13B-4351-9463-CCDA5F3C1A5F}"/>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3" name="Rectangle 12">
            <a:extLst>
              <a:ext uri="{FF2B5EF4-FFF2-40B4-BE49-F238E27FC236}">
                <a16:creationId xmlns:a16="http://schemas.microsoft.com/office/drawing/2014/main" id="{8101128A-20BC-45C5-A361-EC630988330F}"/>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0" name="Picture 9" descr="A picture containing fence&#10;&#10;Description automatically generated">
            <a:extLst>
              <a:ext uri="{FF2B5EF4-FFF2-40B4-BE49-F238E27FC236}">
                <a16:creationId xmlns:a16="http://schemas.microsoft.com/office/drawing/2014/main" id="{D99DAFC6-96F6-4850-B518-0CC863F03CCA}"/>
              </a:ext>
            </a:extLst>
          </p:cNvPr>
          <p:cNvPicPr>
            <a:picLocks noChangeAspect="1"/>
          </p:cNvPicPr>
          <p:nvPr userDrawn="1"/>
        </p:nvPicPr>
        <p:blipFill>
          <a:blip r:embed="rId2">
            <a:alphaModFix amt="50000"/>
          </a:blip>
          <a:stretch>
            <a:fillRect/>
          </a:stretch>
        </p:blipFill>
        <p:spPr>
          <a:xfrm>
            <a:off x="29047" y="-15939"/>
            <a:ext cx="6101081" cy="6913518"/>
          </a:xfrm>
          <a:prstGeom prst="rect">
            <a:avLst/>
          </a:prstGeom>
        </p:spPr>
      </p:pic>
      <p:pic>
        <p:nvPicPr>
          <p:cNvPr id="9" name="Graphic 8">
            <a:extLst>
              <a:ext uri="{FF2B5EF4-FFF2-40B4-BE49-F238E27FC236}">
                <a16:creationId xmlns:a16="http://schemas.microsoft.com/office/drawing/2014/main" id="{ED5C4AA3-023E-46E3-AA17-EED00DE188CA}"/>
              </a:ext>
            </a:extLst>
          </p:cNvPr>
          <p:cNvPicPr>
            <a:picLocks noChangeAspect="1"/>
          </p:cNvPicPr>
          <p:nvPr userDrawn="1"/>
        </p:nvPicPr>
        <p:blipFill>
          <a:blip r:embed="rId3">
            <a:alphaModFix amt="32000"/>
            <a:extLst>
              <a:ext uri="{96DAC541-7B7A-43D3-8B79-37D633B846F1}">
                <asvg:svgBlip xmlns:asvg="http://schemas.microsoft.com/office/drawing/2016/SVG/main" r:embed="rId4"/>
              </a:ext>
            </a:extLst>
          </a:blip>
          <a:stretch>
            <a:fillRect/>
          </a:stretch>
        </p:blipFill>
        <p:spPr>
          <a:xfrm rot="391057">
            <a:off x="601027" y="-177752"/>
            <a:ext cx="4761052" cy="7474076"/>
          </a:xfrm>
          <a:prstGeom prst="rect">
            <a:avLst/>
          </a:prstGeom>
        </p:spPr>
      </p:pic>
      <p:pic>
        <p:nvPicPr>
          <p:cNvPr id="14" name="Picture 13" descr="A picture containing clock&#10;&#10;Description automatically generated">
            <a:extLst>
              <a:ext uri="{FF2B5EF4-FFF2-40B4-BE49-F238E27FC236}">
                <a16:creationId xmlns:a16="http://schemas.microsoft.com/office/drawing/2014/main" id="{3501248F-972F-43E0-AC4E-A224AA95A761}"/>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Tree>
    <p:extLst>
      <p:ext uri="{BB962C8B-B14F-4D97-AF65-F5344CB8AC3E}">
        <p14:creationId xmlns:p14="http://schemas.microsoft.com/office/powerpoint/2010/main" val="24006206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KS1">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FA15F7C-B426-444A-95D5-518937B3029A}"/>
              </a:ext>
            </a:extLst>
          </p:cNvPr>
          <p:cNvSpPr txBox="1"/>
          <p:nvPr userDrawn="1"/>
        </p:nvSpPr>
        <p:spPr>
          <a:xfrm>
            <a:off x="4010026" y="3289910"/>
            <a:ext cx="4381500"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Primary KS1</a:t>
            </a:r>
          </a:p>
          <a:p>
            <a:pPr algn="r"/>
            <a:endParaRPr lang="en-GB" dirty="0"/>
          </a:p>
        </p:txBody>
      </p:sp>
      <p:pic>
        <p:nvPicPr>
          <p:cNvPr id="4" name="Picture 3" descr="A picture containing drawing&#10;&#10;Description automatically generated">
            <a:extLst>
              <a:ext uri="{FF2B5EF4-FFF2-40B4-BE49-F238E27FC236}">
                <a16:creationId xmlns:a16="http://schemas.microsoft.com/office/drawing/2014/main" id="{E3705FE7-7E34-4478-ADEF-A2D0D88940B2}"/>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A1F91AE9-BE18-47CC-BA23-A89413899A87}"/>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276598" y="5674031"/>
            <a:ext cx="4841502" cy="1089110"/>
          </a:xfrm>
          <a:prstGeom prst="rect">
            <a:avLst/>
          </a:prstGeom>
        </p:spPr>
      </p:pic>
    </p:spTree>
    <p:extLst>
      <p:ext uri="{BB962C8B-B14F-4D97-AF65-F5344CB8AC3E}">
        <p14:creationId xmlns:p14="http://schemas.microsoft.com/office/powerpoint/2010/main" val="1161955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KS2">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FA15F7C-B426-444A-95D5-518937B3029A}"/>
              </a:ext>
            </a:extLst>
          </p:cNvPr>
          <p:cNvSpPr txBox="1"/>
          <p:nvPr userDrawn="1"/>
        </p:nvSpPr>
        <p:spPr>
          <a:xfrm>
            <a:off x="4010026" y="3289910"/>
            <a:ext cx="4381500"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Primary KS2</a:t>
            </a:r>
          </a:p>
          <a:p>
            <a:pPr algn="r"/>
            <a:endParaRPr lang="en-GB" dirty="0"/>
          </a:p>
        </p:txBody>
      </p:sp>
      <p:pic>
        <p:nvPicPr>
          <p:cNvPr id="4" name="Picture 3" descr="A picture containing drawing&#10;&#10;Description automatically generated">
            <a:extLst>
              <a:ext uri="{FF2B5EF4-FFF2-40B4-BE49-F238E27FC236}">
                <a16:creationId xmlns:a16="http://schemas.microsoft.com/office/drawing/2014/main" id="{E3705FE7-7E34-4478-ADEF-A2D0D88940B2}"/>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140BB7D9-9F61-4201-B37B-8284369E8C52}"/>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276598" y="5674031"/>
            <a:ext cx="4841502" cy="1089110"/>
          </a:xfrm>
          <a:prstGeom prst="rect">
            <a:avLst/>
          </a:prstGeom>
        </p:spPr>
      </p:pic>
    </p:spTree>
    <p:extLst>
      <p:ext uri="{BB962C8B-B14F-4D97-AF65-F5344CB8AC3E}">
        <p14:creationId xmlns:p14="http://schemas.microsoft.com/office/powerpoint/2010/main" val="1200475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ssembly">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FA15F7C-B426-444A-95D5-518937B3029A}"/>
              </a:ext>
            </a:extLst>
          </p:cNvPr>
          <p:cNvSpPr txBox="1"/>
          <p:nvPr userDrawn="1"/>
        </p:nvSpPr>
        <p:spPr>
          <a:xfrm>
            <a:off x="2647950" y="3289910"/>
            <a:ext cx="5743576"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Primary Assembly</a:t>
            </a:r>
          </a:p>
          <a:p>
            <a:pPr algn="r"/>
            <a:endParaRPr lang="en-GB" dirty="0"/>
          </a:p>
        </p:txBody>
      </p:sp>
      <p:pic>
        <p:nvPicPr>
          <p:cNvPr id="4" name="Picture 3" descr="A picture containing drawing&#10;&#10;Description automatically generated">
            <a:extLst>
              <a:ext uri="{FF2B5EF4-FFF2-40B4-BE49-F238E27FC236}">
                <a16:creationId xmlns:a16="http://schemas.microsoft.com/office/drawing/2014/main" id="{E3705FE7-7E34-4478-ADEF-A2D0D88940B2}"/>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38958934-D164-4550-BE58-87A0CA1F7666}"/>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276598" y="5674031"/>
            <a:ext cx="4841502" cy="1089110"/>
          </a:xfrm>
          <a:prstGeom prst="rect">
            <a:avLst/>
          </a:prstGeom>
        </p:spPr>
      </p:pic>
    </p:spTree>
    <p:extLst>
      <p:ext uri="{BB962C8B-B14F-4D97-AF65-F5344CB8AC3E}">
        <p14:creationId xmlns:p14="http://schemas.microsoft.com/office/powerpoint/2010/main" val="17953663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1_Learning Journey">
    <p:spTree>
      <p:nvGrpSpPr>
        <p:cNvPr id="1" name=""/>
        <p:cNvGrpSpPr/>
        <p:nvPr/>
      </p:nvGrpSpPr>
      <p:grpSpPr>
        <a:xfrm>
          <a:off x="0" y="0"/>
          <a:ext cx="0" cy="0"/>
          <a:chOff x="0" y="0"/>
          <a:chExt cx="0" cy="0"/>
        </a:xfrm>
      </p:grpSpPr>
      <p:sp>
        <p:nvSpPr>
          <p:cNvPr id="9" name="Freeform: Shape 9">
            <a:extLst>
              <a:ext uri="{FF2B5EF4-FFF2-40B4-BE49-F238E27FC236}">
                <a16:creationId xmlns:a16="http://schemas.microsoft.com/office/drawing/2014/main" id="{E61A4D26-4875-40CA-A5B2-7B453F8FE296}"/>
              </a:ext>
            </a:extLst>
          </p:cNvPr>
          <p:cNvSpPr/>
          <p:nvPr/>
        </p:nvSpPr>
        <p:spPr>
          <a:xfrm>
            <a:off x="807888" y="1955228"/>
            <a:ext cx="8229599" cy="4147865"/>
          </a:xfrm>
          <a:custGeom>
            <a:avLst/>
            <a:gdLst>
              <a:gd name="connsiteX0" fmla="*/ 0 w 7263928"/>
              <a:gd name="connsiteY0" fmla="*/ 75127 h 3582415"/>
              <a:gd name="connsiteX1" fmla="*/ 6150280 w 7263928"/>
              <a:gd name="connsiteY1" fmla="*/ 100179 h 3582415"/>
              <a:gd name="connsiteX2" fmla="*/ 6770318 w 7263928"/>
              <a:gd name="connsiteY2" fmla="*/ 1052157 h 3582415"/>
              <a:gd name="connsiteX3" fmla="*/ 795403 w 7263928"/>
              <a:gd name="connsiteY3" fmla="*/ 1803719 h 3582415"/>
              <a:gd name="connsiteX4" fmla="*/ 989557 w 7263928"/>
              <a:gd name="connsiteY4" fmla="*/ 3075110 h 3582415"/>
              <a:gd name="connsiteX5" fmla="*/ 6657584 w 7263928"/>
              <a:gd name="connsiteY5" fmla="*/ 3582415 h 3582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63928" h="3582415">
                <a:moveTo>
                  <a:pt x="0" y="75127"/>
                </a:moveTo>
                <a:cubicBezTo>
                  <a:pt x="2510947" y="6234"/>
                  <a:pt x="5021894" y="-62659"/>
                  <a:pt x="6150280" y="100179"/>
                </a:cubicBezTo>
                <a:cubicBezTo>
                  <a:pt x="7278666" y="263017"/>
                  <a:pt x="7662797" y="768234"/>
                  <a:pt x="6770318" y="1052157"/>
                </a:cubicBezTo>
                <a:cubicBezTo>
                  <a:pt x="5877839" y="1336080"/>
                  <a:pt x="1758863" y="1466560"/>
                  <a:pt x="795403" y="1803719"/>
                </a:cubicBezTo>
                <a:cubicBezTo>
                  <a:pt x="-168057" y="2140878"/>
                  <a:pt x="12527" y="2778661"/>
                  <a:pt x="989557" y="3075110"/>
                </a:cubicBezTo>
                <a:cubicBezTo>
                  <a:pt x="1966587" y="3371559"/>
                  <a:pt x="4312085" y="3476987"/>
                  <a:pt x="6657584" y="3582415"/>
                </a:cubicBezTo>
              </a:path>
            </a:pathLst>
          </a:custGeom>
          <a:ln w="19050" cap="flat" cmpd="sng" algn="ctr">
            <a:solidFill>
              <a:schemeClr val="tx2"/>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txBody>
          <a:bodyPr rtlCol="0" anchor="ctr"/>
          <a:lstStyle/>
          <a:p>
            <a:pPr algn="ctr"/>
            <a:endParaRPr lang="en-GB" sz="1800">
              <a:highlight>
                <a:srgbClr val="03ABE1"/>
              </a:highlight>
              <a:latin typeface="Century Gothic"/>
              <a:cs typeface="Century Gothic"/>
            </a:endParaRPr>
          </a:p>
        </p:txBody>
      </p:sp>
      <p:sp>
        <p:nvSpPr>
          <p:cNvPr id="31" name="Text Placeholder 24">
            <a:extLst>
              <a:ext uri="{FF2B5EF4-FFF2-40B4-BE49-F238E27FC236}">
                <a16:creationId xmlns:a16="http://schemas.microsoft.com/office/drawing/2014/main" id="{DB6B306F-BFCD-4479-ACB0-81C8F27DCE04}"/>
              </a:ext>
            </a:extLst>
          </p:cNvPr>
          <p:cNvSpPr>
            <a:spLocks noGrp="1"/>
          </p:cNvSpPr>
          <p:nvPr>
            <p:ph type="body" sz="quarter" idx="17"/>
          </p:nvPr>
        </p:nvSpPr>
        <p:spPr>
          <a:xfrm>
            <a:off x="429024" y="3727097"/>
            <a:ext cx="1713600" cy="1108800"/>
          </a:xfrm>
          <a:prstGeom prst="roundRect">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2" name="Title 1">
            <a:extLst>
              <a:ext uri="{FF2B5EF4-FFF2-40B4-BE49-F238E27FC236}">
                <a16:creationId xmlns:a16="http://schemas.microsoft.com/office/drawing/2014/main" id="{0B71B64D-5B71-48B0-A10B-5D516CB7DCF1}"/>
              </a:ext>
            </a:extLst>
          </p:cNvPr>
          <p:cNvSpPr txBox="1">
            <a:spLocks/>
          </p:cNvSpPr>
          <p:nvPr/>
        </p:nvSpPr>
        <p:spPr>
          <a:xfrm>
            <a:off x="408532" y="193181"/>
            <a:ext cx="8229600"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dirty="0">
                <a:solidFill>
                  <a:schemeClr val="bg1"/>
                </a:solidFill>
                <a:latin typeface="Century Gothic"/>
                <a:cs typeface="Century Gothic"/>
              </a:rPr>
              <a:t>Our learning journey for this week!</a:t>
            </a:r>
          </a:p>
        </p:txBody>
      </p:sp>
      <p:sp>
        <p:nvSpPr>
          <p:cNvPr id="25" name="Text Placeholder 24">
            <a:extLst>
              <a:ext uri="{FF2B5EF4-FFF2-40B4-BE49-F238E27FC236}">
                <a16:creationId xmlns:a16="http://schemas.microsoft.com/office/drawing/2014/main" id="{15F20F20-48E6-4C24-8828-2C82B4338565}"/>
              </a:ext>
            </a:extLst>
          </p:cNvPr>
          <p:cNvSpPr>
            <a:spLocks noGrp="1"/>
          </p:cNvSpPr>
          <p:nvPr>
            <p:ph type="body" sz="quarter" idx="13"/>
          </p:nvPr>
        </p:nvSpPr>
        <p:spPr>
          <a:xfrm>
            <a:off x="2088170" y="1528922"/>
            <a:ext cx="1713600" cy="1108800"/>
          </a:xfrm>
          <a:prstGeom prst="flowChartAlternateProcess">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dirty="0"/>
              <a:t>Click to edit Master text styles</a:t>
            </a:r>
          </a:p>
        </p:txBody>
      </p:sp>
      <p:sp>
        <p:nvSpPr>
          <p:cNvPr id="27" name="Text Placeholder 26">
            <a:extLst>
              <a:ext uri="{FF2B5EF4-FFF2-40B4-BE49-F238E27FC236}">
                <a16:creationId xmlns:a16="http://schemas.microsoft.com/office/drawing/2014/main" id="{2868CCFB-DEDB-423B-A8FC-3A26C842F38A}"/>
              </a:ext>
            </a:extLst>
          </p:cNvPr>
          <p:cNvSpPr>
            <a:spLocks noGrp="1"/>
          </p:cNvSpPr>
          <p:nvPr>
            <p:ph type="body" sz="quarter" idx="14"/>
          </p:nvPr>
        </p:nvSpPr>
        <p:spPr>
          <a:xfrm>
            <a:off x="4775496" y="1438124"/>
            <a:ext cx="1980000" cy="1224000"/>
          </a:xfrm>
          <a:prstGeom prst="ellipse">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dirty="0"/>
              <a:t>Click to edit Master text styles</a:t>
            </a:r>
          </a:p>
        </p:txBody>
      </p:sp>
      <p:sp>
        <p:nvSpPr>
          <p:cNvPr id="29" name="Text Placeholder 24">
            <a:extLst>
              <a:ext uri="{FF2B5EF4-FFF2-40B4-BE49-F238E27FC236}">
                <a16:creationId xmlns:a16="http://schemas.microsoft.com/office/drawing/2014/main" id="{F28DE195-DDB4-47F8-8B8C-DC750A8D9C27}"/>
              </a:ext>
            </a:extLst>
          </p:cNvPr>
          <p:cNvSpPr>
            <a:spLocks noGrp="1"/>
          </p:cNvSpPr>
          <p:nvPr>
            <p:ph type="body" sz="quarter" idx="15"/>
          </p:nvPr>
        </p:nvSpPr>
        <p:spPr>
          <a:xfrm>
            <a:off x="6399741" y="2823345"/>
            <a:ext cx="1713600" cy="1108800"/>
          </a:xfrm>
          <a:prstGeom prst="roundRect">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dirty="0"/>
              <a:t>Click to edit Master text styles</a:t>
            </a:r>
          </a:p>
        </p:txBody>
      </p:sp>
      <p:sp>
        <p:nvSpPr>
          <p:cNvPr id="30" name="Text Placeholder 26">
            <a:extLst>
              <a:ext uri="{FF2B5EF4-FFF2-40B4-BE49-F238E27FC236}">
                <a16:creationId xmlns:a16="http://schemas.microsoft.com/office/drawing/2014/main" id="{C074B4FC-009B-47F9-A785-7C0FDE0B90EB}"/>
              </a:ext>
            </a:extLst>
          </p:cNvPr>
          <p:cNvSpPr>
            <a:spLocks noGrp="1"/>
          </p:cNvSpPr>
          <p:nvPr>
            <p:ph type="body" sz="quarter" idx="16"/>
          </p:nvPr>
        </p:nvSpPr>
        <p:spPr>
          <a:xfrm>
            <a:off x="3393747" y="3052426"/>
            <a:ext cx="1980000" cy="1224000"/>
          </a:xfrm>
          <a:prstGeom prst="ellipse">
            <a:avLst/>
          </a:prstGeom>
          <a:solidFill>
            <a:schemeClr val="bg1"/>
          </a:solidFill>
          <a:ln w="28575">
            <a:solidFill>
              <a:schemeClr val="tx2"/>
            </a:solidFill>
          </a:ln>
        </p:spPr>
        <p:txBody>
          <a:bodyP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dirty="0"/>
              <a:t>Click to edit Master text styles</a:t>
            </a:r>
          </a:p>
        </p:txBody>
      </p:sp>
      <p:sp>
        <p:nvSpPr>
          <p:cNvPr id="33" name="Text Placeholder 26">
            <a:extLst>
              <a:ext uri="{FF2B5EF4-FFF2-40B4-BE49-F238E27FC236}">
                <a16:creationId xmlns:a16="http://schemas.microsoft.com/office/drawing/2014/main" id="{4ADB8F8D-C5D2-43D9-95F6-8953E23439F5}"/>
              </a:ext>
            </a:extLst>
          </p:cNvPr>
          <p:cNvSpPr>
            <a:spLocks noGrp="1"/>
          </p:cNvSpPr>
          <p:nvPr>
            <p:ph type="body" sz="quarter" idx="18"/>
          </p:nvPr>
        </p:nvSpPr>
        <p:spPr>
          <a:xfrm>
            <a:off x="2403747" y="5180426"/>
            <a:ext cx="1980000" cy="1224000"/>
          </a:xfrm>
          <a:prstGeom prst="ellipse">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 name="Text Placeholder 2">
            <a:extLst>
              <a:ext uri="{FF2B5EF4-FFF2-40B4-BE49-F238E27FC236}">
                <a16:creationId xmlns:a16="http://schemas.microsoft.com/office/drawing/2014/main" id="{2FE22C82-1322-47F0-8433-07036B1A318E}"/>
              </a:ext>
            </a:extLst>
          </p:cNvPr>
          <p:cNvSpPr>
            <a:spLocks noGrp="1"/>
          </p:cNvSpPr>
          <p:nvPr>
            <p:ph type="body" sz="quarter" idx="19" hasCustomPrompt="1"/>
          </p:nvPr>
        </p:nvSpPr>
        <p:spPr>
          <a:xfrm>
            <a:off x="5364067" y="5446864"/>
            <a:ext cx="1713600" cy="1108800"/>
          </a:xfrm>
          <a:prstGeom prst="roundRect">
            <a:avLst/>
          </a:prstGeom>
          <a:solidFill>
            <a:schemeClr val="bg1"/>
          </a:solidFill>
          <a:ln w="28575">
            <a:solidFill>
              <a:schemeClr val="tx2"/>
            </a:solidFill>
          </a:ln>
        </p:spPr>
        <p:txBody>
          <a:bodyPr anchor="ctr">
            <a:normAutofit/>
          </a:bodyPr>
          <a:lstStyle>
            <a:lvl1pPr marL="0" indent="0" algn="ctr">
              <a:buNone/>
              <a:defRPr sz="1600"/>
            </a:lvl1pPr>
          </a:lstStyle>
          <a:p>
            <a:pPr lvl="0"/>
            <a:r>
              <a:rPr lang="en-US"/>
              <a:t>Vote!</a:t>
            </a:r>
          </a:p>
        </p:txBody>
      </p:sp>
      <p:sp>
        <p:nvSpPr>
          <p:cNvPr id="16" name="Pentagon 20">
            <a:extLst>
              <a:ext uri="{FF2B5EF4-FFF2-40B4-BE49-F238E27FC236}">
                <a16:creationId xmlns:a16="http://schemas.microsoft.com/office/drawing/2014/main" id="{DA2DF849-3511-4215-A523-E2689B60D3E8}"/>
              </a:ext>
            </a:extLst>
          </p:cNvPr>
          <p:cNvSpPr/>
          <p:nvPr userDrawn="1"/>
        </p:nvSpPr>
        <p:spPr>
          <a:xfrm>
            <a:off x="542261" y="1671517"/>
            <a:ext cx="977344" cy="67749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17" name="Pentagon 20">
            <a:extLst>
              <a:ext uri="{FF2B5EF4-FFF2-40B4-BE49-F238E27FC236}">
                <a16:creationId xmlns:a16="http://schemas.microsoft.com/office/drawing/2014/main" id="{4EEB3A40-0D0F-4F19-B981-AB60AACE0636}"/>
              </a:ext>
            </a:extLst>
          </p:cNvPr>
          <p:cNvSpPr/>
          <p:nvPr userDrawn="1"/>
        </p:nvSpPr>
        <p:spPr>
          <a:xfrm flipH="1">
            <a:off x="7650539" y="5748935"/>
            <a:ext cx="925604" cy="67749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18" name="Title 1">
            <a:extLst>
              <a:ext uri="{FF2B5EF4-FFF2-40B4-BE49-F238E27FC236}">
                <a16:creationId xmlns:a16="http://schemas.microsoft.com/office/drawing/2014/main" id="{EC5CC026-1AD4-4EB0-AC86-1B8AF31FC042}"/>
              </a:ext>
            </a:extLst>
          </p:cNvPr>
          <p:cNvSpPr txBox="1">
            <a:spLocks/>
          </p:cNvSpPr>
          <p:nvPr userDrawn="1"/>
        </p:nvSpPr>
        <p:spPr>
          <a:xfrm>
            <a:off x="684812" y="1811615"/>
            <a:ext cx="675028" cy="453189"/>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1800" b="1" dirty="0">
                <a:solidFill>
                  <a:schemeClr val="bg1"/>
                </a:solidFill>
                <a:latin typeface="Century Gothic"/>
                <a:cs typeface="Century Gothic"/>
              </a:rPr>
              <a:t>Start</a:t>
            </a:r>
          </a:p>
        </p:txBody>
      </p:sp>
      <p:sp>
        <p:nvSpPr>
          <p:cNvPr id="19" name="Title 1">
            <a:extLst>
              <a:ext uri="{FF2B5EF4-FFF2-40B4-BE49-F238E27FC236}">
                <a16:creationId xmlns:a16="http://schemas.microsoft.com/office/drawing/2014/main" id="{B68CEEB8-E9C3-4DB5-A351-87334C891E30}"/>
              </a:ext>
            </a:extLst>
          </p:cNvPr>
          <p:cNvSpPr txBox="1">
            <a:spLocks/>
          </p:cNvSpPr>
          <p:nvPr userDrawn="1"/>
        </p:nvSpPr>
        <p:spPr>
          <a:xfrm>
            <a:off x="7754491" y="5922774"/>
            <a:ext cx="1163242" cy="503659"/>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1800" b="1" dirty="0">
                <a:solidFill>
                  <a:schemeClr val="bg1"/>
                </a:solidFill>
                <a:latin typeface="Century Gothic"/>
                <a:cs typeface="Century Gothic"/>
              </a:rPr>
              <a:t>Finish</a:t>
            </a:r>
          </a:p>
        </p:txBody>
      </p:sp>
      <p:pic>
        <p:nvPicPr>
          <p:cNvPr id="4" name="Picture 3" descr="A picture containing graphics, clock, drawing&#10;&#10;Description automatically generated">
            <a:extLst>
              <a:ext uri="{FF2B5EF4-FFF2-40B4-BE49-F238E27FC236}">
                <a16:creationId xmlns:a16="http://schemas.microsoft.com/office/drawing/2014/main" id="{282DFBC9-D6E7-42B3-AE79-7CC9E1E6A139}"/>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5995" y="1519900"/>
            <a:ext cx="654330" cy="980729"/>
          </a:xfrm>
          <a:prstGeom prst="rect">
            <a:avLst/>
          </a:prstGeom>
        </p:spPr>
      </p:pic>
      <p:pic>
        <p:nvPicPr>
          <p:cNvPr id="2" name="Picture 1" descr="A close up of a sign&#10;&#10;Description automatically generated">
            <a:extLst>
              <a:ext uri="{FF2B5EF4-FFF2-40B4-BE49-F238E27FC236}">
                <a16:creationId xmlns:a16="http://schemas.microsoft.com/office/drawing/2014/main" id="{F0F2BC42-9219-49A3-A7AD-457DBB773EF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215449" y="4868754"/>
            <a:ext cx="845365" cy="1658882"/>
          </a:xfrm>
          <a:prstGeom prst="rect">
            <a:avLst/>
          </a:prstGeom>
        </p:spPr>
      </p:pic>
    </p:spTree>
    <p:extLst>
      <p:ext uri="{BB962C8B-B14F-4D97-AF65-F5344CB8AC3E}">
        <p14:creationId xmlns:p14="http://schemas.microsoft.com/office/powerpoint/2010/main" val="14387429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areer Launchpa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8ECD0A4-785E-4F45-86AF-143230581471}"/>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3" name="Rectangle 2">
            <a:extLst>
              <a:ext uri="{FF2B5EF4-FFF2-40B4-BE49-F238E27FC236}">
                <a16:creationId xmlns:a16="http://schemas.microsoft.com/office/drawing/2014/main" id="{044F96AF-F68D-4311-B7EA-6238A94F78C0}"/>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4" name="Picture 3" descr="A picture containing fence&#10;&#10;Description automatically generated">
            <a:extLst>
              <a:ext uri="{FF2B5EF4-FFF2-40B4-BE49-F238E27FC236}">
                <a16:creationId xmlns:a16="http://schemas.microsoft.com/office/drawing/2014/main" id="{3264288A-8E06-41BB-BDCC-B38A2AFC082A}"/>
              </a:ext>
            </a:extLst>
          </p:cNvPr>
          <p:cNvPicPr>
            <a:picLocks noChangeAspect="1"/>
          </p:cNvPicPr>
          <p:nvPr userDrawn="1"/>
        </p:nvPicPr>
        <p:blipFill>
          <a:blip r:embed="rId2">
            <a:alphaModFix amt="50000"/>
          </a:blip>
          <a:stretch>
            <a:fillRect/>
          </a:stretch>
        </p:blipFill>
        <p:spPr>
          <a:xfrm>
            <a:off x="29047" y="-15939"/>
            <a:ext cx="6101081" cy="6913518"/>
          </a:xfrm>
          <a:prstGeom prst="rect">
            <a:avLst/>
          </a:prstGeom>
        </p:spPr>
      </p:pic>
      <p:pic>
        <p:nvPicPr>
          <p:cNvPr id="12" name="Picture 11" descr="A picture containing clock&#10;&#10;Description automatically generated">
            <a:extLst>
              <a:ext uri="{FF2B5EF4-FFF2-40B4-BE49-F238E27FC236}">
                <a16:creationId xmlns:a16="http://schemas.microsoft.com/office/drawing/2014/main" id="{0C8D7D3D-95FA-4D56-B07A-587E32695694}"/>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
        <p:nvSpPr>
          <p:cNvPr id="5" name="Shape 114">
            <a:extLst>
              <a:ext uri="{FF2B5EF4-FFF2-40B4-BE49-F238E27FC236}">
                <a16:creationId xmlns:a16="http://schemas.microsoft.com/office/drawing/2014/main" id="{C4D1B38A-4659-4EBA-8038-1FE9EFCB0BA0}"/>
              </a:ext>
            </a:extLst>
          </p:cNvPr>
          <p:cNvSpPr/>
          <p:nvPr userDrawn="1"/>
        </p:nvSpPr>
        <p:spPr>
          <a:xfrm>
            <a:off x="799302" y="299256"/>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Career Launchpad!</a:t>
            </a:r>
          </a:p>
        </p:txBody>
      </p:sp>
      <p:sp>
        <p:nvSpPr>
          <p:cNvPr id="7" name="Pentagon 20">
            <a:extLst>
              <a:ext uri="{FF2B5EF4-FFF2-40B4-BE49-F238E27FC236}">
                <a16:creationId xmlns:a16="http://schemas.microsoft.com/office/drawing/2014/main" id="{155A2B88-EE49-425A-8356-042C528D320C}"/>
              </a:ext>
            </a:extLst>
          </p:cNvPr>
          <p:cNvSpPr/>
          <p:nvPr userDrawn="1"/>
        </p:nvSpPr>
        <p:spPr>
          <a:xfrm>
            <a:off x="0" y="259614"/>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pic>
        <p:nvPicPr>
          <p:cNvPr id="15" name="Graphic 14" descr="Rocket">
            <a:extLst>
              <a:ext uri="{FF2B5EF4-FFF2-40B4-BE49-F238E27FC236}">
                <a16:creationId xmlns:a16="http://schemas.microsoft.com/office/drawing/2014/main" id="{C30F38E6-E78B-4ED1-B102-5E9076CDA294}"/>
              </a:ext>
            </a:extLst>
          </p:cNvPr>
          <p:cNvPicPr>
            <a:picLocks noChangeAspect="1"/>
          </p:cNvPicPr>
          <p:nvPr userDrawn="1"/>
        </p:nvPicPr>
        <p:blipFill>
          <a:blip r:embed="rId4">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30480" y="279928"/>
            <a:ext cx="480249" cy="480249"/>
          </a:xfrm>
          <a:prstGeom prst="rect">
            <a:avLst/>
          </a:prstGeom>
        </p:spPr>
      </p:pic>
    </p:spTree>
    <p:extLst>
      <p:ext uri="{BB962C8B-B14F-4D97-AF65-F5344CB8AC3E}">
        <p14:creationId xmlns:p14="http://schemas.microsoft.com/office/powerpoint/2010/main" val="36580037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all to Action">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0BFBBD2-9EB0-4AEA-A864-42DE5B10671E}"/>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8" name="Rectangle 17">
            <a:extLst>
              <a:ext uri="{FF2B5EF4-FFF2-40B4-BE49-F238E27FC236}">
                <a16:creationId xmlns:a16="http://schemas.microsoft.com/office/drawing/2014/main" id="{85EAC95A-8E8B-47D4-B1DA-110A46B012A0}"/>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20" name="Picture 19" descr="A picture containing fence&#10;&#10;Description automatically generated">
            <a:extLst>
              <a:ext uri="{FF2B5EF4-FFF2-40B4-BE49-F238E27FC236}">
                <a16:creationId xmlns:a16="http://schemas.microsoft.com/office/drawing/2014/main" id="{C39A2B44-408E-4589-B052-CE284573E725}"/>
              </a:ext>
            </a:extLst>
          </p:cNvPr>
          <p:cNvPicPr>
            <a:picLocks noChangeAspect="1"/>
          </p:cNvPicPr>
          <p:nvPr userDrawn="1"/>
        </p:nvPicPr>
        <p:blipFill>
          <a:blip r:embed="rId2">
            <a:alphaModFix amt="50000"/>
          </a:blip>
          <a:stretch>
            <a:fillRect/>
          </a:stretch>
        </p:blipFill>
        <p:spPr>
          <a:xfrm>
            <a:off x="29047" y="-15939"/>
            <a:ext cx="6101081" cy="6913518"/>
          </a:xfrm>
          <a:prstGeom prst="rect">
            <a:avLst/>
          </a:prstGeom>
        </p:spPr>
      </p:pic>
      <p:pic>
        <p:nvPicPr>
          <p:cNvPr id="24" name="Picture 23" descr="A picture containing clock&#10;&#10;Description automatically generated">
            <a:extLst>
              <a:ext uri="{FF2B5EF4-FFF2-40B4-BE49-F238E27FC236}">
                <a16:creationId xmlns:a16="http://schemas.microsoft.com/office/drawing/2014/main" id="{9C860DB5-0C95-4323-8A54-B7012B4D499B}"/>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
        <p:nvSpPr>
          <p:cNvPr id="7" name="Pentagon 20">
            <a:extLst>
              <a:ext uri="{FF2B5EF4-FFF2-40B4-BE49-F238E27FC236}">
                <a16:creationId xmlns:a16="http://schemas.microsoft.com/office/drawing/2014/main" id="{155A2B88-EE49-425A-8356-042C528D320C}"/>
              </a:ext>
            </a:extLst>
          </p:cNvPr>
          <p:cNvSpPr/>
          <p:nvPr userDrawn="1"/>
        </p:nvSpPr>
        <p:spPr>
          <a:xfrm>
            <a:off x="0" y="224087"/>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8" name="Shape 114">
            <a:extLst>
              <a:ext uri="{FF2B5EF4-FFF2-40B4-BE49-F238E27FC236}">
                <a16:creationId xmlns:a16="http://schemas.microsoft.com/office/drawing/2014/main" id="{628D0397-A2D6-4FFE-A425-602F9D7CE3FB}"/>
              </a:ext>
            </a:extLst>
          </p:cNvPr>
          <p:cNvSpPr/>
          <p:nvPr userDrawn="1"/>
        </p:nvSpPr>
        <p:spPr>
          <a:xfrm>
            <a:off x="799302" y="263729"/>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Call to Action!</a:t>
            </a:r>
          </a:p>
        </p:txBody>
      </p:sp>
      <p:pic>
        <p:nvPicPr>
          <p:cNvPr id="9" name="Graphic 8" descr="Megaphone1">
            <a:extLst>
              <a:ext uri="{FF2B5EF4-FFF2-40B4-BE49-F238E27FC236}">
                <a16:creationId xmlns:a16="http://schemas.microsoft.com/office/drawing/2014/main" id="{A50A47C4-2396-40DF-BE9F-146C18BA8012}"/>
              </a:ext>
            </a:extLst>
          </p:cNvPr>
          <p:cNvPicPr>
            <a:picLocks noChangeAspect="1"/>
          </p:cNvPicPr>
          <p:nvPr userDrawn="1"/>
        </p:nvPicPr>
        <p:blipFill>
          <a:blip r:embed="rId4">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0799" y="212283"/>
            <a:ext cx="540252" cy="540252"/>
          </a:xfrm>
          <a:prstGeom prst="rect">
            <a:avLst/>
          </a:prstGeom>
        </p:spPr>
      </p:pic>
    </p:spTree>
    <p:extLst>
      <p:ext uri="{BB962C8B-B14F-4D97-AF65-F5344CB8AC3E}">
        <p14:creationId xmlns:p14="http://schemas.microsoft.com/office/powerpoint/2010/main" val="17912651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mparison Summary">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012328A-13FB-4C12-BB73-072051A330D7}"/>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0" name="Rectangle 9">
            <a:extLst>
              <a:ext uri="{FF2B5EF4-FFF2-40B4-BE49-F238E27FC236}">
                <a16:creationId xmlns:a16="http://schemas.microsoft.com/office/drawing/2014/main" id="{22B3DC8B-660D-40B9-9674-A165F59DB38D}"/>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fence&#10;&#10;Description automatically generated">
            <a:extLst>
              <a:ext uri="{FF2B5EF4-FFF2-40B4-BE49-F238E27FC236}">
                <a16:creationId xmlns:a16="http://schemas.microsoft.com/office/drawing/2014/main" id="{CA260C57-9230-4CE6-A45C-5B8C05F3A513}"/>
              </a:ext>
            </a:extLst>
          </p:cNvPr>
          <p:cNvPicPr>
            <a:picLocks noChangeAspect="1"/>
          </p:cNvPicPr>
          <p:nvPr userDrawn="1"/>
        </p:nvPicPr>
        <p:blipFill>
          <a:blip r:embed="rId2">
            <a:alphaModFix amt="50000"/>
          </a:blip>
          <a:stretch>
            <a:fillRect/>
          </a:stretch>
        </p:blipFill>
        <p:spPr>
          <a:xfrm>
            <a:off x="29047" y="-15939"/>
            <a:ext cx="6101081" cy="6913518"/>
          </a:xfrm>
          <a:prstGeom prst="rect">
            <a:avLst/>
          </a:prstGeom>
        </p:spPr>
      </p:pic>
      <p:pic>
        <p:nvPicPr>
          <p:cNvPr id="18" name="Picture 17" descr="A picture containing clock&#10;&#10;Description automatically generated">
            <a:extLst>
              <a:ext uri="{FF2B5EF4-FFF2-40B4-BE49-F238E27FC236}">
                <a16:creationId xmlns:a16="http://schemas.microsoft.com/office/drawing/2014/main" id="{96A673BE-91C3-4A9A-9D8C-42E07C21264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412751" y="2140961"/>
            <a:ext cx="4176713" cy="4003736"/>
          </a:xfrm>
          <a:prstGeom prst="rect">
            <a:avLst/>
          </a:prstGeom>
          <a:solidFill>
            <a:schemeClr val="bg1"/>
          </a:solidFill>
          <a:ln>
            <a:solidFill>
              <a:schemeClr val="tx1"/>
            </a:solidFill>
          </a:ln>
        </p:spPr>
        <p:txBody>
          <a:bodyPr>
            <a:normAutofit/>
          </a:bodyPr>
          <a:lstStyle>
            <a:lvl1pPr marL="285750" indent="-285750">
              <a:buClr>
                <a:schemeClr val="tx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1" name="Rectangle 10">
            <a:extLst>
              <a:ext uri="{FF2B5EF4-FFF2-40B4-BE49-F238E27FC236}">
                <a16:creationId xmlns:a16="http://schemas.microsoft.com/office/drawing/2014/main" id="{F8C349FA-FA0A-47CF-B375-590C3935656D}"/>
              </a:ext>
            </a:extLst>
          </p:cNvPr>
          <p:cNvSpPr/>
          <p:nvPr/>
        </p:nvSpPr>
        <p:spPr>
          <a:xfrm>
            <a:off x="412544" y="1708914"/>
            <a:ext cx="4176347" cy="432047"/>
          </a:xfrm>
          <a:prstGeom prst="rect">
            <a:avLst/>
          </a:prstGeom>
          <a:solidFill>
            <a:schemeClr val="tx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1"/>
                </a:solidFill>
                <a:latin typeface="Century Gothic"/>
                <a:ea typeface="Lato" panose="020F0502020204030203" pitchFamily="34" charset="0"/>
                <a:cs typeface="Century Gothic"/>
              </a:rPr>
              <a:t>Yes</a:t>
            </a:r>
            <a:endParaRPr lang="en-GB" sz="1800" b="1" dirty="0">
              <a:solidFill>
                <a:schemeClr val="bg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id="{F4681413-D22E-44B1-B3BB-C8FC00A935E9}"/>
              </a:ext>
            </a:extLst>
          </p:cNvPr>
          <p:cNvSpPr/>
          <p:nvPr/>
        </p:nvSpPr>
        <p:spPr>
          <a:xfrm>
            <a:off x="4588890" y="1708914"/>
            <a:ext cx="4142566" cy="432047"/>
          </a:xfrm>
          <a:prstGeom prst="rect">
            <a:avLst/>
          </a:prstGeom>
          <a:solidFill>
            <a:schemeClr val="accent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1"/>
                </a:solidFill>
                <a:latin typeface="Century Gothic"/>
                <a:ea typeface="Lato" panose="020F0502020204030203" pitchFamily="34" charset="0"/>
                <a:cs typeface="Century Gothic"/>
              </a:rPr>
              <a:t>No</a:t>
            </a:r>
            <a:endParaRPr lang="en-GB" sz="1800" b="1" dirty="0">
              <a:solidFill>
                <a:schemeClr val="bg1"/>
              </a:solidFill>
              <a:latin typeface="Century Gothic"/>
              <a:ea typeface="Lato" panose="020F0502020204030203" pitchFamily="34" charset="0"/>
              <a:cs typeface="Century Gothic"/>
            </a:endParaRP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89463" y="2135646"/>
            <a:ext cx="4141787" cy="4003736"/>
          </a:xfrm>
          <a:prstGeom prst="rect">
            <a:avLst/>
          </a:prstGeom>
          <a:solidFill>
            <a:schemeClr val="bg1"/>
          </a:solidFill>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20" name="Title 1">
            <a:extLst>
              <a:ext uri="{FF2B5EF4-FFF2-40B4-BE49-F238E27FC236}">
                <a16:creationId xmlns:a16="http://schemas.microsoft.com/office/drawing/2014/main" id="{8DBB87CC-C2F7-4D7C-8F67-2EED887ADD36}"/>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bg1"/>
                </a:solidFill>
                <a:latin typeface="+mn-lt"/>
                <a:ea typeface="+mj-ea"/>
                <a:cs typeface="+mj-cs"/>
              </a:defRPr>
            </a:lvl1pPr>
          </a:lstStyle>
          <a:p>
            <a:r>
              <a:rPr lang="en-GB" dirty="0"/>
              <a:t>Copy the Vote Topic Question Here</a:t>
            </a:r>
            <a:endParaRPr lang="en-US" dirty="0"/>
          </a:p>
        </p:txBody>
      </p:sp>
    </p:spTree>
    <p:extLst>
      <p:ext uri="{BB962C8B-B14F-4D97-AF65-F5344CB8AC3E}">
        <p14:creationId xmlns:p14="http://schemas.microsoft.com/office/powerpoint/2010/main" val="13844384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Final Slide">
    <p:spTree>
      <p:nvGrpSpPr>
        <p:cNvPr id="1" name=""/>
        <p:cNvGrpSpPr/>
        <p:nvPr/>
      </p:nvGrpSpPr>
      <p:grpSpPr>
        <a:xfrm>
          <a:off x="0" y="0"/>
          <a:ext cx="0" cy="0"/>
          <a:chOff x="0" y="0"/>
          <a:chExt cx="0" cy="0"/>
        </a:xfrm>
      </p:grpSpPr>
      <p:pic>
        <p:nvPicPr>
          <p:cNvPr id="19" name="Picture 18" descr="A close up of a logo&#10;&#10;Description automatically generated">
            <a:extLst>
              <a:ext uri="{FF2B5EF4-FFF2-40B4-BE49-F238E27FC236}">
                <a16:creationId xmlns:a16="http://schemas.microsoft.com/office/drawing/2014/main" id="{C87B24CF-E1DC-461C-B3CD-4164F9EC5CE5}"/>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a:off x="0" y="0"/>
            <a:ext cx="9144000" cy="1009650"/>
          </a:xfrm>
          <a:prstGeom prst="rect">
            <a:avLst/>
          </a:prstGeom>
        </p:spPr>
      </p:pic>
      <p:sp>
        <p:nvSpPr>
          <p:cNvPr id="2" name="Title 1">
            <a:extLst>
              <a:ext uri="{FF2B5EF4-FFF2-40B4-BE49-F238E27FC236}">
                <a16:creationId xmlns:a16="http://schemas.microsoft.com/office/drawing/2014/main" id="{02C4C5B9-1832-41FB-B9B3-37F0AADA749D}"/>
              </a:ext>
            </a:extLst>
          </p:cNvPr>
          <p:cNvSpPr>
            <a:spLocks noGrp="1"/>
          </p:cNvSpPr>
          <p:nvPr>
            <p:ph type="title"/>
          </p:nvPr>
        </p:nvSpPr>
        <p:spPr>
          <a:xfrm>
            <a:off x="457200" y="274640"/>
            <a:ext cx="8229600" cy="570751"/>
          </a:xfrm>
          <a:prstGeom prst="rect">
            <a:avLst/>
          </a:prstGeom>
        </p:spPr>
        <p:txBody>
          <a:bodyPr/>
          <a:lstStyle/>
          <a:p>
            <a:r>
              <a:rPr lang="en-US"/>
              <a:t>Click to edit Master title style</a:t>
            </a:r>
            <a:endParaRPr lang="en-GB"/>
          </a:p>
        </p:txBody>
      </p:sp>
      <p:sp>
        <p:nvSpPr>
          <p:cNvPr id="3" name="Title Placeholder 1">
            <a:extLst>
              <a:ext uri="{FF2B5EF4-FFF2-40B4-BE49-F238E27FC236}">
                <a16:creationId xmlns:a16="http://schemas.microsoft.com/office/drawing/2014/main" id="{CC5705BC-609F-40A9-9B5F-4537BBAE1D4A}"/>
              </a:ext>
            </a:extLst>
          </p:cNvPr>
          <p:cNvSpPr txBox="1">
            <a:spLocks/>
          </p:cNvSpPr>
          <p:nvPr userDrawn="1"/>
        </p:nvSpPr>
        <p:spPr>
          <a:xfrm>
            <a:off x="457200" y="274640"/>
            <a:ext cx="8229600" cy="57075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700" kern="1200">
                <a:solidFill>
                  <a:schemeClr val="tx1"/>
                </a:solidFill>
                <a:latin typeface="Century Gothic" panose="020B0502020202020204" pitchFamily="34" charset="0"/>
                <a:ea typeface="+mj-ea"/>
                <a:cs typeface="+mj-cs"/>
              </a:defRPr>
            </a:lvl1pPr>
          </a:lstStyle>
          <a:p>
            <a:r>
              <a:rPr lang="en-US"/>
              <a:t>Click to edit Master title style</a:t>
            </a:r>
          </a:p>
        </p:txBody>
      </p:sp>
      <p:sp>
        <p:nvSpPr>
          <p:cNvPr id="4" name="Text Placeholder 2">
            <a:extLst>
              <a:ext uri="{FF2B5EF4-FFF2-40B4-BE49-F238E27FC236}">
                <a16:creationId xmlns:a16="http://schemas.microsoft.com/office/drawing/2014/main" id="{CE2E4906-4E28-4FA0-9CEB-5448120E683C}"/>
              </a:ext>
            </a:extLst>
          </p:cNvPr>
          <p:cNvSpPr>
            <a:spLocks noGrp="1"/>
          </p:cNvSpPr>
          <p:nvPr>
            <p:ph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5" name="Title 1">
            <a:extLst>
              <a:ext uri="{FF2B5EF4-FFF2-40B4-BE49-F238E27FC236}">
                <a16:creationId xmlns:a16="http://schemas.microsoft.com/office/drawing/2014/main" id="{F4AEA71B-255F-4F3D-92C8-C921634A38CB}"/>
              </a:ext>
            </a:extLst>
          </p:cNvPr>
          <p:cNvSpPr txBox="1">
            <a:spLocks/>
          </p:cNvSpPr>
          <p:nvPr userDrawn="1"/>
        </p:nvSpPr>
        <p:spPr>
          <a:xfrm>
            <a:off x="457200" y="274640"/>
            <a:ext cx="8229600" cy="570751"/>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US"/>
              <a:t>Click to edit Master title style</a:t>
            </a:r>
            <a:endParaRPr lang="en-GB"/>
          </a:p>
        </p:txBody>
      </p:sp>
      <p:sp>
        <p:nvSpPr>
          <p:cNvPr id="6" name="Rectangle 5">
            <a:extLst>
              <a:ext uri="{FF2B5EF4-FFF2-40B4-BE49-F238E27FC236}">
                <a16:creationId xmlns:a16="http://schemas.microsoft.com/office/drawing/2014/main" id="{1F559F53-9EF5-4C0D-9516-067B5850D95C}"/>
              </a:ext>
            </a:extLst>
          </p:cNvPr>
          <p:cNvSpPr/>
          <p:nvPr userDrawn="1"/>
        </p:nvSpPr>
        <p:spPr>
          <a:xfrm>
            <a:off x="-2729" y="0"/>
            <a:ext cx="914673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2" name="Rectangle 31">
            <a:extLst>
              <a:ext uri="{FF2B5EF4-FFF2-40B4-BE49-F238E27FC236}">
                <a16:creationId xmlns:a16="http://schemas.microsoft.com/office/drawing/2014/main" id="{11B483E5-5BFA-43E9-A4AF-C8CA177AEE6A}"/>
              </a:ext>
            </a:extLst>
          </p:cNvPr>
          <p:cNvSpPr/>
          <p:nvPr userDrawn="1"/>
        </p:nvSpPr>
        <p:spPr>
          <a:xfrm flipH="1">
            <a:off x="-2729" y="954251"/>
            <a:ext cx="9146729" cy="5903749"/>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33" name="Rectangle 32">
            <a:extLst>
              <a:ext uri="{FF2B5EF4-FFF2-40B4-BE49-F238E27FC236}">
                <a16:creationId xmlns:a16="http://schemas.microsoft.com/office/drawing/2014/main" id="{142DDA60-890F-4FF0-B013-CF93ABC68943}"/>
              </a:ext>
            </a:extLst>
          </p:cNvPr>
          <p:cNvSpPr/>
          <p:nvPr userDrawn="1"/>
        </p:nvSpPr>
        <p:spPr>
          <a:xfrm>
            <a:off x="-2729" y="-10801"/>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8" name="Pentagon 20">
            <a:extLst>
              <a:ext uri="{FF2B5EF4-FFF2-40B4-BE49-F238E27FC236}">
                <a16:creationId xmlns:a16="http://schemas.microsoft.com/office/drawing/2014/main" id="{B307EECC-4F69-40D8-967A-CE69F4414557}"/>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pic>
        <p:nvPicPr>
          <p:cNvPr id="21" name="Picture 20" descr="A picture containing clock&#10;&#10;Description automatically generated">
            <a:extLst>
              <a:ext uri="{FF2B5EF4-FFF2-40B4-BE49-F238E27FC236}">
                <a16:creationId xmlns:a16="http://schemas.microsoft.com/office/drawing/2014/main" id="{26CC8CBC-EC87-4182-88DC-4A8F10DD3607}"/>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4">
            <a:alphaModFix amt="50000"/>
          </a:blip>
          <a:stretch>
            <a:fillRect/>
          </a:stretch>
        </p:blipFill>
        <p:spPr>
          <a:xfrm>
            <a:off x="29047" y="-15939"/>
            <a:ext cx="6101081" cy="6913518"/>
          </a:xfrm>
          <a:prstGeom prst="rect">
            <a:avLst/>
          </a:prstGeom>
        </p:spPr>
      </p:pic>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5">
            <a:alphaModFix amt="32000"/>
            <a:extLst>
              <a:ext uri="{96DAC541-7B7A-43D3-8B79-37D633B846F1}">
                <asvg:svgBlip xmlns:asvg="http://schemas.microsoft.com/office/drawing/2016/SVG/main" r:embed="rId6"/>
              </a:ext>
            </a:extLst>
          </a:blip>
          <a:stretch>
            <a:fillRect/>
          </a:stretch>
        </p:blipFill>
        <p:spPr>
          <a:xfrm rot="391057">
            <a:off x="601027" y="-177752"/>
            <a:ext cx="4761052" cy="7474076"/>
          </a:xfrm>
          <a:prstGeom prst="rect">
            <a:avLst/>
          </a:prstGeom>
        </p:spPr>
      </p:pic>
      <p:sp>
        <p:nvSpPr>
          <p:cNvPr id="13" name="Shape 114">
            <a:extLst>
              <a:ext uri="{FF2B5EF4-FFF2-40B4-BE49-F238E27FC236}">
                <a16:creationId xmlns:a16="http://schemas.microsoft.com/office/drawing/2014/main" id="{FC42C05C-4CE7-4397-ABFD-FFFFDF4FEE09}"/>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Vote! </a:t>
            </a:r>
          </a:p>
        </p:txBody>
      </p:sp>
      <p:sp>
        <p:nvSpPr>
          <p:cNvPr id="15" name="Shape 246">
            <a:extLst>
              <a:ext uri="{FF2B5EF4-FFF2-40B4-BE49-F238E27FC236}">
                <a16:creationId xmlns:a16="http://schemas.microsoft.com/office/drawing/2014/main" id="{28CDD410-91D4-428A-9093-8BAF972DFC41}"/>
              </a:ext>
            </a:extLst>
          </p:cNvPr>
          <p:cNvSpPr txBox="1">
            <a:spLocks/>
          </p:cNvSpPr>
          <p:nvPr userDrawn="1"/>
        </p:nvSpPr>
        <p:spPr>
          <a:xfrm>
            <a:off x="1295636" y="1216864"/>
            <a:ext cx="6552728" cy="792087"/>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dirty="0">
                <a:latin typeface="Century Gothic" panose="020B0502020202020204" pitchFamily="34" charset="0"/>
                <a:ea typeface="Lato" panose="020F0502020204030203" pitchFamily="34" charset="0"/>
                <a:cs typeface="Lato" panose="020F0502020204030203" pitchFamily="34" charset="0"/>
                <a:sym typeface="Calibri"/>
              </a:rPr>
              <a:t>Vote Now on…</a:t>
            </a:r>
            <a:br>
              <a:rPr lang="en-GB" dirty="0">
                <a:latin typeface="Century Gothic" panose="020B0502020202020204" pitchFamily="34" charset="0"/>
                <a:ea typeface="Lato" panose="020F0502020204030203" pitchFamily="34" charset="0"/>
                <a:cs typeface="Lato" panose="020F0502020204030203" pitchFamily="34" charset="0"/>
                <a:sym typeface="Calibri"/>
              </a:rPr>
            </a:br>
            <a:br>
              <a:rPr lang="en-GB" dirty="0">
                <a:latin typeface="Century Gothic" panose="020B0502020202020204" pitchFamily="34" charset="0"/>
                <a:ea typeface="Lato" panose="020F0502020204030203" pitchFamily="34" charset="0"/>
                <a:cs typeface="Lato" panose="020F0502020204030203" pitchFamily="34" charset="0"/>
                <a:sym typeface="Calibri"/>
              </a:rPr>
            </a:br>
            <a:r>
              <a:rPr lang="en-GB" u="sng" dirty="0">
                <a:latin typeface="Century Gothic" panose="020B0502020202020204" pitchFamily="34" charset="0"/>
                <a:ea typeface="Lato" panose="020F0502020204030203" pitchFamily="34" charset="0"/>
                <a:cs typeface="Lato" panose="020F0502020204030203" pitchFamily="34" charset="0"/>
                <a:sym typeface="Calibri"/>
              </a:rPr>
              <a:t>www.votesforschools.com</a:t>
            </a:r>
            <a:r>
              <a:rPr lang="en-GB" dirty="0">
                <a:latin typeface="Century Gothic" panose="020B0502020202020204" pitchFamily="34" charset="0"/>
                <a:ea typeface="Lato" panose="020F0502020204030203" pitchFamily="34" charset="0"/>
                <a:cs typeface="Lato" panose="020F0502020204030203" pitchFamily="34" charset="0"/>
                <a:sym typeface="Calibri"/>
              </a:rPr>
              <a:t> </a:t>
            </a:r>
          </a:p>
        </p:txBody>
      </p:sp>
      <p:sp>
        <p:nvSpPr>
          <p:cNvPr id="16" name="Shape 246">
            <a:extLst>
              <a:ext uri="{FF2B5EF4-FFF2-40B4-BE49-F238E27FC236}">
                <a16:creationId xmlns:a16="http://schemas.microsoft.com/office/drawing/2014/main" id="{FB33B8C5-F647-4CC2-AC83-F047E8C62834}"/>
              </a:ext>
            </a:extLst>
          </p:cNvPr>
          <p:cNvSpPr txBox="1">
            <a:spLocks/>
          </p:cNvSpPr>
          <p:nvPr userDrawn="1"/>
        </p:nvSpPr>
        <p:spPr>
          <a:xfrm>
            <a:off x="2517062" y="5340594"/>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latin typeface="Century Gothic" panose="020B0502020202020204" pitchFamily="34" charset="0"/>
                <a:ea typeface="Lato" panose="020F0502020204030203" pitchFamily="34" charset="0"/>
                <a:cs typeface="Lato" panose="020F0502020204030203" pitchFamily="34" charset="0"/>
                <a:sym typeface="Calibri"/>
              </a:rPr>
              <a:t>To have your voice heard!</a:t>
            </a:r>
          </a:p>
        </p:txBody>
      </p:sp>
      <p:pic>
        <p:nvPicPr>
          <p:cNvPr id="29" name="Picture 28" descr="A picture containing clock, drawing&#10;&#10;Description automatically generated">
            <a:extLst>
              <a:ext uri="{FF2B5EF4-FFF2-40B4-BE49-F238E27FC236}">
                <a16:creationId xmlns:a16="http://schemas.microsoft.com/office/drawing/2014/main" id="{95756701-168C-405F-A315-1C7AFD70C965}"/>
              </a:ext>
            </a:extLst>
          </p:cNvPr>
          <p:cNvPicPr>
            <a:picLocks noChangeAspect="1"/>
          </p:cNvPicPr>
          <p:nvPr userDrawn="1"/>
        </p:nvPicPr>
        <p:blipFill>
          <a:blip r:embed="rId7" cstate="print">
            <a:extLst>
              <a:ext uri="{28A0092B-C50C-407E-A947-70E740481C1C}">
                <a14:useLocalDpi xmlns:a14="http://schemas.microsoft.com/office/drawing/2010/main"/>
              </a:ext>
            </a:extLst>
          </a:blip>
          <a:stretch>
            <a:fillRect/>
          </a:stretch>
        </p:blipFill>
        <p:spPr>
          <a:xfrm>
            <a:off x="140619" y="205815"/>
            <a:ext cx="316581" cy="489089"/>
          </a:xfrm>
          <a:prstGeom prst="rect">
            <a:avLst/>
          </a:prstGeom>
        </p:spPr>
      </p:pic>
      <p:sp>
        <p:nvSpPr>
          <p:cNvPr id="20" name="Slide Number Placeholder 1">
            <a:extLst>
              <a:ext uri="{FF2B5EF4-FFF2-40B4-BE49-F238E27FC236}">
                <a16:creationId xmlns:a16="http://schemas.microsoft.com/office/drawing/2014/main" id="{003A8B75-CABC-426B-908E-BAC55EA9DF2A}"/>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©VotesforSchools2020/21</a:t>
            </a:r>
          </a:p>
        </p:txBody>
      </p:sp>
    </p:spTree>
    <p:extLst>
      <p:ext uri="{BB962C8B-B14F-4D97-AF65-F5344CB8AC3E}">
        <p14:creationId xmlns:p14="http://schemas.microsoft.com/office/powerpoint/2010/main" val="20407661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6096CFA-6BBB-4AE2-9ECD-BA3E5F4EEB9B}"/>
              </a:ext>
            </a:extLst>
          </p:cNvPr>
          <p:cNvSpPr/>
          <p:nvPr/>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6" name="Slide Number Placeholder 1">
            <a:extLst>
              <a:ext uri="{FF2B5EF4-FFF2-40B4-BE49-F238E27FC236}">
                <a16:creationId xmlns:a16="http://schemas.microsoft.com/office/drawing/2014/main" id="{3AFFA8F0-1237-4292-B6DD-9E185CE9FAB2}"/>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6236834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ith Tic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1387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lour Backgroun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1848B3C-FB25-418A-8BCE-4847297EC6EA}"/>
              </a:ext>
            </a:extLst>
          </p:cNvPr>
          <p:cNvSpPr/>
          <p:nvPr/>
        </p:nvSpPr>
        <p:spPr>
          <a:xfrm>
            <a:off x="-2" y="845390"/>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BFEE0254-2D4B-4326-B034-3D4DF139FD03}"/>
              </a:ext>
            </a:extLst>
          </p:cNvPr>
          <p:cNvSpPr/>
          <p:nvPr/>
        </p:nvSpPr>
        <p:spPr>
          <a:xfrm flipH="1">
            <a:off x="-1" y="913033"/>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2" name="Rectangle 11">
            <a:extLst>
              <a:ext uri="{FF2B5EF4-FFF2-40B4-BE49-F238E27FC236}">
                <a16:creationId xmlns:a16="http://schemas.microsoft.com/office/drawing/2014/main" id="{55757F20-4BE4-4ED0-B7F0-2A00A758BB0D}"/>
              </a:ext>
            </a:extLst>
          </p:cNvPr>
          <p:cNvSpPr/>
          <p:nvPr/>
        </p:nvSpPr>
        <p:spPr>
          <a:xfrm>
            <a:off x="0" y="0"/>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1" name="Picture 10" descr="A picture containing clock&#10;&#10;Description automatically generated">
            <a:extLst>
              <a:ext uri="{FF2B5EF4-FFF2-40B4-BE49-F238E27FC236}">
                <a16:creationId xmlns:a16="http://schemas.microsoft.com/office/drawing/2014/main" id="{AAFE0664-0E78-4A87-A12C-D21C21F01BED}"/>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7" name="Picture 6" descr="A picture containing fence&#10;&#10;Description automatically generated">
            <a:extLst>
              <a:ext uri="{FF2B5EF4-FFF2-40B4-BE49-F238E27FC236}">
                <a16:creationId xmlns:a16="http://schemas.microsoft.com/office/drawing/2014/main" id="{B548022B-F02C-49AC-B4D7-A5B1F6F1116E}"/>
              </a:ext>
            </a:extLst>
          </p:cNvPr>
          <p:cNvPicPr>
            <a:picLocks noChangeAspect="1"/>
          </p:cNvPicPr>
          <p:nvPr/>
        </p:nvPicPr>
        <p:blipFill>
          <a:blip r:embed="rId3">
            <a:alphaModFix amt="50000"/>
          </a:blip>
          <a:stretch>
            <a:fillRect/>
          </a:stretch>
        </p:blipFill>
        <p:spPr>
          <a:xfrm>
            <a:off x="29047" y="-15939"/>
            <a:ext cx="6101081" cy="6913518"/>
          </a:xfrm>
          <a:prstGeom prst="rect">
            <a:avLst/>
          </a:prstGeom>
        </p:spPr>
      </p:pic>
      <p:pic>
        <p:nvPicPr>
          <p:cNvPr id="8" name="Graphic 7">
            <a:extLst>
              <a:ext uri="{FF2B5EF4-FFF2-40B4-BE49-F238E27FC236}">
                <a16:creationId xmlns:a16="http://schemas.microsoft.com/office/drawing/2014/main" id="{FF930127-923E-4A11-B7EA-F1267120B940}"/>
              </a:ext>
            </a:extLst>
          </p:cNvPr>
          <p:cNvPicPr>
            <a:picLocks noChangeAspect="1"/>
          </p:cNvPicPr>
          <p:nvPr/>
        </p:nvPicPr>
        <p:blipFill>
          <a:blip r:embed="rId4">
            <a:alphaModFix amt="32000"/>
            <a:extLst>
              <a:ext uri="{96DAC541-7B7A-43D3-8B79-37D633B846F1}">
                <asvg:svgBlip xmlns:asvg="http://schemas.microsoft.com/office/drawing/2016/SVG/main" r:embed="rId5"/>
              </a:ext>
            </a:extLst>
          </a:blip>
          <a:stretch>
            <a:fillRect/>
          </a:stretch>
        </p:blipFill>
        <p:spPr>
          <a:xfrm rot="391057">
            <a:off x="601027" y="-177752"/>
            <a:ext cx="4761052" cy="7474076"/>
          </a:xfrm>
          <a:prstGeom prst="rect">
            <a:avLst/>
          </a:prstGeom>
        </p:spPr>
      </p:pic>
      <p:sp>
        <p:nvSpPr>
          <p:cNvPr id="10" name="Slide Number Placeholder 1">
            <a:extLst>
              <a:ext uri="{FF2B5EF4-FFF2-40B4-BE49-F238E27FC236}">
                <a16:creationId xmlns:a16="http://schemas.microsoft.com/office/drawing/2014/main" id="{46EB4C03-6489-4CF9-A6DB-B41C39B20B26}"/>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16148879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itle 45">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FE14435-1996-4EB5-8771-31945FB38F3A}"/>
              </a:ext>
            </a:extLst>
          </p:cNvPr>
          <p:cNvSpPr txBox="1"/>
          <p:nvPr/>
        </p:nvSpPr>
        <p:spPr>
          <a:xfrm>
            <a:off x="4010026" y="3289910"/>
            <a:ext cx="4381500"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Secondary 45</a:t>
            </a:r>
          </a:p>
          <a:p>
            <a:pPr algn="r"/>
            <a:endParaRPr lang="en-GB" dirty="0">
              <a:solidFill>
                <a:schemeClr val="tx2"/>
              </a:solidFill>
            </a:endParaRPr>
          </a:p>
        </p:txBody>
      </p:sp>
      <p:pic>
        <p:nvPicPr>
          <p:cNvPr id="3" name="Picture 2" descr="A picture containing drawing&#10;&#10;Description automatically generated">
            <a:extLst>
              <a:ext uri="{FF2B5EF4-FFF2-40B4-BE49-F238E27FC236}">
                <a16:creationId xmlns:a16="http://schemas.microsoft.com/office/drawing/2014/main" id="{D36A495E-4795-4C4C-8AA2-C664A5AE96FC}"/>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28" name="Picture 27" descr="A close up of a logo&#10;&#10;Description automatically generated">
            <a:extLst>
              <a:ext uri="{FF2B5EF4-FFF2-40B4-BE49-F238E27FC236}">
                <a16:creationId xmlns:a16="http://schemas.microsoft.com/office/drawing/2014/main" id="{5F769041-B6C1-48A9-8A72-ED6C3FC0CF6B}"/>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13246" y="5374481"/>
            <a:ext cx="1202972" cy="1155506"/>
          </a:xfrm>
          <a:prstGeom prst="rect">
            <a:avLst/>
          </a:prstGeom>
        </p:spPr>
      </p:pic>
      <p:pic>
        <p:nvPicPr>
          <p:cNvPr id="30" name="Picture 29" descr="A picture containing clock, light&#10;&#10;Description automatically generated">
            <a:extLst>
              <a:ext uri="{FF2B5EF4-FFF2-40B4-BE49-F238E27FC236}">
                <a16:creationId xmlns:a16="http://schemas.microsoft.com/office/drawing/2014/main" id="{73AE694F-251E-45AA-8F2A-5DB1E5B3D4D8}"/>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348705" y="5392281"/>
            <a:ext cx="1056123" cy="1137706"/>
          </a:xfrm>
          <a:prstGeom prst="rect">
            <a:avLst/>
          </a:prstGeom>
        </p:spPr>
      </p:pic>
      <p:pic>
        <p:nvPicPr>
          <p:cNvPr id="32" name="Picture 31" descr="A close up of a screen&#10;&#10;Description automatically generated">
            <a:extLst>
              <a:ext uri="{FF2B5EF4-FFF2-40B4-BE49-F238E27FC236}">
                <a16:creationId xmlns:a16="http://schemas.microsoft.com/office/drawing/2014/main" id="{201DEA38-C193-42CD-9255-8D0A9581D766}"/>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4237315" y="5407114"/>
            <a:ext cx="913725" cy="1122873"/>
          </a:xfrm>
          <a:prstGeom prst="rect">
            <a:avLst/>
          </a:prstGeom>
        </p:spPr>
      </p:pic>
    </p:spTree>
    <p:extLst>
      <p:ext uri="{BB962C8B-B14F-4D97-AF65-F5344CB8AC3E}">
        <p14:creationId xmlns:p14="http://schemas.microsoft.com/office/powerpoint/2010/main" val="30161453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itle 15">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FE14435-1996-4EB5-8771-31945FB38F3A}"/>
              </a:ext>
            </a:extLst>
          </p:cNvPr>
          <p:cNvSpPr txBox="1"/>
          <p:nvPr/>
        </p:nvSpPr>
        <p:spPr>
          <a:xfrm>
            <a:off x="3848101" y="3289910"/>
            <a:ext cx="4591050"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Secondary 15</a:t>
            </a:r>
          </a:p>
          <a:p>
            <a:pPr algn="r"/>
            <a:endParaRPr lang="en-GB" dirty="0"/>
          </a:p>
        </p:txBody>
      </p:sp>
      <p:pic>
        <p:nvPicPr>
          <p:cNvPr id="3" name="Picture 2" descr="A picture containing drawing&#10;&#10;Description automatically generated">
            <a:extLst>
              <a:ext uri="{FF2B5EF4-FFF2-40B4-BE49-F238E27FC236}">
                <a16:creationId xmlns:a16="http://schemas.microsoft.com/office/drawing/2014/main" id="{D36A495E-4795-4C4C-8AA2-C664A5AE96FC}"/>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5" name="Picture 4" descr="A close up of a logo&#10;&#10;Description automatically generated">
            <a:extLst>
              <a:ext uri="{FF2B5EF4-FFF2-40B4-BE49-F238E27FC236}">
                <a16:creationId xmlns:a16="http://schemas.microsoft.com/office/drawing/2014/main" id="{37CAB6BF-5648-4D3A-8737-CB222B926C6B}"/>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13246" y="5374481"/>
            <a:ext cx="1202972" cy="1155506"/>
          </a:xfrm>
          <a:prstGeom prst="rect">
            <a:avLst/>
          </a:prstGeom>
        </p:spPr>
      </p:pic>
      <p:pic>
        <p:nvPicPr>
          <p:cNvPr id="8" name="Picture 7" descr="A picture containing clock, light&#10;&#10;Description automatically generated">
            <a:extLst>
              <a:ext uri="{FF2B5EF4-FFF2-40B4-BE49-F238E27FC236}">
                <a16:creationId xmlns:a16="http://schemas.microsoft.com/office/drawing/2014/main" id="{25B44654-3CE8-4999-966C-2D33D06609C7}"/>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348705" y="5392281"/>
            <a:ext cx="1056123" cy="1137706"/>
          </a:xfrm>
          <a:prstGeom prst="rect">
            <a:avLst/>
          </a:prstGeom>
        </p:spPr>
      </p:pic>
      <p:pic>
        <p:nvPicPr>
          <p:cNvPr id="9" name="Picture 8" descr="A close up of a screen&#10;&#10;Description automatically generated">
            <a:extLst>
              <a:ext uri="{FF2B5EF4-FFF2-40B4-BE49-F238E27FC236}">
                <a16:creationId xmlns:a16="http://schemas.microsoft.com/office/drawing/2014/main" id="{E035E668-5F29-4B3E-B8A6-9AFA50A88D3F}"/>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4237315" y="5407114"/>
            <a:ext cx="913725" cy="1122873"/>
          </a:xfrm>
          <a:prstGeom prst="rect">
            <a:avLst/>
          </a:prstGeom>
        </p:spPr>
      </p:pic>
    </p:spTree>
    <p:extLst>
      <p:ext uri="{BB962C8B-B14F-4D97-AF65-F5344CB8AC3E}">
        <p14:creationId xmlns:p14="http://schemas.microsoft.com/office/powerpoint/2010/main" val="42910209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itle Assembly">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FE14435-1996-4EB5-8771-31945FB38F3A}"/>
              </a:ext>
            </a:extLst>
          </p:cNvPr>
          <p:cNvSpPr txBox="1"/>
          <p:nvPr/>
        </p:nvSpPr>
        <p:spPr>
          <a:xfrm>
            <a:off x="4214813" y="3289910"/>
            <a:ext cx="4186237"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Assembly</a:t>
            </a:r>
          </a:p>
          <a:p>
            <a:pPr algn="r"/>
            <a:endParaRPr lang="en-GB" dirty="0"/>
          </a:p>
        </p:txBody>
      </p:sp>
      <p:pic>
        <p:nvPicPr>
          <p:cNvPr id="3" name="Picture 2" descr="A picture containing drawing&#10;&#10;Description automatically generated">
            <a:extLst>
              <a:ext uri="{FF2B5EF4-FFF2-40B4-BE49-F238E27FC236}">
                <a16:creationId xmlns:a16="http://schemas.microsoft.com/office/drawing/2014/main" id="{D36A495E-4795-4C4C-8AA2-C664A5AE96FC}"/>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5" name="Picture 4" descr="A close up of a logo&#10;&#10;Description automatically generated">
            <a:extLst>
              <a:ext uri="{FF2B5EF4-FFF2-40B4-BE49-F238E27FC236}">
                <a16:creationId xmlns:a16="http://schemas.microsoft.com/office/drawing/2014/main" id="{6EB67C57-35A8-4F55-A8E9-2091F4D3AC8E}"/>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13246" y="5374481"/>
            <a:ext cx="1202972" cy="1155506"/>
          </a:xfrm>
          <a:prstGeom prst="rect">
            <a:avLst/>
          </a:prstGeom>
        </p:spPr>
      </p:pic>
      <p:pic>
        <p:nvPicPr>
          <p:cNvPr id="8" name="Picture 7" descr="A picture containing clock, light&#10;&#10;Description automatically generated">
            <a:extLst>
              <a:ext uri="{FF2B5EF4-FFF2-40B4-BE49-F238E27FC236}">
                <a16:creationId xmlns:a16="http://schemas.microsoft.com/office/drawing/2014/main" id="{D9F338E9-0648-4455-9CCA-0CE1C52763FD}"/>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348705" y="5392281"/>
            <a:ext cx="1056123" cy="1137706"/>
          </a:xfrm>
          <a:prstGeom prst="rect">
            <a:avLst/>
          </a:prstGeom>
        </p:spPr>
      </p:pic>
      <p:pic>
        <p:nvPicPr>
          <p:cNvPr id="9" name="Picture 8" descr="A close up of a screen&#10;&#10;Description automatically generated">
            <a:extLst>
              <a:ext uri="{FF2B5EF4-FFF2-40B4-BE49-F238E27FC236}">
                <a16:creationId xmlns:a16="http://schemas.microsoft.com/office/drawing/2014/main" id="{F70ABA59-1572-4629-9862-F6CDB3B5CD9C}"/>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4237315" y="5407114"/>
            <a:ext cx="913725" cy="1122873"/>
          </a:xfrm>
          <a:prstGeom prst="rect">
            <a:avLst/>
          </a:prstGeom>
        </p:spPr>
      </p:pic>
    </p:spTree>
    <p:extLst>
      <p:ext uri="{BB962C8B-B14F-4D97-AF65-F5344CB8AC3E}">
        <p14:creationId xmlns:p14="http://schemas.microsoft.com/office/powerpoint/2010/main" val="7860560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Learning Objectives">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A33BFEB9-CF5C-44C5-8A02-CB490F8A45FF}"/>
              </a:ext>
            </a:extLst>
          </p:cNvPr>
          <p:cNvSpPr>
            <a:spLocks noGrp="1"/>
          </p:cNvSpPr>
          <p:nvPr>
            <p:ph type="body" sz="quarter" idx="12" hasCustomPrompt="1"/>
          </p:nvPr>
        </p:nvSpPr>
        <p:spPr>
          <a:xfrm>
            <a:off x="466725" y="4335463"/>
            <a:ext cx="8210550" cy="2039937"/>
          </a:xfrm>
          <a:prstGeom prst="rect">
            <a:avLst/>
          </a:prstGeom>
        </p:spPr>
        <p:txBody>
          <a:bodyPr/>
          <a:lstStyle>
            <a:lvl1pPr marL="285750" indent="-285750">
              <a:lnSpc>
                <a:spcPct val="200000"/>
              </a:lnSpc>
              <a:buClr>
                <a:schemeClr val="tx2"/>
              </a:buClr>
              <a:buFont typeface="Arial" panose="020B0604020202020204" pitchFamily="34" charset="0"/>
              <a:buChar char="•"/>
              <a:defRPr sz="1600" b="1">
                <a:solidFill>
                  <a:schemeClr val="tx2"/>
                </a:solidFill>
              </a:defRPr>
            </a:lvl1pPr>
            <a:lvl2pPr marL="457200" indent="0">
              <a:buNone/>
              <a:defRPr sz="1600"/>
            </a:lvl2pPr>
          </a:lstStyle>
          <a:p>
            <a:pPr lvl="0"/>
            <a:r>
              <a:rPr lang="en-US" dirty="0"/>
              <a:t>Key word (bold, purple): Meaning (lowercase, black)</a:t>
            </a:r>
          </a:p>
          <a:p>
            <a:pPr lvl="0"/>
            <a:r>
              <a:rPr lang="en-US" dirty="0"/>
              <a:t>Key word:</a:t>
            </a:r>
          </a:p>
          <a:p>
            <a:pPr lvl="0"/>
            <a:r>
              <a:rPr lang="en-US" dirty="0"/>
              <a:t>Key word:</a:t>
            </a:r>
          </a:p>
          <a:p>
            <a:pPr lvl="0"/>
            <a:endParaRPr lang="en-US" dirty="0"/>
          </a:p>
          <a:p>
            <a:pPr lvl="1"/>
            <a:endParaRPr lang="en-US" dirty="0"/>
          </a:p>
        </p:txBody>
      </p:sp>
      <p:sp>
        <p:nvSpPr>
          <p:cNvPr id="5" name="Shape 114">
            <a:extLst>
              <a:ext uri="{FF2B5EF4-FFF2-40B4-BE49-F238E27FC236}">
                <a16:creationId xmlns:a16="http://schemas.microsoft.com/office/drawing/2014/main" id="{2F942913-854C-4825-ACC8-BA5AEBBC3CD9}"/>
              </a:ext>
            </a:extLst>
          </p:cNvPr>
          <p:cNvSpPr/>
          <p:nvPr/>
        </p:nvSpPr>
        <p:spPr>
          <a:xfrm>
            <a:off x="540000" y="3485606"/>
            <a:ext cx="655930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a:cs typeface="Lato"/>
                <a:sym typeface="Lato"/>
              </a:rPr>
              <a:t>Keywords</a:t>
            </a:r>
          </a:p>
        </p:txBody>
      </p:sp>
      <p:sp>
        <p:nvSpPr>
          <p:cNvPr id="8" name="Text Placeholder 7">
            <a:extLst>
              <a:ext uri="{FF2B5EF4-FFF2-40B4-BE49-F238E27FC236}">
                <a16:creationId xmlns:a16="http://schemas.microsoft.com/office/drawing/2014/main" id="{17CB6F5C-6D68-43F4-85C9-25930A891553}"/>
              </a:ext>
            </a:extLst>
          </p:cNvPr>
          <p:cNvSpPr>
            <a:spLocks noGrp="1"/>
          </p:cNvSpPr>
          <p:nvPr>
            <p:ph type="body" sz="quarter" idx="11" hasCustomPrompt="1"/>
          </p:nvPr>
        </p:nvSpPr>
        <p:spPr>
          <a:xfrm>
            <a:off x="497108" y="1412174"/>
            <a:ext cx="8146799" cy="1559736"/>
          </a:xfrm>
          <a:prstGeom prst="rect">
            <a:avLst/>
          </a:prstGeom>
        </p:spPr>
        <p:txBody>
          <a:bodyPr/>
          <a:lstStyle>
            <a:lvl1pPr marL="342900" indent="-342900">
              <a:lnSpc>
                <a:spcPct val="200000"/>
              </a:lnSpc>
              <a:buClr>
                <a:schemeClr val="accent2"/>
              </a:buClr>
              <a:buAutoNum type="arabicPeriod"/>
              <a:defRPr sz="1600"/>
            </a:lvl1pPr>
          </a:lstStyle>
          <a:p>
            <a:pPr lvl="0"/>
            <a:r>
              <a:rPr lang="en-US" dirty="0"/>
              <a:t>Write learning objective here</a:t>
            </a:r>
          </a:p>
          <a:p>
            <a:pPr lvl="0"/>
            <a:r>
              <a:rPr lang="en-US" dirty="0"/>
              <a:t>Write learning objective here</a:t>
            </a:r>
          </a:p>
          <a:p>
            <a:pPr lvl="0"/>
            <a:endParaRPr lang="en-US" dirty="0"/>
          </a:p>
        </p:txBody>
      </p:sp>
      <p:cxnSp>
        <p:nvCxnSpPr>
          <p:cNvPr id="13" name="Straight Connector 12">
            <a:extLst>
              <a:ext uri="{FF2B5EF4-FFF2-40B4-BE49-F238E27FC236}">
                <a16:creationId xmlns:a16="http://schemas.microsoft.com/office/drawing/2014/main" id="{9B9BB49B-1B66-4C7C-9911-68F7410AD577}"/>
              </a:ext>
            </a:extLst>
          </p:cNvPr>
          <p:cNvCxnSpPr/>
          <p:nvPr/>
        </p:nvCxnSpPr>
        <p:spPr>
          <a:xfrm>
            <a:off x="53752" y="3245963"/>
            <a:ext cx="9036496" cy="0"/>
          </a:xfrm>
          <a:prstGeom prst="line">
            <a:avLst/>
          </a:prstGeom>
          <a:ln w="28575">
            <a:solidFill>
              <a:srgbClr val="43D6B7"/>
            </a:solidFill>
            <a:prstDash val="sysDot"/>
          </a:ln>
        </p:spPr>
        <p:style>
          <a:lnRef idx="1">
            <a:schemeClr val="accent1"/>
          </a:lnRef>
          <a:fillRef idx="0">
            <a:schemeClr val="accent1"/>
          </a:fillRef>
          <a:effectRef idx="0">
            <a:schemeClr val="accent1"/>
          </a:effectRef>
          <a:fontRef idx="minor">
            <a:schemeClr val="tx1"/>
          </a:fontRef>
        </p:style>
      </p:cxnSp>
      <p:sp>
        <p:nvSpPr>
          <p:cNvPr id="10" name="Shape 114">
            <a:extLst>
              <a:ext uri="{FF2B5EF4-FFF2-40B4-BE49-F238E27FC236}">
                <a16:creationId xmlns:a16="http://schemas.microsoft.com/office/drawing/2014/main" id="{5C5BAC1D-CF70-4187-8A5C-3F701034B897}"/>
              </a:ext>
            </a:extLst>
          </p:cNvPr>
          <p:cNvSpPr/>
          <p:nvPr/>
        </p:nvSpPr>
        <p:spPr>
          <a:xfrm>
            <a:off x="776288" y="241911"/>
            <a:ext cx="655930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dirty="0">
                <a:solidFill>
                  <a:schemeClr val="bg1"/>
                </a:solidFill>
                <a:latin typeface="Century Gothic" panose="020B0502020202020204" pitchFamily="34" charset="0"/>
                <a:ea typeface="Lato"/>
                <a:cs typeface="Lato"/>
                <a:sym typeface="Lato"/>
              </a:rPr>
              <a:t>Learning objectives for today</a:t>
            </a:r>
          </a:p>
        </p:txBody>
      </p:sp>
    </p:spTree>
    <p:extLst>
      <p:ext uri="{BB962C8B-B14F-4D97-AF65-F5344CB8AC3E}">
        <p14:creationId xmlns:p14="http://schemas.microsoft.com/office/powerpoint/2010/main" val="255579950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Issues to Consider">
    <p:spTree>
      <p:nvGrpSpPr>
        <p:cNvPr id="1" name=""/>
        <p:cNvGrpSpPr/>
        <p:nvPr/>
      </p:nvGrpSpPr>
      <p:grpSpPr>
        <a:xfrm>
          <a:off x="0" y="0"/>
          <a:ext cx="0" cy="0"/>
          <a:chOff x="0" y="0"/>
          <a:chExt cx="0" cy="0"/>
        </a:xfrm>
      </p:grpSpPr>
      <p:sp>
        <p:nvSpPr>
          <p:cNvPr id="19" name="Shape 114">
            <a:extLst>
              <a:ext uri="{FF2B5EF4-FFF2-40B4-BE49-F238E27FC236}">
                <a16:creationId xmlns:a16="http://schemas.microsoft.com/office/drawing/2014/main" id="{FC5DE063-A0D5-4722-AC4F-46FD6B5BDFD8}"/>
              </a:ext>
            </a:extLst>
          </p:cNvPr>
          <p:cNvSpPr/>
          <p:nvPr/>
        </p:nvSpPr>
        <p:spPr>
          <a:xfrm>
            <a:off x="776288" y="241911"/>
            <a:ext cx="548615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dirty="0">
                <a:solidFill>
                  <a:schemeClr val="bg1"/>
                </a:solidFill>
                <a:latin typeface="Century Gothic" panose="020B0502020202020204" pitchFamily="34" charset="0"/>
                <a:ea typeface="Lato"/>
                <a:cs typeface="Lato"/>
                <a:sym typeface="Lato"/>
              </a:rPr>
              <a:t>Issues to consider</a:t>
            </a:r>
          </a:p>
        </p:txBody>
      </p:sp>
      <p:sp>
        <p:nvSpPr>
          <p:cNvPr id="4" name="Text Placeholder 3">
            <a:extLst>
              <a:ext uri="{FF2B5EF4-FFF2-40B4-BE49-F238E27FC236}">
                <a16:creationId xmlns:a16="http://schemas.microsoft.com/office/drawing/2014/main" id="{9768A9B8-4B0A-4DD9-BD28-D8D11742A664}"/>
              </a:ext>
            </a:extLst>
          </p:cNvPr>
          <p:cNvSpPr>
            <a:spLocks noGrp="1"/>
          </p:cNvSpPr>
          <p:nvPr>
            <p:ph type="body" sz="quarter" idx="13" hasCustomPrompt="1"/>
          </p:nvPr>
        </p:nvSpPr>
        <p:spPr>
          <a:xfrm>
            <a:off x="570384" y="2009954"/>
            <a:ext cx="8069263" cy="3951287"/>
          </a:xfrm>
          <a:prstGeom prst="rect">
            <a:avLst/>
          </a:prstGeom>
        </p:spPr>
        <p:txBody>
          <a:bodyPr/>
          <a:lstStyle>
            <a:lvl1pPr marL="285750" indent="-285750">
              <a:lnSpc>
                <a:spcPct val="200000"/>
              </a:lnSpc>
              <a:buClr>
                <a:schemeClr val="tx2"/>
              </a:buClr>
              <a:buFont typeface="Arial" panose="020B0604020202020204" pitchFamily="34" charset="0"/>
              <a:buChar char="•"/>
              <a:defRPr sz="1600" b="0">
                <a:solidFill>
                  <a:schemeClr val="tx1"/>
                </a:solidFill>
              </a:defRPr>
            </a:lvl1pPr>
          </a:lstStyle>
          <a:p>
            <a:pPr lvl="0"/>
            <a:r>
              <a:rPr lang="en-US" dirty="0"/>
              <a:t>Starter:</a:t>
            </a:r>
          </a:p>
          <a:p>
            <a:pPr lvl="0"/>
            <a:r>
              <a:rPr lang="en-US" dirty="0"/>
              <a:t>Why are we talking about this? </a:t>
            </a:r>
          </a:p>
          <a:p>
            <a:pPr lvl="0"/>
            <a:r>
              <a:rPr lang="en-US" dirty="0"/>
              <a:t>Following points</a:t>
            </a:r>
          </a:p>
          <a:p>
            <a:pPr lvl="0"/>
            <a:r>
              <a:rPr lang="en-US" dirty="0"/>
              <a:t>Career Launchpad</a:t>
            </a:r>
          </a:p>
          <a:p>
            <a:pPr lvl="0"/>
            <a:r>
              <a:rPr lang="en-US" dirty="0"/>
              <a:t>Vote</a:t>
            </a:r>
          </a:p>
        </p:txBody>
      </p:sp>
    </p:spTree>
    <p:extLst>
      <p:ext uri="{BB962C8B-B14F-4D97-AF65-F5344CB8AC3E}">
        <p14:creationId xmlns:p14="http://schemas.microsoft.com/office/powerpoint/2010/main" val="282921050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areer Launchpa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1851511-705D-428E-9184-B9946558E9E4}"/>
              </a:ext>
            </a:extLst>
          </p:cNvPr>
          <p:cNvSpPr/>
          <p:nvPr userDrawn="1"/>
        </p:nvSpPr>
        <p:spPr>
          <a:xfrm>
            <a:off x="0" y="861329"/>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8F16EF5C-91C2-479C-A06B-FAA2C005472A}"/>
              </a:ext>
            </a:extLst>
          </p:cNvPr>
          <p:cNvSpPr/>
          <p:nvPr userDrawn="1"/>
        </p:nvSpPr>
        <p:spPr>
          <a:xfrm flipH="1">
            <a:off x="1" y="928972"/>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4" name="Rectangle 13">
            <a:extLst>
              <a:ext uri="{FF2B5EF4-FFF2-40B4-BE49-F238E27FC236}">
                <a16:creationId xmlns:a16="http://schemas.microsoft.com/office/drawing/2014/main" id="{A7F92182-E1F5-496F-9EEC-199FE0C29CBC}"/>
              </a:ext>
            </a:extLst>
          </p:cNvPr>
          <p:cNvSpPr/>
          <p:nvPr userDrawn="1"/>
        </p:nvSpPr>
        <p:spPr>
          <a:xfrm>
            <a:off x="2" y="15939"/>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8" name="Picture 17" descr="A picture containing clock&#10;&#10;Description automatically generated">
            <a:extLst>
              <a:ext uri="{FF2B5EF4-FFF2-40B4-BE49-F238E27FC236}">
                <a16:creationId xmlns:a16="http://schemas.microsoft.com/office/drawing/2014/main" id="{39635D7A-101B-4CFB-83C0-C8FBE519932F}"/>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233790" y="126635"/>
            <a:ext cx="747652" cy="802337"/>
          </a:xfrm>
          <a:prstGeom prst="rect">
            <a:avLst/>
          </a:prstGeom>
        </p:spPr>
      </p:pic>
      <p:pic>
        <p:nvPicPr>
          <p:cNvPr id="20" name="Picture 19" descr="A picture containing fence&#10;&#10;Description automatically generated">
            <a:extLst>
              <a:ext uri="{FF2B5EF4-FFF2-40B4-BE49-F238E27FC236}">
                <a16:creationId xmlns:a16="http://schemas.microsoft.com/office/drawing/2014/main" id="{74F0EBD2-63A7-4BBA-84F6-B45413D0AA92}"/>
              </a:ext>
            </a:extLst>
          </p:cNvPr>
          <p:cNvPicPr>
            <a:picLocks noChangeAspect="1"/>
          </p:cNvPicPr>
          <p:nvPr userDrawn="1"/>
        </p:nvPicPr>
        <p:blipFill>
          <a:blip r:embed="rId3">
            <a:alphaModFix amt="50000"/>
          </a:blip>
          <a:stretch>
            <a:fillRect/>
          </a:stretch>
        </p:blipFill>
        <p:spPr>
          <a:xfrm>
            <a:off x="29049" y="0"/>
            <a:ext cx="6101081" cy="6913518"/>
          </a:xfrm>
          <a:prstGeom prst="rect">
            <a:avLst/>
          </a:prstGeom>
        </p:spPr>
      </p:pic>
      <p:sp>
        <p:nvSpPr>
          <p:cNvPr id="22" name="Slide Number Placeholder 1">
            <a:extLst>
              <a:ext uri="{FF2B5EF4-FFF2-40B4-BE49-F238E27FC236}">
                <a16:creationId xmlns:a16="http://schemas.microsoft.com/office/drawing/2014/main" id="{56AA2689-00D8-4097-967E-4AA3CAFC653A}"/>
              </a:ext>
            </a:extLst>
          </p:cNvPr>
          <p:cNvSpPr txBox="1">
            <a:spLocks/>
          </p:cNvSpPr>
          <p:nvPr userDrawn="1"/>
        </p:nvSpPr>
        <p:spPr>
          <a:xfrm>
            <a:off x="6964895" y="657286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24" name="Shape 114">
            <a:extLst>
              <a:ext uri="{FF2B5EF4-FFF2-40B4-BE49-F238E27FC236}">
                <a16:creationId xmlns:a16="http://schemas.microsoft.com/office/drawing/2014/main" id="{AD0A2BE7-138C-43AE-867B-F4BF8CC45764}"/>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Career Launchpad!</a:t>
            </a:r>
          </a:p>
        </p:txBody>
      </p:sp>
      <p:sp>
        <p:nvSpPr>
          <p:cNvPr id="26" name="Pentagon 20">
            <a:extLst>
              <a:ext uri="{FF2B5EF4-FFF2-40B4-BE49-F238E27FC236}">
                <a16:creationId xmlns:a16="http://schemas.microsoft.com/office/drawing/2014/main" id="{21B1DB53-19B1-472D-BE1F-37FF15538587}"/>
              </a:ext>
            </a:extLst>
          </p:cNvPr>
          <p:cNvSpPr/>
          <p:nvPr userDrawn="1"/>
        </p:nvSpPr>
        <p:spPr>
          <a:xfrm>
            <a:off x="-2729" y="181055"/>
            <a:ext cx="758663" cy="53860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pic>
        <p:nvPicPr>
          <p:cNvPr id="28" name="Graphic 27" descr="Rocket">
            <a:extLst>
              <a:ext uri="{FF2B5EF4-FFF2-40B4-BE49-F238E27FC236}">
                <a16:creationId xmlns:a16="http://schemas.microsoft.com/office/drawing/2014/main" id="{4A735E10-27D0-4E72-8937-FBDAFBB52296}"/>
              </a:ext>
            </a:extLst>
          </p:cNvPr>
          <p:cNvPicPr>
            <a:picLocks noChangeAspect="1"/>
          </p:cNvPicPr>
          <p:nvPr userDrawn="1"/>
        </p:nvPicPr>
        <p:blipFill>
          <a:blip r:embed="rId4">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27751" y="201369"/>
            <a:ext cx="480249" cy="480249"/>
          </a:xfrm>
          <a:prstGeom prst="rect">
            <a:avLst/>
          </a:prstGeom>
        </p:spPr>
      </p:pic>
    </p:spTree>
    <p:extLst>
      <p:ext uri="{BB962C8B-B14F-4D97-AF65-F5344CB8AC3E}">
        <p14:creationId xmlns:p14="http://schemas.microsoft.com/office/powerpoint/2010/main" val="3292609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all to Action">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D8735F5-5558-454E-9AC2-49F9B91216AD}"/>
              </a:ext>
            </a:extLst>
          </p:cNvPr>
          <p:cNvSpPr/>
          <p:nvPr userDrawn="1"/>
        </p:nvSpPr>
        <p:spPr>
          <a:xfrm>
            <a:off x="0" y="861329"/>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7E4F0BF9-C8BA-44DA-869A-07EAD0ABE50C}"/>
              </a:ext>
            </a:extLst>
          </p:cNvPr>
          <p:cNvSpPr/>
          <p:nvPr userDrawn="1"/>
        </p:nvSpPr>
        <p:spPr>
          <a:xfrm flipH="1">
            <a:off x="1" y="928972"/>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dirty="0"/>
          </a:p>
        </p:txBody>
      </p:sp>
      <p:sp>
        <p:nvSpPr>
          <p:cNvPr id="4" name="Rectangle 3">
            <a:extLst>
              <a:ext uri="{FF2B5EF4-FFF2-40B4-BE49-F238E27FC236}">
                <a16:creationId xmlns:a16="http://schemas.microsoft.com/office/drawing/2014/main" id="{C2875AC3-2339-4B65-ADAA-2ED89EFCBC30}"/>
              </a:ext>
            </a:extLst>
          </p:cNvPr>
          <p:cNvSpPr/>
          <p:nvPr userDrawn="1"/>
        </p:nvSpPr>
        <p:spPr>
          <a:xfrm>
            <a:off x="2" y="15939"/>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clock&#10;&#10;Description automatically generated">
            <a:extLst>
              <a:ext uri="{FF2B5EF4-FFF2-40B4-BE49-F238E27FC236}">
                <a16:creationId xmlns:a16="http://schemas.microsoft.com/office/drawing/2014/main" id="{9D1A6AFE-287B-4C87-8D68-DF44B220C171}"/>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233790" y="126635"/>
            <a:ext cx="747652" cy="802337"/>
          </a:xfrm>
          <a:prstGeom prst="rect">
            <a:avLst/>
          </a:prstGeom>
        </p:spPr>
      </p:pic>
      <p:pic>
        <p:nvPicPr>
          <p:cNvPr id="15" name="Picture 14" descr="A picture containing fence&#10;&#10;Description automatically generated">
            <a:extLst>
              <a:ext uri="{FF2B5EF4-FFF2-40B4-BE49-F238E27FC236}">
                <a16:creationId xmlns:a16="http://schemas.microsoft.com/office/drawing/2014/main" id="{474F7104-61CD-453E-97CC-8F8129B95978}"/>
              </a:ext>
            </a:extLst>
          </p:cNvPr>
          <p:cNvPicPr>
            <a:picLocks noChangeAspect="1"/>
          </p:cNvPicPr>
          <p:nvPr userDrawn="1"/>
        </p:nvPicPr>
        <p:blipFill>
          <a:blip r:embed="rId3">
            <a:alphaModFix amt="50000"/>
          </a:blip>
          <a:stretch>
            <a:fillRect/>
          </a:stretch>
        </p:blipFill>
        <p:spPr>
          <a:xfrm>
            <a:off x="29049" y="0"/>
            <a:ext cx="6101081" cy="6913518"/>
          </a:xfrm>
          <a:prstGeom prst="rect">
            <a:avLst/>
          </a:prstGeom>
        </p:spPr>
      </p:pic>
      <p:sp>
        <p:nvSpPr>
          <p:cNvPr id="17" name="Slide Number Placeholder 1">
            <a:extLst>
              <a:ext uri="{FF2B5EF4-FFF2-40B4-BE49-F238E27FC236}">
                <a16:creationId xmlns:a16="http://schemas.microsoft.com/office/drawing/2014/main" id="{880778B1-4D1E-4073-83D3-F45ACD856E69}"/>
              </a:ext>
            </a:extLst>
          </p:cNvPr>
          <p:cNvSpPr txBox="1">
            <a:spLocks/>
          </p:cNvSpPr>
          <p:nvPr userDrawn="1"/>
        </p:nvSpPr>
        <p:spPr>
          <a:xfrm>
            <a:off x="6964895" y="657286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19" name="Pentagon 20">
            <a:extLst>
              <a:ext uri="{FF2B5EF4-FFF2-40B4-BE49-F238E27FC236}">
                <a16:creationId xmlns:a16="http://schemas.microsoft.com/office/drawing/2014/main" id="{335F5B62-4620-41C7-99A9-2C72E8283704}"/>
              </a:ext>
            </a:extLst>
          </p:cNvPr>
          <p:cNvSpPr/>
          <p:nvPr userDrawn="1"/>
        </p:nvSpPr>
        <p:spPr>
          <a:xfrm>
            <a:off x="-2729" y="181055"/>
            <a:ext cx="758663" cy="53860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21" name="Shape 114">
            <a:extLst>
              <a:ext uri="{FF2B5EF4-FFF2-40B4-BE49-F238E27FC236}">
                <a16:creationId xmlns:a16="http://schemas.microsoft.com/office/drawing/2014/main" id="{CF9DC1FD-0E91-4171-9D86-22DD7B0AC181}"/>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Call to Action!</a:t>
            </a:r>
          </a:p>
        </p:txBody>
      </p:sp>
      <p:pic>
        <p:nvPicPr>
          <p:cNvPr id="23" name="Graphic 22" descr="Megaphone1">
            <a:extLst>
              <a:ext uri="{FF2B5EF4-FFF2-40B4-BE49-F238E27FC236}">
                <a16:creationId xmlns:a16="http://schemas.microsoft.com/office/drawing/2014/main" id="{4B91C767-9596-40C4-B6CE-FF801B0605BE}"/>
              </a:ext>
            </a:extLst>
          </p:cNvPr>
          <p:cNvPicPr>
            <a:picLocks noChangeAspect="1"/>
          </p:cNvPicPr>
          <p:nvPr userDrawn="1"/>
        </p:nvPicPr>
        <p:blipFill>
          <a:blip r:embed="rId4">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8070" y="169251"/>
            <a:ext cx="540252" cy="540252"/>
          </a:xfrm>
          <a:prstGeom prst="rect">
            <a:avLst/>
          </a:prstGeom>
        </p:spPr>
      </p:pic>
    </p:spTree>
    <p:extLst>
      <p:ext uri="{BB962C8B-B14F-4D97-AF65-F5344CB8AC3E}">
        <p14:creationId xmlns:p14="http://schemas.microsoft.com/office/powerpoint/2010/main" val="50870197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mparison Summary">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C046D54A-C870-4F27-8AC6-6A0B6821C8DD}"/>
              </a:ext>
            </a:extLst>
          </p:cNvPr>
          <p:cNvSpPr/>
          <p:nvPr userDrawn="1"/>
        </p:nvSpPr>
        <p:spPr>
          <a:xfrm>
            <a:off x="-2" y="845390"/>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id="{65AC5EAA-16C1-49FA-9BC2-D212F1585860}"/>
              </a:ext>
            </a:extLst>
          </p:cNvPr>
          <p:cNvSpPr/>
          <p:nvPr userDrawn="1"/>
        </p:nvSpPr>
        <p:spPr>
          <a:xfrm flipH="1">
            <a:off x="-1" y="913033"/>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30" name="Rectangle 29">
            <a:extLst>
              <a:ext uri="{FF2B5EF4-FFF2-40B4-BE49-F238E27FC236}">
                <a16:creationId xmlns:a16="http://schemas.microsoft.com/office/drawing/2014/main" id="{F7EDA021-01B4-421F-B9B0-4BFCF8C9CCB8}"/>
              </a:ext>
            </a:extLst>
          </p:cNvPr>
          <p:cNvSpPr/>
          <p:nvPr userDrawn="1"/>
        </p:nvSpPr>
        <p:spPr>
          <a:xfrm>
            <a:off x="0" y="0"/>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32" name="Picture 31" descr="A picture containing clock&#10;&#10;Description automatically generated">
            <a:extLst>
              <a:ext uri="{FF2B5EF4-FFF2-40B4-BE49-F238E27FC236}">
                <a16:creationId xmlns:a16="http://schemas.microsoft.com/office/drawing/2014/main" id="{70723B99-26AC-4A58-A0F4-0E84D10FCE0C}"/>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34" name="Picture 33" descr="A picture containing fence&#10;&#10;Description automatically generated">
            <a:extLst>
              <a:ext uri="{FF2B5EF4-FFF2-40B4-BE49-F238E27FC236}">
                <a16:creationId xmlns:a16="http://schemas.microsoft.com/office/drawing/2014/main" id="{56C59D3A-3149-49AA-8388-A0312F84D20F}"/>
              </a:ext>
            </a:extLst>
          </p:cNvPr>
          <p:cNvPicPr>
            <a:picLocks noChangeAspect="1"/>
          </p:cNvPicPr>
          <p:nvPr userDrawn="1"/>
        </p:nvPicPr>
        <p:blipFill>
          <a:blip r:embed="rId3">
            <a:alphaModFix amt="50000"/>
          </a:blip>
          <a:stretch>
            <a:fillRect/>
          </a:stretch>
        </p:blipFill>
        <p:spPr>
          <a:xfrm>
            <a:off x="29047" y="-15939"/>
            <a:ext cx="6101081" cy="6913518"/>
          </a:xfrm>
          <a:prstGeom prst="rect">
            <a:avLst/>
          </a:prstGeom>
        </p:spPr>
      </p:pic>
      <p:pic>
        <p:nvPicPr>
          <p:cNvPr id="36" name="Graphic 35">
            <a:extLst>
              <a:ext uri="{FF2B5EF4-FFF2-40B4-BE49-F238E27FC236}">
                <a16:creationId xmlns:a16="http://schemas.microsoft.com/office/drawing/2014/main" id="{2623C715-6D16-4539-B418-E8537EB8A65D}"/>
              </a:ext>
            </a:extLst>
          </p:cNvPr>
          <p:cNvPicPr>
            <a:picLocks noChangeAspect="1"/>
          </p:cNvPicPr>
          <p:nvPr userDrawn="1"/>
        </p:nvPicPr>
        <p:blipFill>
          <a:blip r:embed="rId4">
            <a:alphaModFix amt="32000"/>
            <a:extLst>
              <a:ext uri="{96DAC541-7B7A-43D3-8B79-37D633B846F1}">
                <asvg:svgBlip xmlns:asvg="http://schemas.microsoft.com/office/drawing/2016/SVG/main" r:embed="rId5"/>
              </a:ext>
            </a:extLst>
          </a:blip>
          <a:stretch>
            <a:fillRect/>
          </a:stretch>
        </p:blipFill>
        <p:spPr>
          <a:xfrm rot="391057">
            <a:off x="601027" y="-177752"/>
            <a:ext cx="4761052" cy="7474076"/>
          </a:xfrm>
          <a:prstGeom prst="rect">
            <a:avLst/>
          </a:prstGeom>
        </p:spPr>
      </p:pic>
      <p:sp>
        <p:nvSpPr>
          <p:cNvPr id="38" name="Slide Number Placeholder 1">
            <a:extLst>
              <a:ext uri="{FF2B5EF4-FFF2-40B4-BE49-F238E27FC236}">
                <a16:creationId xmlns:a16="http://schemas.microsoft.com/office/drawing/2014/main" id="{2ED77DB2-E8BD-438B-8C79-5EF1DBA26318}"/>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73957" y="1991566"/>
            <a:ext cx="3993845" cy="4003736"/>
          </a:xfrm>
          <a:prstGeom prst="rect">
            <a:avLst/>
          </a:prstGeom>
          <a:solidFill>
            <a:schemeClr val="bg1"/>
          </a:solidFill>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621694" y="1991566"/>
            <a:ext cx="3950305" cy="4003736"/>
          </a:xfrm>
          <a:prstGeom prst="rect">
            <a:avLst/>
          </a:prstGeom>
          <a:solidFill>
            <a:schemeClr val="bg1"/>
          </a:solidFill>
          <a:ln>
            <a:solidFill>
              <a:schemeClr val="tx1"/>
            </a:solidFill>
          </a:ln>
        </p:spPr>
        <p:txBody>
          <a:bodyPr>
            <a:normAutofit/>
          </a:bodyPr>
          <a:lstStyle>
            <a:lvl1pPr marL="285750" indent="-285750">
              <a:buClr>
                <a:schemeClr val="bg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8" name="Shape 223">
            <a:extLst>
              <a:ext uri="{FF2B5EF4-FFF2-40B4-BE49-F238E27FC236}">
                <a16:creationId xmlns:a16="http://schemas.microsoft.com/office/drawing/2014/main" id="{E23674C8-DF6F-445F-A311-54882E2AA41D}"/>
              </a:ext>
            </a:extLst>
          </p:cNvPr>
          <p:cNvSpPr/>
          <p:nvPr/>
        </p:nvSpPr>
        <p:spPr>
          <a:xfrm>
            <a:off x="4572000" y="1585347"/>
            <a:ext cx="3995802" cy="406219"/>
          </a:xfrm>
          <a:prstGeom prst="rect">
            <a:avLst/>
          </a:prstGeom>
          <a:solidFill>
            <a:schemeClr val="tx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dk1"/>
                </a:solidFill>
                <a:latin typeface="Century Gothic" panose="020B0502020202020204" pitchFamily="34" charset="0"/>
                <a:ea typeface="Lato" panose="020F0502020204030203" pitchFamily="34" charset="0"/>
                <a:cs typeface="Lato" panose="020F0502020204030203" pitchFamily="34" charset="0"/>
                <a:sym typeface="Calibri"/>
              </a:rPr>
              <a:t>NO</a:t>
            </a:r>
          </a:p>
        </p:txBody>
      </p:sp>
      <p:sp>
        <p:nvSpPr>
          <p:cNvPr id="19" name="Shape 234">
            <a:extLst>
              <a:ext uri="{FF2B5EF4-FFF2-40B4-BE49-F238E27FC236}">
                <a16:creationId xmlns:a16="http://schemas.microsoft.com/office/drawing/2014/main" id="{44948174-0394-4326-B2FB-3CCE21FB747C}"/>
              </a:ext>
            </a:extLst>
          </p:cNvPr>
          <p:cNvSpPr/>
          <p:nvPr/>
        </p:nvSpPr>
        <p:spPr>
          <a:xfrm>
            <a:off x="621694" y="1585347"/>
            <a:ext cx="3950307" cy="406219"/>
          </a:xfrm>
          <a:prstGeom prst="rect">
            <a:avLst/>
          </a:prstGeom>
          <a:solidFill>
            <a:schemeClr val="accent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dk1"/>
                </a:solidFill>
                <a:latin typeface="Century Gothic" panose="020B0502020202020204" pitchFamily="34" charset="0"/>
                <a:ea typeface="Lato" panose="020F0502020204030203" pitchFamily="34" charset="0"/>
                <a:cs typeface="Lato" panose="020F0502020204030203" pitchFamily="34" charset="0"/>
                <a:sym typeface="Calibri"/>
              </a:rPr>
              <a:t>YES</a:t>
            </a:r>
          </a:p>
        </p:txBody>
      </p:sp>
      <p:sp>
        <p:nvSpPr>
          <p:cNvPr id="39" name="Title 1">
            <a:extLst>
              <a:ext uri="{FF2B5EF4-FFF2-40B4-BE49-F238E27FC236}">
                <a16:creationId xmlns:a16="http://schemas.microsoft.com/office/drawing/2014/main" id="{728367DD-8833-44A7-9B6C-50297400BF6D}"/>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bg1"/>
                </a:solidFill>
                <a:latin typeface="+mn-lt"/>
                <a:ea typeface="+mj-ea"/>
                <a:cs typeface="+mj-cs"/>
              </a:defRPr>
            </a:lvl1pPr>
          </a:lstStyle>
          <a:p>
            <a:r>
              <a:rPr lang="en-GB" dirty="0"/>
              <a:t>Copy the Vote Topic Question Here</a:t>
            </a:r>
            <a:endParaRPr lang="en-US" dirty="0"/>
          </a:p>
        </p:txBody>
      </p:sp>
    </p:spTree>
    <p:extLst>
      <p:ext uri="{BB962C8B-B14F-4D97-AF65-F5344CB8AC3E}">
        <p14:creationId xmlns:p14="http://schemas.microsoft.com/office/powerpoint/2010/main" val="410222510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Final slide">
    <p:spTree>
      <p:nvGrpSpPr>
        <p:cNvPr id="1" name=""/>
        <p:cNvGrpSpPr/>
        <p:nvPr/>
      </p:nvGrpSpPr>
      <p:grpSpPr>
        <a:xfrm>
          <a:off x="0" y="0"/>
          <a:ext cx="0" cy="0"/>
          <a:chOff x="0" y="0"/>
          <a:chExt cx="0" cy="0"/>
        </a:xfrm>
      </p:grpSpPr>
      <p:pic>
        <p:nvPicPr>
          <p:cNvPr id="11" name="Graphic 10">
            <a:extLst>
              <a:ext uri="{FF2B5EF4-FFF2-40B4-BE49-F238E27FC236}">
                <a16:creationId xmlns:a16="http://schemas.microsoft.com/office/drawing/2014/main" id="{BAF65913-2AE2-49AD-9695-762C372CE654}"/>
              </a:ext>
            </a:extLst>
          </p:cNvPr>
          <p:cNvPicPr>
            <a:picLocks noChangeAspect="1"/>
          </p:cNvPicPr>
          <p:nvPr/>
        </p:nvPicPr>
        <p:blipFill>
          <a:blip r:embed="rId2">
            <a:alphaModFix amt="32000"/>
            <a:extLst>
              <a:ext uri="{96DAC541-7B7A-43D3-8B79-37D633B846F1}">
                <asvg:svgBlip xmlns:asvg="http://schemas.microsoft.com/office/drawing/2016/SVG/main" r:embed="rId3"/>
              </a:ext>
            </a:extLst>
          </a:blip>
          <a:stretch>
            <a:fillRect/>
          </a:stretch>
        </p:blipFill>
        <p:spPr>
          <a:xfrm rot="391057">
            <a:off x="601027" y="-177752"/>
            <a:ext cx="4761052" cy="7474076"/>
          </a:xfrm>
          <a:prstGeom prst="rect">
            <a:avLst/>
          </a:prstGeom>
        </p:spPr>
      </p:pic>
      <p:sp>
        <p:nvSpPr>
          <p:cNvPr id="7" name="Rectangle 6">
            <a:extLst>
              <a:ext uri="{FF2B5EF4-FFF2-40B4-BE49-F238E27FC236}">
                <a16:creationId xmlns:a16="http://schemas.microsoft.com/office/drawing/2014/main" id="{3ABF2E45-869C-4ACB-8A9B-599284D53514}"/>
              </a:ext>
            </a:extLst>
          </p:cNvPr>
          <p:cNvSpPr/>
          <p:nvPr userDrawn="1"/>
        </p:nvSpPr>
        <p:spPr>
          <a:xfrm>
            <a:off x="-2" y="845390"/>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FB79D168-168F-4958-A66B-EF2EE6D7D9D6}"/>
              </a:ext>
            </a:extLst>
          </p:cNvPr>
          <p:cNvSpPr/>
          <p:nvPr userDrawn="1"/>
        </p:nvSpPr>
        <p:spPr>
          <a:xfrm flipH="1">
            <a:off x="-1" y="913033"/>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9" name="Rectangle 8">
            <a:extLst>
              <a:ext uri="{FF2B5EF4-FFF2-40B4-BE49-F238E27FC236}">
                <a16:creationId xmlns:a16="http://schemas.microsoft.com/office/drawing/2014/main" id="{DEB48BD0-FE1A-466D-9E41-8A8AFA51C184}"/>
              </a:ext>
            </a:extLst>
          </p:cNvPr>
          <p:cNvSpPr/>
          <p:nvPr userDrawn="1"/>
        </p:nvSpPr>
        <p:spPr>
          <a:xfrm>
            <a:off x="0" y="0"/>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4" name="Picture 13" descr="A picture containing clock&#10;&#10;Description automatically generated">
            <a:extLst>
              <a:ext uri="{FF2B5EF4-FFF2-40B4-BE49-F238E27FC236}">
                <a16:creationId xmlns:a16="http://schemas.microsoft.com/office/drawing/2014/main" id="{0044BDB3-A789-4F23-8857-20B1C3BA993B}"/>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17" name="Picture 16" descr="A picture containing fence&#10;&#10;Description automatically generated">
            <a:extLst>
              <a:ext uri="{FF2B5EF4-FFF2-40B4-BE49-F238E27FC236}">
                <a16:creationId xmlns:a16="http://schemas.microsoft.com/office/drawing/2014/main" id="{D6732AB0-7883-473F-AD08-8AD1F9444902}"/>
              </a:ext>
            </a:extLst>
          </p:cNvPr>
          <p:cNvPicPr>
            <a:picLocks noChangeAspect="1"/>
          </p:cNvPicPr>
          <p:nvPr userDrawn="1"/>
        </p:nvPicPr>
        <p:blipFill>
          <a:blip r:embed="rId5">
            <a:alphaModFix amt="50000"/>
          </a:blip>
          <a:stretch>
            <a:fillRect/>
          </a:stretch>
        </p:blipFill>
        <p:spPr>
          <a:xfrm>
            <a:off x="15192" y="-15939"/>
            <a:ext cx="6101081" cy="6913518"/>
          </a:xfrm>
          <a:prstGeom prst="rect">
            <a:avLst/>
          </a:prstGeom>
        </p:spPr>
      </p:pic>
      <p:pic>
        <p:nvPicPr>
          <p:cNvPr id="30" name="Graphic 29">
            <a:extLst>
              <a:ext uri="{FF2B5EF4-FFF2-40B4-BE49-F238E27FC236}">
                <a16:creationId xmlns:a16="http://schemas.microsoft.com/office/drawing/2014/main" id="{2BBF5E97-2A06-4BA7-855C-973717B8EFB3}"/>
              </a:ext>
            </a:extLst>
          </p:cNvPr>
          <p:cNvPicPr>
            <a:picLocks noChangeAspect="1"/>
          </p:cNvPicPr>
          <p:nvPr userDrawn="1"/>
        </p:nvPicPr>
        <p:blipFill>
          <a:blip r:embed="rId2">
            <a:alphaModFix amt="32000"/>
            <a:extLst>
              <a:ext uri="{96DAC541-7B7A-43D3-8B79-37D633B846F1}">
                <asvg:svgBlip xmlns:asvg="http://schemas.microsoft.com/office/drawing/2016/SVG/main" r:embed="rId3"/>
              </a:ext>
            </a:extLst>
          </a:blip>
          <a:stretch>
            <a:fillRect/>
          </a:stretch>
        </p:blipFill>
        <p:spPr>
          <a:xfrm rot="391057">
            <a:off x="601027" y="-177752"/>
            <a:ext cx="4761052" cy="7474076"/>
          </a:xfrm>
          <a:prstGeom prst="rect">
            <a:avLst/>
          </a:prstGeom>
        </p:spPr>
      </p:pic>
      <p:sp>
        <p:nvSpPr>
          <p:cNvPr id="32" name="Slide Number Placeholder 1">
            <a:extLst>
              <a:ext uri="{FF2B5EF4-FFF2-40B4-BE49-F238E27FC236}">
                <a16:creationId xmlns:a16="http://schemas.microsoft.com/office/drawing/2014/main" id="{668209A7-4122-4771-A20F-0EAA55605EF5}"/>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18" name="Pentagon 20">
            <a:extLst>
              <a:ext uri="{FF2B5EF4-FFF2-40B4-BE49-F238E27FC236}">
                <a16:creationId xmlns:a16="http://schemas.microsoft.com/office/drawing/2014/main" id="{B307EECC-4F69-40D8-967A-CE69F4414557}"/>
              </a:ext>
            </a:extLst>
          </p:cNvPr>
          <p:cNvSpPr/>
          <p:nvPr/>
        </p:nvSpPr>
        <p:spPr>
          <a:xfrm>
            <a:off x="-2730" y="200587"/>
            <a:ext cx="758663" cy="53860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15" name="Shape 246">
            <a:extLst>
              <a:ext uri="{FF2B5EF4-FFF2-40B4-BE49-F238E27FC236}">
                <a16:creationId xmlns:a16="http://schemas.microsoft.com/office/drawing/2014/main" id="{28CDD410-91D4-428A-9093-8BAF972DFC41}"/>
              </a:ext>
            </a:extLst>
          </p:cNvPr>
          <p:cNvSpPr txBox="1">
            <a:spLocks/>
          </p:cNvSpPr>
          <p:nvPr/>
        </p:nvSpPr>
        <p:spPr>
          <a:xfrm>
            <a:off x="1295633" y="1236396"/>
            <a:ext cx="6552728" cy="792087"/>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dirty="0">
                <a:latin typeface="Century Gothic" panose="020B0502020202020204" pitchFamily="34" charset="0"/>
                <a:ea typeface="Lato" panose="020F0502020204030203" pitchFamily="34" charset="0"/>
                <a:cs typeface="Lato" panose="020F0502020204030203" pitchFamily="34" charset="0"/>
                <a:sym typeface="Calibri"/>
              </a:rPr>
              <a:t>Vote Now on…</a:t>
            </a:r>
            <a:br>
              <a:rPr lang="en-GB" dirty="0">
                <a:latin typeface="Century Gothic" panose="020B0502020202020204" pitchFamily="34" charset="0"/>
                <a:ea typeface="Lato" panose="020F0502020204030203" pitchFamily="34" charset="0"/>
                <a:cs typeface="Lato" panose="020F0502020204030203" pitchFamily="34" charset="0"/>
                <a:sym typeface="Calibri"/>
              </a:rPr>
            </a:br>
            <a:br>
              <a:rPr lang="en-GB" dirty="0">
                <a:latin typeface="Century Gothic" panose="020B0502020202020204" pitchFamily="34" charset="0"/>
                <a:ea typeface="Lato" panose="020F0502020204030203" pitchFamily="34" charset="0"/>
                <a:cs typeface="Lato" panose="020F0502020204030203" pitchFamily="34" charset="0"/>
                <a:sym typeface="Calibri"/>
              </a:rPr>
            </a:br>
            <a:r>
              <a:rPr lang="en-GB" u="sng" dirty="0">
                <a:latin typeface="Century Gothic" panose="020B0502020202020204" pitchFamily="34" charset="0"/>
                <a:ea typeface="Lato" panose="020F0502020204030203" pitchFamily="34" charset="0"/>
                <a:cs typeface="Lato" panose="020F0502020204030203" pitchFamily="34" charset="0"/>
                <a:sym typeface="Calibri"/>
              </a:rPr>
              <a:t>www.votesforschools.com</a:t>
            </a:r>
            <a:r>
              <a:rPr lang="en-GB" dirty="0">
                <a:latin typeface="Century Gothic" panose="020B0502020202020204" pitchFamily="34" charset="0"/>
                <a:ea typeface="Lato" panose="020F0502020204030203" pitchFamily="34" charset="0"/>
                <a:cs typeface="Lato" panose="020F0502020204030203" pitchFamily="34" charset="0"/>
                <a:sym typeface="Calibri"/>
              </a:rPr>
              <a:t> </a:t>
            </a:r>
          </a:p>
        </p:txBody>
      </p:sp>
      <p:sp>
        <p:nvSpPr>
          <p:cNvPr id="16" name="Shape 246">
            <a:extLst>
              <a:ext uri="{FF2B5EF4-FFF2-40B4-BE49-F238E27FC236}">
                <a16:creationId xmlns:a16="http://schemas.microsoft.com/office/drawing/2014/main" id="{FB33B8C5-F647-4CC2-AC83-F047E8C62834}"/>
              </a:ext>
            </a:extLst>
          </p:cNvPr>
          <p:cNvSpPr txBox="1">
            <a:spLocks/>
          </p:cNvSpPr>
          <p:nvPr/>
        </p:nvSpPr>
        <p:spPr>
          <a:xfrm>
            <a:off x="2517061" y="5360126"/>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latin typeface="Century Gothic" panose="020B0502020202020204" pitchFamily="34" charset="0"/>
                <a:ea typeface="Lato" panose="020F0502020204030203" pitchFamily="34" charset="0"/>
                <a:cs typeface="Lato" panose="020F0502020204030203" pitchFamily="34" charset="0"/>
                <a:sym typeface="Calibri"/>
              </a:rPr>
              <a:t>To have your voice heard!</a:t>
            </a:r>
          </a:p>
        </p:txBody>
      </p:sp>
      <p:pic>
        <p:nvPicPr>
          <p:cNvPr id="24" name="Picture 23" descr="A picture containing clock, drawing&#10;&#10;Description automatically generated">
            <a:extLst>
              <a:ext uri="{FF2B5EF4-FFF2-40B4-BE49-F238E27FC236}">
                <a16:creationId xmlns:a16="http://schemas.microsoft.com/office/drawing/2014/main" id="{8A6F6DF9-4762-402D-A12E-0262D0B32BA4}"/>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140618" y="225347"/>
            <a:ext cx="316581" cy="489089"/>
          </a:xfrm>
          <a:prstGeom prst="rect">
            <a:avLst/>
          </a:prstGeom>
        </p:spPr>
      </p:pic>
      <p:sp>
        <p:nvSpPr>
          <p:cNvPr id="34" name="Shape 114">
            <a:extLst>
              <a:ext uri="{FF2B5EF4-FFF2-40B4-BE49-F238E27FC236}">
                <a16:creationId xmlns:a16="http://schemas.microsoft.com/office/drawing/2014/main" id="{94735DA5-AF7C-4492-98D8-9CC418C6C75C}"/>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Vote!</a:t>
            </a:r>
          </a:p>
        </p:txBody>
      </p:sp>
    </p:spTree>
    <p:extLst>
      <p:ext uri="{BB962C8B-B14F-4D97-AF65-F5344CB8AC3E}">
        <p14:creationId xmlns:p14="http://schemas.microsoft.com/office/powerpoint/2010/main" val="215925701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6" name="Text Placeholder 14">
            <a:extLst>
              <a:ext uri="{FF2B5EF4-FFF2-40B4-BE49-F238E27FC236}">
                <a16:creationId xmlns:a16="http://schemas.microsoft.com/office/drawing/2014/main" id="{B126F83D-446D-42C9-9E59-5B1780758BCA}"/>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365893194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With tick">
    <p:spTree>
      <p:nvGrpSpPr>
        <p:cNvPr id="1" name=""/>
        <p:cNvGrpSpPr/>
        <p:nvPr/>
      </p:nvGrpSpPr>
      <p:grpSpPr>
        <a:xfrm>
          <a:off x="0" y="0"/>
          <a:ext cx="0" cy="0"/>
          <a:chOff x="0" y="0"/>
          <a:chExt cx="0" cy="0"/>
        </a:xfrm>
      </p:grpSpPr>
      <p:sp>
        <p:nvSpPr>
          <p:cNvPr id="4" name="Text Placeholder 2">
            <a:extLst>
              <a:ext uri="{FF2B5EF4-FFF2-40B4-BE49-F238E27FC236}">
                <a16:creationId xmlns:a16="http://schemas.microsoft.com/office/drawing/2014/main" id="{CE2E4906-4E28-4FA0-9CEB-5448120E683C}"/>
              </a:ext>
            </a:extLst>
          </p:cNvPr>
          <p:cNvSpPr>
            <a:spLocks noGrp="1"/>
          </p:cNvSpPr>
          <p:nvPr>
            <p:ph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6" name="Rectangle 5">
            <a:extLst>
              <a:ext uri="{FF2B5EF4-FFF2-40B4-BE49-F238E27FC236}">
                <a16:creationId xmlns:a16="http://schemas.microsoft.com/office/drawing/2014/main" id="{1F559F53-9EF5-4C0D-9516-067B5850D95C}"/>
              </a:ext>
            </a:extLst>
          </p:cNvPr>
          <p:cNvSpPr/>
          <p:nvPr userDrawn="1"/>
        </p:nvSpPr>
        <p:spPr>
          <a:xfrm>
            <a:off x="0" y="0"/>
            <a:ext cx="914400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707C17DF-5EF7-444F-A2CF-22FBD0035C00}"/>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clock&#10;&#10;Description automatically generated">
            <a:extLst>
              <a:ext uri="{FF2B5EF4-FFF2-40B4-BE49-F238E27FC236}">
                <a16:creationId xmlns:a16="http://schemas.microsoft.com/office/drawing/2014/main" id="{0B8EDE31-1941-429F-A4B7-233F7251BC99}"/>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sp>
        <p:nvSpPr>
          <p:cNvPr id="14" name="Slide Number Placeholder 1">
            <a:extLst>
              <a:ext uri="{FF2B5EF4-FFF2-40B4-BE49-F238E27FC236}">
                <a16:creationId xmlns:a16="http://schemas.microsoft.com/office/drawing/2014/main" id="{BB91530B-435F-4C0F-AD5E-E5DFF90D2D42}"/>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3">
            <a:alphaModFix amt="32000"/>
            <a:extLst>
              <a:ext uri="{96DAC541-7B7A-43D3-8B79-37D633B846F1}">
                <asvg:svgBlip xmlns:asvg="http://schemas.microsoft.com/office/drawing/2016/SVG/main" r:embed="rId4"/>
              </a:ext>
            </a:extLst>
          </a:blip>
          <a:stretch>
            <a:fillRect/>
          </a:stretch>
        </p:blipFill>
        <p:spPr>
          <a:xfrm rot="391057">
            <a:off x="601027" y="-177752"/>
            <a:ext cx="4761052" cy="7474076"/>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5">
            <a:alphaModFix amt="50000"/>
          </a:blip>
          <a:stretch>
            <a:fillRect/>
          </a:stretch>
        </p:blipFill>
        <p:spPr>
          <a:xfrm>
            <a:off x="29047" y="-15939"/>
            <a:ext cx="6101081" cy="6913518"/>
          </a:xfrm>
          <a:prstGeom prst="rect">
            <a:avLst/>
          </a:prstGeom>
        </p:spPr>
      </p:pic>
      <p:sp>
        <p:nvSpPr>
          <p:cNvPr id="15" name="Text Placeholder 14">
            <a:extLst>
              <a:ext uri="{FF2B5EF4-FFF2-40B4-BE49-F238E27FC236}">
                <a16:creationId xmlns:a16="http://schemas.microsoft.com/office/drawing/2014/main" id="{E18B6666-79F6-455F-84AB-BD3C1DFE49DB}"/>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139393140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lour backgroun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9A94970-0746-43EA-A37A-84F303FDBFBA}"/>
              </a:ext>
            </a:extLst>
          </p:cNvPr>
          <p:cNvSpPr/>
          <p:nvPr userDrawn="1"/>
        </p:nvSpPr>
        <p:spPr>
          <a:xfrm flipH="1">
            <a:off x="-8" y="1023730"/>
            <a:ext cx="9143999" cy="5834270"/>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Tree>
    <p:extLst>
      <p:ext uri="{BB962C8B-B14F-4D97-AF65-F5344CB8AC3E}">
        <p14:creationId xmlns:p14="http://schemas.microsoft.com/office/powerpoint/2010/main" val="74756396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15">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5B6E2F9-3C24-4917-A1EA-BE46C33E7983}"/>
              </a:ext>
            </a:extLst>
          </p:cNvPr>
          <p:cNvSpPr/>
          <p:nvPr userDrawn="1"/>
        </p:nvSpPr>
        <p:spPr>
          <a:xfrm>
            <a:off x="0" y="1016000"/>
            <a:ext cx="9144000" cy="5842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8B637A4-1970-47EE-A592-C048755F2701}"/>
              </a:ext>
            </a:extLst>
          </p:cNvPr>
          <p:cNvSpPr/>
          <p:nvPr userDrawn="1"/>
        </p:nvSpPr>
        <p:spPr>
          <a:xfrm>
            <a:off x="0" y="32729"/>
            <a:ext cx="9144000" cy="979595"/>
          </a:xfrm>
          <a:prstGeom prst="rect">
            <a:avLst/>
          </a:prstGeom>
          <a:gradFill flip="none" rotWithShape="1">
            <a:gsLst>
              <a:gs pos="0">
                <a:schemeClr val="accent1"/>
              </a:gs>
              <a:gs pos="100000">
                <a:schemeClr val="bg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4" name="Rectangle 13">
            <a:extLst>
              <a:ext uri="{FF2B5EF4-FFF2-40B4-BE49-F238E27FC236}">
                <a16:creationId xmlns:a16="http://schemas.microsoft.com/office/drawing/2014/main" id="{CC386B65-C29E-45C9-8D37-0A90B15A6E34}"/>
              </a:ext>
            </a:extLst>
          </p:cNvPr>
          <p:cNvSpPr/>
          <p:nvPr userDrawn="1"/>
        </p:nvSpPr>
        <p:spPr>
          <a:xfrm>
            <a:off x="0" y="-5115"/>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5" name="Picture 14" descr="A picture containing clock&#10;&#10;Description automatically generated">
            <a:extLst>
              <a:ext uri="{FF2B5EF4-FFF2-40B4-BE49-F238E27FC236}">
                <a16:creationId xmlns:a16="http://schemas.microsoft.com/office/drawing/2014/main" id="{E8180B44-D962-491C-902F-EB2FF9066624}"/>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233788" y="105580"/>
            <a:ext cx="747652" cy="802337"/>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3">
            <a:alphaModFix amt="50000"/>
          </a:blip>
          <a:stretch>
            <a:fillRect/>
          </a:stretch>
        </p:blipFill>
        <p:spPr>
          <a:xfrm>
            <a:off x="29047" y="-15939"/>
            <a:ext cx="6101081" cy="6913518"/>
          </a:xfrm>
          <a:prstGeom prst="rect">
            <a:avLst/>
          </a:prstGeom>
        </p:spPr>
      </p:pic>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4">
            <a:alphaModFix amt="32000"/>
            <a:extLst>
              <a:ext uri="{96DAC541-7B7A-43D3-8B79-37D633B846F1}">
                <asvg:svgBlip xmlns:asvg="http://schemas.microsoft.com/office/drawing/2016/SVG/main" r:embed="rId5"/>
              </a:ext>
            </a:extLst>
          </a:blip>
          <a:stretch>
            <a:fillRect/>
          </a:stretch>
        </p:blipFill>
        <p:spPr>
          <a:xfrm rot="391057">
            <a:off x="601027" y="-177752"/>
            <a:ext cx="4761052" cy="7474076"/>
          </a:xfrm>
          <a:prstGeom prst="rect">
            <a:avLst/>
          </a:prstGeom>
        </p:spPr>
      </p:pic>
      <p:sp>
        <p:nvSpPr>
          <p:cNvPr id="16" name="Shape 96">
            <a:extLst>
              <a:ext uri="{FF2B5EF4-FFF2-40B4-BE49-F238E27FC236}">
                <a16:creationId xmlns:a16="http://schemas.microsoft.com/office/drawing/2014/main" id="{BF86A7D8-F04F-4B10-98C0-A60509CF5E5C}"/>
              </a:ext>
            </a:extLst>
          </p:cNvPr>
          <p:cNvSpPr txBox="1">
            <a:spLocks/>
          </p:cNvSpPr>
          <p:nvPr userDrawn="1"/>
        </p:nvSpPr>
        <p:spPr>
          <a:xfrm>
            <a:off x="4572000" y="2987994"/>
            <a:ext cx="4174405"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dirty="0">
                <a:solidFill>
                  <a:srgbClr val="BB0F70"/>
                </a:solidFill>
                <a:latin typeface="Century Gothic" panose="020B0502020202020204" pitchFamily="34" charset="0"/>
                <a:ea typeface="Lato"/>
                <a:cs typeface="Lato"/>
                <a:sym typeface="Lato"/>
              </a:rPr>
              <a:t>15 minutes</a:t>
            </a:r>
          </a:p>
        </p:txBody>
      </p:sp>
      <p:pic>
        <p:nvPicPr>
          <p:cNvPr id="5" name="Picture 4" descr="A picture containing drawing&#10;&#10;Description automatically generated">
            <a:extLst>
              <a:ext uri="{FF2B5EF4-FFF2-40B4-BE49-F238E27FC236}">
                <a16:creationId xmlns:a16="http://schemas.microsoft.com/office/drawing/2014/main" id="{33120C93-0DA9-4A26-9FEE-19F7C470C93D}"/>
              </a:ext>
            </a:extLst>
          </p:cNvPr>
          <p:cNvPicPr>
            <a:picLocks noChangeAspect="1"/>
          </p:cNvPicPr>
          <p:nvPr userDrawn="1"/>
        </p:nvPicPr>
        <p:blipFill>
          <a:blip r:embed="rId6" cstate="print">
            <a:extLst>
              <a:ext uri="{28A0092B-C50C-407E-A947-70E740481C1C}">
                <a14:useLocalDpi xmlns:a14="http://schemas.microsoft.com/office/drawing/2010/main"/>
              </a:ext>
            </a:extLst>
          </a:blip>
          <a:stretch>
            <a:fillRect/>
          </a:stretch>
        </p:blipFill>
        <p:spPr>
          <a:xfrm>
            <a:off x="221271" y="2372152"/>
            <a:ext cx="8768836" cy="1251176"/>
          </a:xfrm>
          <a:prstGeom prst="rect">
            <a:avLst/>
          </a:prstGeom>
        </p:spPr>
      </p:pic>
      <p:sp>
        <p:nvSpPr>
          <p:cNvPr id="20" name="Slide Number Placeholder 1">
            <a:extLst>
              <a:ext uri="{FF2B5EF4-FFF2-40B4-BE49-F238E27FC236}">
                <a16:creationId xmlns:a16="http://schemas.microsoft.com/office/drawing/2014/main" id="{947F85BC-4FC9-4675-A97B-24E25F3A1A16}"/>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7" name="Picture 16" descr="A picture containing shirt&#10;&#10;Description automatically generated">
            <a:extLst>
              <a:ext uri="{FF2B5EF4-FFF2-40B4-BE49-F238E27FC236}">
                <a16:creationId xmlns:a16="http://schemas.microsoft.com/office/drawing/2014/main" id="{772346FB-6F04-4B2F-A445-0762B5B55119}"/>
              </a:ext>
            </a:extLst>
          </p:cNvPr>
          <p:cNvPicPr>
            <a:picLocks noChangeAspect="1"/>
          </p:cNvPicPr>
          <p:nvPr userDrawn="1"/>
        </p:nvPicPr>
        <p:blipFill>
          <a:blip r:embed="rId7" cstate="print">
            <a:extLst>
              <a:ext uri="{28A0092B-C50C-407E-A947-70E740481C1C}">
                <a14:useLocalDpi xmlns:a14="http://schemas.microsoft.com/office/drawing/2010/main"/>
              </a:ext>
            </a:extLst>
          </a:blip>
          <a:stretch>
            <a:fillRect/>
          </a:stretch>
        </p:blipFill>
        <p:spPr>
          <a:xfrm>
            <a:off x="313246" y="5372645"/>
            <a:ext cx="1202972" cy="1155506"/>
          </a:xfrm>
          <a:prstGeom prst="rect">
            <a:avLst/>
          </a:prstGeom>
        </p:spPr>
      </p:pic>
      <p:pic>
        <p:nvPicPr>
          <p:cNvPr id="18" name="Picture 17" descr="A picture containing clock, meter, light&#10;&#10;Description automatically generated">
            <a:extLst>
              <a:ext uri="{FF2B5EF4-FFF2-40B4-BE49-F238E27FC236}">
                <a16:creationId xmlns:a16="http://schemas.microsoft.com/office/drawing/2014/main" id="{18A4D63C-75B3-4F08-8A31-9BEF0995A724}"/>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2348705" y="5390445"/>
            <a:ext cx="1056123" cy="1137706"/>
          </a:xfrm>
          <a:prstGeom prst="rect">
            <a:avLst/>
          </a:prstGeom>
        </p:spPr>
      </p:pic>
      <p:pic>
        <p:nvPicPr>
          <p:cNvPr id="19" name="Picture 18" descr="A picture containing clock, television&#10;&#10;Description automatically generated">
            <a:extLst>
              <a:ext uri="{FF2B5EF4-FFF2-40B4-BE49-F238E27FC236}">
                <a16:creationId xmlns:a16="http://schemas.microsoft.com/office/drawing/2014/main" id="{DE9334C8-89EB-4ED6-8712-3FB62AEA1512}"/>
              </a:ext>
            </a:extLst>
          </p:cNvPr>
          <p:cNvPicPr>
            <a:picLocks noChangeAspect="1"/>
          </p:cNvPicPr>
          <p:nvPr userDrawn="1"/>
        </p:nvPicPr>
        <p:blipFill>
          <a:blip r:embed="rId9" cstate="print">
            <a:extLst>
              <a:ext uri="{28A0092B-C50C-407E-A947-70E740481C1C}">
                <a14:useLocalDpi xmlns:a14="http://schemas.microsoft.com/office/drawing/2010/main"/>
              </a:ext>
            </a:extLst>
          </a:blip>
          <a:stretch>
            <a:fillRect/>
          </a:stretch>
        </p:blipFill>
        <p:spPr>
          <a:xfrm>
            <a:off x="4237315" y="5405278"/>
            <a:ext cx="913725" cy="1122873"/>
          </a:xfrm>
          <a:prstGeom prst="rect">
            <a:avLst/>
          </a:prstGeom>
        </p:spPr>
      </p:pic>
    </p:spTree>
    <p:extLst>
      <p:ext uri="{BB962C8B-B14F-4D97-AF65-F5344CB8AC3E}">
        <p14:creationId xmlns:p14="http://schemas.microsoft.com/office/powerpoint/2010/main" val="196533539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45">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F559F53-9EF5-4C0D-9516-067B5850D95C}"/>
              </a:ext>
            </a:extLst>
          </p:cNvPr>
          <p:cNvSpPr/>
          <p:nvPr userDrawn="1"/>
        </p:nvSpPr>
        <p:spPr>
          <a:xfrm>
            <a:off x="0" y="0"/>
            <a:ext cx="914400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8B637A4-1970-47EE-A592-C048755F2701}"/>
              </a:ext>
            </a:extLst>
          </p:cNvPr>
          <p:cNvSpPr/>
          <p:nvPr userDrawn="1"/>
        </p:nvSpPr>
        <p:spPr>
          <a:xfrm>
            <a:off x="0" y="32729"/>
            <a:ext cx="9144000" cy="991001"/>
          </a:xfrm>
          <a:prstGeom prst="rect">
            <a:avLst/>
          </a:prstGeom>
          <a:gradFill flip="none" rotWithShape="1">
            <a:gsLst>
              <a:gs pos="0">
                <a:schemeClr val="accent1"/>
              </a:gs>
              <a:gs pos="100000">
                <a:schemeClr val="bg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2" name="Rectangle 11">
            <a:extLst>
              <a:ext uri="{FF2B5EF4-FFF2-40B4-BE49-F238E27FC236}">
                <a16:creationId xmlns:a16="http://schemas.microsoft.com/office/drawing/2014/main" id="{5BDA2937-99E9-4B02-8250-0DDC816C11A9}"/>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4" name="Picture 13" descr="A picture containing clock&#10;&#10;Description automatically generated">
            <a:extLst>
              <a:ext uri="{FF2B5EF4-FFF2-40B4-BE49-F238E27FC236}">
                <a16:creationId xmlns:a16="http://schemas.microsoft.com/office/drawing/2014/main" id="{7CED399E-AECD-422F-96BA-911E59C44166}"/>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3">
            <a:alphaModFix amt="50000"/>
          </a:blip>
          <a:stretch>
            <a:fillRect/>
          </a:stretch>
        </p:blipFill>
        <p:spPr>
          <a:xfrm>
            <a:off x="29047" y="-15939"/>
            <a:ext cx="6101081" cy="6913518"/>
          </a:xfrm>
          <a:prstGeom prst="rect">
            <a:avLst/>
          </a:prstGeom>
        </p:spPr>
      </p:pic>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4">
            <a:alphaModFix amt="32000"/>
            <a:extLst>
              <a:ext uri="{96DAC541-7B7A-43D3-8B79-37D633B846F1}">
                <asvg:svgBlip xmlns:asvg="http://schemas.microsoft.com/office/drawing/2016/SVG/main" r:embed="rId5"/>
              </a:ext>
            </a:extLst>
          </a:blip>
          <a:stretch>
            <a:fillRect/>
          </a:stretch>
        </p:blipFill>
        <p:spPr>
          <a:xfrm rot="391057">
            <a:off x="601027" y="-177752"/>
            <a:ext cx="4761052" cy="7474076"/>
          </a:xfrm>
          <a:prstGeom prst="rect">
            <a:avLst/>
          </a:prstGeom>
        </p:spPr>
      </p:pic>
      <p:sp>
        <p:nvSpPr>
          <p:cNvPr id="2" name="Shape 96">
            <a:extLst>
              <a:ext uri="{FF2B5EF4-FFF2-40B4-BE49-F238E27FC236}">
                <a16:creationId xmlns:a16="http://schemas.microsoft.com/office/drawing/2014/main" id="{E4DC75B5-26DC-4AA5-9C2B-DB3C93EAF449}"/>
              </a:ext>
            </a:extLst>
          </p:cNvPr>
          <p:cNvSpPr txBox="1">
            <a:spLocks/>
          </p:cNvSpPr>
          <p:nvPr userDrawn="1"/>
        </p:nvSpPr>
        <p:spPr>
          <a:xfrm>
            <a:off x="4572000" y="2987994"/>
            <a:ext cx="4174405"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dirty="0">
                <a:solidFill>
                  <a:srgbClr val="BB0F70"/>
                </a:solidFill>
                <a:latin typeface="Century Gothic" panose="020B0502020202020204" pitchFamily="34" charset="0"/>
                <a:ea typeface="Lato"/>
                <a:cs typeface="Lato"/>
                <a:sym typeface="Lato"/>
              </a:rPr>
              <a:t>45 minutes</a:t>
            </a:r>
          </a:p>
        </p:txBody>
      </p:sp>
      <p:pic>
        <p:nvPicPr>
          <p:cNvPr id="3" name="Picture 2" descr="A picture containing drawing&#10;&#10;Description automatically generated">
            <a:extLst>
              <a:ext uri="{FF2B5EF4-FFF2-40B4-BE49-F238E27FC236}">
                <a16:creationId xmlns:a16="http://schemas.microsoft.com/office/drawing/2014/main" id="{8FB5F507-59C8-4349-ACFA-C5271E6ECFD7}"/>
              </a:ext>
            </a:extLst>
          </p:cNvPr>
          <p:cNvPicPr>
            <a:picLocks noChangeAspect="1"/>
          </p:cNvPicPr>
          <p:nvPr userDrawn="1"/>
        </p:nvPicPr>
        <p:blipFill>
          <a:blip r:embed="rId6" cstate="print">
            <a:extLst>
              <a:ext uri="{28A0092B-C50C-407E-A947-70E740481C1C}">
                <a14:useLocalDpi xmlns:a14="http://schemas.microsoft.com/office/drawing/2010/main"/>
              </a:ext>
            </a:extLst>
          </a:blip>
          <a:stretch>
            <a:fillRect/>
          </a:stretch>
        </p:blipFill>
        <p:spPr>
          <a:xfrm>
            <a:off x="221271" y="2372152"/>
            <a:ext cx="8768836" cy="1251176"/>
          </a:xfrm>
          <a:prstGeom prst="rect">
            <a:avLst/>
          </a:prstGeom>
        </p:spPr>
      </p:pic>
      <p:sp>
        <p:nvSpPr>
          <p:cNvPr id="18" name="Slide Number Placeholder 1">
            <a:extLst>
              <a:ext uri="{FF2B5EF4-FFF2-40B4-BE49-F238E27FC236}">
                <a16:creationId xmlns:a16="http://schemas.microsoft.com/office/drawing/2014/main" id="{590C37AF-05D7-4ECC-B6F4-6494347FD917}"/>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5" name="Picture 14" descr="A picture containing shirt&#10;&#10;Description automatically generated">
            <a:extLst>
              <a:ext uri="{FF2B5EF4-FFF2-40B4-BE49-F238E27FC236}">
                <a16:creationId xmlns:a16="http://schemas.microsoft.com/office/drawing/2014/main" id="{768939A9-1116-4C61-8A51-0E1E83330356}"/>
              </a:ext>
            </a:extLst>
          </p:cNvPr>
          <p:cNvPicPr>
            <a:picLocks noChangeAspect="1"/>
          </p:cNvPicPr>
          <p:nvPr userDrawn="1"/>
        </p:nvPicPr>
        <p:blipFill>
          <a:blip r:embed="rId7" cstate="print">
            <a:extLst>
              <a:ext uri="{28A0092B-C50C-407E-A947-70E740481C1C}">
                <a14:useLocalDpi xmlns:a14="http://schemas.microsoft.com/office/drawing/2010/main"/>
              </a:ext>
            </a:extLst>
          </a:blip>
          <a:stretch>
            <a:fillRect/>
          </a:stretch>
        </p:blipFill>
        <p:spPr>
          <a:xfrm>
            <a:off x="313246" y="5372645"/>
            <a:ext cx="1202972" cy="1155506"/>
          </a:xfrm>
          <a:prstGeom prst="rect">
            <a:avLst/>
          </a:prstGeom>
        </p:spPr>
      </p:pic>
      <p:pic>
        <p:nvPicPr>
          <p:cNvPr id="16" name="Picture 15" descr="A picture containing clock, meter, light&#10;&#10;Description automatically generated">
            <a:extLst>
              <a:ext uri="{FF2B5EF4-FFF2-40B4-BE49-F238E27FC236}">
                <a16:creationId xmlns:a16="http://schemas.microsoft.com/office/drawing/2014/main" id="{52393EEF-950C-4828-9717-3AAF141A47E1}"/>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2348705" y="5390445"/>
            <a:ext cx="1056123" cy="1137706"/>
          </a:xfrm>
          <a:prstGeom prst="rect">
            <a:avLst/>
          </a:prstGeom>
        </p:spPr>
      </p:pic>
      <p:pic>
        <p:nvPicPr>
          <p:cNvPr id="17" name="Picture 16" descr="A picture containing clock, television&#10;&#10;Description automatically generated">
            <a:extLst>
              <a:ext uri="{FF2B5EF4-FFF2-40B4-BE49-F238E27FC236}">
                <a16:creationId xmlns:a16="http://schemas.microsoft.com/office/drawing/2014/main" id="{01042132-BF62-416C-B63C-3812BD3C621F}"/>
              </a:ext>
            </a:extLst>
          </p:cNvPr>
          <p:cNvPicPr>
            <a:picLocks noChangeAspect="1"/>
          </p:cNvPicPr>
          <p:nvPr userDrawn="1"/>
        </p:nvPicPr>
        <p:blipFill>
          <a:blip r:embed="rId9" cstate="print">
            <a:extLst>
              <a:ext uri="{28A0092B-C50C-407E-A947-70E740481C1C}">
                <a14:useLocalDpi xmlns:a14="http://schemas.microsoft.com/office/drawing/2010/main"/>
              </a:ext>
            </a:extLst>
          </a:blip>
          <a:stretch>
            <a:fillRect/>
          </a:stretch>
        </p:blipFill>
        <p:spPr>
          <a:xfrm>
            <a:off x="4237315" y="5405278"/>
            <a:ext cx="913725" cy="1122873"/>
          </a:xfrm>
          <a:prstGeom prst="rect">
            <a:avLst/>
          </a:prstGeom>
        </p:spPr>
      </p:pic>
    </p:spTree>
    <p:extLst>
      <p:ext uri="{BB962C8B-B14F-4D97-AF65-F5344CB8AC3E}">
        <p14:creationId xmlns:p14="http://schemas.microsoft.com/office/powerpoint/2010/main" val="252094634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16+">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F559F53-9EF5-4C0D-9516-067B5850D95C}"/>
              </a:ext>
            </a:extLst>
          </p:cNvPr>
          <p:cNvSpPr/>
          <p:nvPr userDrawn="1"/>
        </p:nvSpPr>
        <p:spPr>
          <a:xfrm>
            <a:off x="0" y="0"/>
            <a:ext cx="914400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8B637A4-1970-47EE-A592-C048755F2701}"/>
              </a:ext>
            </a:extLst>
          </p:cNvPr>
          <p:cNvSpPr/>
          <p:nvPr userDrawn="1"/>
        </p:nvSpPr>
        <p:spPr>
          <a:xfrm>
            <a:off x="0" y="32729"/>
            <a:ext cx="9144000" cy="991001"/>
          </a:xfrm>
          <a:prstGeom prst="rect">
            <a:avLst/>
          </a:prstGeom>
          <a:gradFill flip="none" rotWithShape="1">
            <a:gsLst>
              <a:gs pos="0">
                <a:schemeClr val="accent1"/>
              </a:gs>
              <a:gs pos="100000">
                <a:schemeClr val="bg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2" name="Rectangle 11">
            <a:extLst>
              <a:ext uri="{FF2B5EF4-FFF2-40B4-BE49-F238E27FC236}">
                <a16:creationId xmlns:a16="http://schemas.microsoft.com/office/drawing/2014/main" id="{5BDA2937-99E9-4B02-8250-0DDC816C11A9}"/>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4" name="Picture 13" descr="A picture containing clock&#10;&#10;Description automatically generated">
            <a:extLst>
              <a:ext uri="{FF2B5EF4-FFF2-40B4-BE49-F238E27FC236}">
                <a16:creationId xmlns:a16="http://schemas.microsoft.com/office/drawing/2014/main" id="{7CED399E-AECD-422F-96BA-911E59C44166}"/>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3">
            <a:alphaModFix amt="50000"/>
          </a:blip>
          <a:stretch>
            <a:fillRect/>
          </a:stretch>
        </p:blipFill>
        <p:spPr>
          <a:xfrm>
            <a:off x="29047" y="-15939"/>
            <a:ext cx="6101081" cy="6913518"/>
          </a:xfrm>
          <a:prstGeom prst="rect">
            <a:avLst/>
          </a:prstGeom>
        </p:spPr>
      </p:pic>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4">
            <a:alphaModFix amt="32000"/>
            <a:extLst>
              <a:ext uri="{96DAC541-7B7A-43D3-8B79-37D633B846F1}">
                <asvg:svgBlip xmlns:asvg="http://schemas.microsoft.com/office/drawing/2016/SVG/main" r:embed="rId5"/>
              </a:ext>
            </a:extLst>
          </a:blip>
          <a:stretch>
            <a:fillRect/>
          </a:stretch>
        </p:blipFill>
        <p:spPr>
          <a:xfrm rot="391057">
            <a:off x="601027" y="-177752"/>
            <a:ext cx="4761052" cy="7474076"/>
          </a:xfrm>
          <a:prstGeom prst="rect">
            <a:avLst/>
          </a:prstGeom>
        </p:spPr>
      </p:pic>
      <p:sp>
        <p:nvSpPr>
          <p:cNvPr id="2" name="Shape 96">
            <a:extLst>
              <a:ext uri="{FF2B5EF4-FFF2-40B4-BE49-F238E27FC236}">
                <a16:creationId xmlns:a16="http://schemas.microsoft.com/office/drawing/2014/main" id="{E4DC75B5-26DC-4AA5-9C2B-DB3C93EAF449}"/>
              </a:ext>
            </a:extLst>
          </p:cNvPr>
          <p:cNvSpPr txBox="1">
            <a:spLocks/>
          </p:cNvSpPr>
          <p:nvPr userDrawn="1"/>
        </p:nvSpPr>
        <p:spPr>
          <a:xfrm>
            <a:off x="4164496" y="2987994"/>
            <a:ext cx="4581909"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dirty="0">
                <a:solidFill>
                  <a:srgbClr val="BB0F70"/>
                </a:solidFill>
                <a:latin typeface="Century Gothic" panose="020B0502020202020204" pitchFamily="34" charset="0"/>
                <a:ea typeface="Lato"/>
                <a:cs typeface="Lato"/>
                <a:sym typeface="Lato"/>
              </a:rPr>
              <a:t>Secondary 16+</a:t>
            </a:r>
          </a:p>
        </p:txBody>
      </p:sp>
      <p:sp>
        <p:nvSpPr>
          <p:cNvPr id="18" name="Slide Number Placeholder 1">
            <a:extLst>
              <a:ext uri="{FF2B5EF4-FFF2-40B4-BE49-F238E27FC236}">
                <a16:creationId xmlns:a16="http://schemas.microsoft.com/office/drawing/2014/main" id="{590C37AF-05D7-4ECC-B6F4-6494347FD917}"/>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5" name="Picture 14" descr="A picture containing shirt&#10;&#10;Description automatically generated">
            <a:extLst>
              <a:ext uri="{FF2B5EF4-FFF2-40B4-BE49-F238E27FC236}">
                <a16:creationId xmlns:a16="http://schemas.microsoft.com/office/drawing/2014/main" id="{768939A9-1116-4C61-8A51-0E1E83330356}"/>
              </a:ext>
            </a:extLst>
          </p:cNvPr>
          <p:cNvPicPr>
            <a:picLocks noChangeAspect="1"/>
          </p:cNvPicPr>
          <p:nvPr userDrawn="1"/>
        </p:nvPicPr>
        <p:blipFill>
          <a:blip r:embed="rId6" cstate="print">
            <a:extLst>
              <a:ext uri="{28A0092B-C50C-407E-A947-70E740481C1C}">
                <a14:useLocalDpi xmlns:a14="http://schemas.microsoft.com/office/drawing/2010/main"/>
              </a:ext>
            </a:extLst>
          </a:blip>
          <a:stretch>
            <a:fillRect/>
          </a:stretch>
        </p:blipFill>
        <p:spPr>
          <a:xfrm>
            <a:off x="313246" y="5372645"/>
            <a:ext cx="1202972" cy="1155506"/>
          </a:xfrm>
          <a:prstGeom prst="rect">
            <a:avLst/>
          </a:prstGeom>
        </p:spPr>
      </p:pic>
      <p:pic>
        <p:nvPicPr>
          <p:cNvPr id="16" name="Picture 15" descr="A picture containing clock, meter, light&#10;&#10;Description automatically generated">
            <a:extLst>
              <a:ext uri="{FF2B5EF4-FFF2-40B4-BE49-F238E27FC236}">
                <a16:creationId xmlns:a16="http://schemas.microsoft.com/office/drawing/2014/main" id="{52393EEF-950C-4828-9717-3AAF141A47E1}"/>
              </a:ext>
            </a:extLst>
          </p:cNvPr>
          <p:cNvPicPr>
            <a:picLocks noChangeAspect="1"/>
          </p:cNvPicPr>
          <p:nvPr userDrawn="1"/>
        </p:nvPicPr>
        <p:blipFill>
          <a:blip r:embed="rId7" cstate="print">
            <a:extLst>
              <a:ext uri="{28A0092B-C50C-407E-A947-70E740481C1C}">
                <a14:useLocalDpi xmlns:a14="http://schemas.microsoft.com/office/drawing/2010/main"/>
              </a:ext>
            </a:extLst>
          </a:blip>
          <a:stretch>
            <a:fillRect/>
          </a:stretch>
        </p:blipFill>
        <p:spPr>
          <a:xfrm>
            <a:off x="2348705" y="5390445"/>
            <a:ext cx="1056123" cy="1137706"/>
          </a:xfrm>
          <a:prstGeom prst="rect">
            <a:avLst/>
          </a:prstGeom>
        </p:spPr>
      </p:pic>
      <p:pic>
        <p:nvPicPr>
          <p:cNvPr id="17" name="Picture 16" descr="A picture containing clock, television&#10;&#10;Description automatically generated">
            <a:extLst>
              <a:ext uri="{FF2B5EF4-FFF2-40B4-BE49-F238E27FC236}">
                <a16:creationId xmlns:a16="http://schemas.microsoft.com/office/drawing/2014/main" id="{01042132-BF62-416C-B63C-3812BD3C621F}"/>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4237315" y="5405278"/>
            <a:ext cx="913725" cy="1122873"/>
          </a:xfrm>
          <a:prstGeom prst="rect">
            <a:avLst/>
          </a:prstGeom>
        </p:spPr>
      </p:pic>
      <p:pic>
        <p:nvPicPr>
          <p:cNvPr id="4" name="Picture 3" descr="A picture containing drawing&#10;&#10;Description automatically generated">
            <a:extLst>
              <a:ext uri="{FF2B5EF4-FFF2-40B4-BE49-F238E27FC236}">
                <a16:creationId xmlns:a16="http://schemas.microsoft.com/office/drawing/2014/main" id="{1C771D08-CAB5-452F-BA3E-DE1C0DC8C4CB}"/>
              </a:ext>
            </a:extLst>
          </p:cNvPr>
          <p:cNvPicPr>
            <a:picLocks noChangeAspect="1"/>
          </p:cNvPicPr>
          <p:nvPr userDrawn="1"/>
        </p:nvPicPr>
        <p:blipFill>
          <a:blip r:embed="rId9" cstate="print">
            <a:extLst>
              <a:ext uri="{28A0092B-C50C-407E-A947-70E740481C1C}">
                <a14:useLocalDpi xmlns:a14="http://schemas.microsoft.com/office/drawing/2010/main"/>
              </a:ext>
            </a:extLst>
          </a:blip>
          <a:stretch>
            <a:fillRect/>
          </a:stretch>
        </p:blipFill>
        <p:spPr>
          <a:xfrm>
            <a:off x="485317" y="2381365"/>
            <a:ext cx="8587464" cy="1225297"/>
          </a:xfrm>
          <a:prstGeom prst="rect">
            <a:avLst/>
          </a:prstGeom>
        </p:spPr>
      </p:pic>
    </p:spTree>
    <p:extLst>
      <p:ext uri="{BB962C8B-B14F-4D97-AF65-F5344CB8AC3E}">
        <p14:creationId xmlns:p14="http://schemas.microsoft.com/office/powerpoint/2010/main" val="76134485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Blank 1_WWTAT Colleges">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2" name="Pentagon 20">
            <a:extLst>
              <a:ext uri="{FF2B5EF4-FFF2-40B4-BE49-F238E27FC236}">
                <a16:creationId xmlns:a16="http://schemas.microsoft.com/office/drawing/2014/main" id="{BF7D70F9-0D3F-4600-ABAC-E7BF171606B6}"/>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700" b="1" dirty="0">
                <a:solidFill>
                  <a:schemeClr val="bg1"/>
                </a:solidFill>
                <a:latin typeface="Century Gothic" charset="0"/>
                <a:ea typeface="Century Gothic" charset="0"/>
                <a:cs typeface="Century Gothic" charset="0"/>
              </a:rPr>
              <a:t>1</a:t>
            </a:r>
          </a:p>
        </p:txBody>
      </p:sp>
      <p:sp>
        <p:nvSpPr>
          <p:cNvPr id="6" name="Text Placeholder 14">
            <a:extLst>
              <a:ext uri="{FF2B5EF4-FFF2-40B4-BE49-F238E27FC236}">
                <a16:creationId xmlns:a16="http://schemas.microsoft.com/office/drawing/2014/main" id="{4BCE5D7C-D8D6-4BD8-9211-47F1CDDCFA54}"/>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74869183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Blank Activity 2 Colleges">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7" name="Text Placeholder 14">
            <a:extLst>
              <a:ext uri="{FF2B5EF4-FFF2-40B4-BE49-F238E27FC236}">
                <a16:creationId xmlns:a16="http://schemas.microsoft.com/office/drawing/2014/main" id="{60DED365-803C-4666-BD3C-3A25B9FB94EA}"/>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2" name="Pentagon 20">
            <a:extLst>
              <a:ext uri="{FF2B5EF4-FFF2-40B4-BE49-F238E27FC236}">
                <a16:creationId xmlns:a16="http://schemas.microsoft.com/office/drawing/2014/main" id="{122064FA-B6F0-4D67-8F8A-F05F540EB8F8}"/>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700" b="1" dirty="0">
                <a:solidFill>
                  <a:schemeClr val="bg1"/>
                </a:solidFill>
                <a:latin typeface="Century Gothic" charset="0"/>
                <a:ea typeface="Century Gothic" charset="0"/>
                <a:cs typeface="Century Gothic" charset="0"/>
              </a:rPr>
              <a:t>2</a:t>
            </a:r>
          </a:p>
        </p:txBody>
      </p:sp>
    </p:spTree>
    <p:extLst>
      <p:ext uri="{BB962C8B-B14F-4D97-AF65-F5344CB8AC3E}">
        <p14:creationId xmlns:p14="http://schemas.microsoft.com/office/powerpoint/2010/main" val="365849134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Blank Activity 3 Colleges">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2" name="Pentagon 20">
            <a:extLst>
              <a:ext uri="{FF2B5EF4-FFF2-40B4-BE49-F238E27FC236}">
                <a16:creationId xmlns:a16="http://schemas.microsoft.com/office/drawing/2014/main" id="{2F3DB72E-0ED6-41C6-9EFB-A3FB0B69B1AF}"/>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700" b="1" dirty="0">
                <a:solidFill>
                  <a:schemeClr val="bg1"/>
                </a:solidFill>
                <a:latin typeface="Century Gothic" charset="0"/>
                <a:ea typeface="Century Gothic" charset="0"/>
                <a:cs typeface="Century Gothic" charset="0"/>
              </a:rPr>
              <a:t>3</a:t>
            </a:r>
          </a:p>
        </p:txBody>
      </p:sp>
      <p:sp>
        <p:nvSpPr>
          <p:cNvPr id="6" name="Text Placeholder 14">
            <a:extLst>
              <a:ext uri="{FF2B5EF4-FFF2-40B4-BE49-F238E27FC236}">
                <a16:creationId xmlns:a16="http://schemas.microsoft.com/office/drawing/2014/main" id="{E2992E59-AEB8-4A38-B0B4-A1E3B262D2EB}"/>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200373749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Blank Activity 4 Colleges">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2" name="Pentagon 20">
            <a:extLst>
              <a:ext uri="{FF2B5EF4-FFF2-40B4-BE49-F238E27FC236}">
                <a16:creationId xmlns:a16="http://schemas.microsoft.com/office/drawing/2014/main" id="{A60A447F-6242-480C-AEC8-D1CC71512E74}"/>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700" b="1" dirty="0">
                <a:solidFill>
                  <a:schemeClr val="bg1"/>
                </a:solidFill>
                <a:latin typeface="Century Gothic" charset="0"/>
                <a:ea typeface="Century Gothic" charset="0"/>
                <a:cs typeface="Century Gothic" charset="0"/>
              </a:rPr>
              <a:t>4</a:t>
            </a:r>
          </a:p>
        </p:txBody>
      </p:sp>
      <p:sp>
        <p:nvSpPr>
          <p:cNvPr id="6" name="Text Placeholder 14">
            <a:extLst>
              <a:ext uri="{FF2B5EF4-FFF2-40B4-BE49-F238E27FC236}">
                <a16:creationId xmlns:a16="http://schemas.microsoft.com/office/drawing/2014/main" id="{921D50DA-6386-44DD-90CA-16F2A0C2D37F}"/>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365887053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areer Launchpad Colleges">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4DDCC5C-3037-49AC-8B6F-E4B61E0D568B}"/>
              </a:ext>
            </a:extLst>
          </p:cNvPr>
          <p:cNvSpPr/>
          <p:nvPr userDrawn="1"/>
        </p:nvSpPr>
        <p:spPr>
          <a:xfrm flipH="1">
            <a:off x="-8" y="1023730"/>
            <a:ext cx="9143999" cy="5834270"/>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5" name="Shape 114">
            <a:extLst>
              <a:ext uri="{FF2B5EF4-FFF2-40B4-BE49-F238E27FC236}">
                <a16:creationId xmlns:a16="http://schemas.microsoft.com/office/drawing/2014/main" id="{C4D1B38A-4659-4EBA-8038-1FE9EFCB0BA0}"/>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Career Launchpad!</a:t>
            </a:r>
          </a:p>
        </p:txBody>
      </p:sp>
      <p:sp>
        <p:nvSpPr>
          <p:cNvPr id="7" name="Pentagon 20">
            <a:extLst>
              <a:ext uri="{FF2B5EF4-FFF2-40B4-BE49-F238E27FC236}">
                <a16:creationId xmlns:a16="http://schemas.microsoft.com/office/drawing/2014/main" id="{155A2B88-EE49-425A-8356-042C528D320C}"/>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pic>
        <p:nvPicPr>
          <p:cNvPr id="15" name="Graphic 14" descr="Rocket">
            <a:extLst>
              <a:ext uri="{FF2B5EF4-FFF2-40B4-BE49-F238E27FC236}">
                <a16:creationId xmlns:a16="http://schemas.microsoft.com/office/drawing/2014/main" id="{C30F38E6-E78B-4ED1-B102-5E9076CDA294}"/>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27751" y="201369"/>
            <a:ext cx="480249" cy="480249"/>
          </a:xfrm>
          <a:prstGeom prst="rect">
            <a:avLst/>
          </a:prstGeom>
        </p:spPr>
      </p:pic>
    </p:spTree>
    <p:extLst>
      <p:ext uri="{BB962C8B-B14F-4D97-AF65-F5344CB8AC3E}">
        <p14:creationId xmlns:p14="http://schemas.microsoft.com/office/powerpoint/2010/main" val="78747566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all to Action Colleges">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6C7E4FA-CD25-48E0-8754-999F2EF47C30}"/>
              </a:ext>
            </a:extLst>
          </p:cNvPr>
          <p:cNvSpPr/>
          <p:nvPr userDrawn="1"/>
        </p:nvSpPr>
        <p:spPr>
          <a:xfrm flipH="1">
            <a:off x="-8" y="1023730"/>
            <a:ext cx="9143999" cy="5834270"/>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7" name="Pentagon 20">
            <a:extLst>
              <a:ext uri="{FF2B5EF4-FFF2-40B4-BE49-F238E27FC236}">
                <a16:creationId xmlns:a16="http://schemas.microsoft.com/office/drawing/2014/main" id="{155A2B88-EE49-425A-8356-042C528D320C}"/>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8" name="Shape 114">
            <a:extLst>
              <a:ext uri="{FF2B5EF4-FFF2-40B4-BE49-F238E27FC236}">
                <a16:creationId xmlns:a16="http://schemas.microsoft.com/office/drawing/2014/main" id="{628D0397-A2D6-4FFE-A425-602F9D7CE3FB}"/>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Call to Action!</a:t>
            </a:r>
          </a:p>
        </p:txBody>
      </p:sp>
      <p:pic>
        <p:nvPicPr>
          <p:cNvPr id="9" name="Graphic 8" descr="Megaphone1">
            <a:extLst>
              <a:ext uri="{FF2B5EF4-FFF2-40B4-BE49-F238E27FC236}">
                <a16:creationId xmlns:a16="http://schemas.microsoft.com/office/drawing/2014/main" id="{A50A47C4-2396-40DF-BE9F-146C18BA8012}"/>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48070" y="169251"/>
            <a:ext cx="540252" cy="540252"/>
          </a:xfrm>
          <a:prstGeom prst="rect">
            <a:avLst/>
          </a:prstGeom>
        </p:spPr>
      </p:pic>
    </p:spTree>
    <p:extLst>
      <p:ext uri="{BB962C8B-B14F-4D97-AF65-F5344CB8AC3E}">
        <p14:creationId xmlns:p14="http://schemas.microsoft.com/office/powerpoint/2010/main" val="187120870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Yes No College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265446E-9DEF-4C0F-9034-8D04AF8FE0B9}"/>
              </a:ext>
            </a:extLst>
          </p:cNvPr>
          <p:cNvSpPr/>
          <p:nvPr userDrawn="1"/>
        </p:nvSpPr>
        <p:spPr>
          <a:xfrm flipH="1">
            <a:off x="-8" y="1023730"/>
            <a:ext cx="9143999" cy="5834270"/>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4" name="Content Placeholder 3">
            <a:extLst>
              <a:ext uri="{FF2B5EF4-FFF2-40B4-BE49-F238E27FC236}">
                <a16:creationId xmlns:a16="http://schemas.microsoft.com/office/drawing/2014/main" id="{2D80ED96-3F74-487C-B781-B542FC930733}"/>
              </a:ext>
            </a:extLst>
          </p:cNvPr>
          <p:cNvSpPr>
            <a:spLocks noGrp="1"/>
          </p:cNvSpPr>
          <p:nvPr>
            <p:ph sz="quarter" idx="10" hasCustomPrompt="1"/>
          </p:nvPr>
        </p:nvSpPr>
        <p:spPr>
          <a:xfrm>
            <a:off x="712483" y="1169681"/>
            <a:ext cx="8117192" cy="5240644"/>
          </a:xfrm>
          <a:prstGeom prst="rect">
            <a:avLst/>
          </a:prstGeom>
          <a:solidFill>
            <a:schemeClr val="bg1"/>
          </a:solidFill>
          <a:ln>
            <a:solidFill>
              <a:schemeClr val="tx1"/>
            </a:solidFill>
          </a:ln>
        </p:spPr>
        <p:txBody>
          <a:bodyPr/>
          <a:lstStyle>
            <a:lvl1pPr marL="342900" indent="-342900">
              <a:buAutoNum type="arabicParenR"/>
              <a:defRPr sz="1300"/>
            </a:lvl1pPr>
            <a:lvl2pPr>
              <a:defRPr sz="1300"/>
            </a:lvl2pPr>
            <a:lvl3pPr>
              <a:defRPr sz="1300"/>
            </a:lvl3pPr>
            <a:lvl4pPr>
              <a:defRPr sz="1300"/>
            </a:lvl4pPr>
            <a:lvl5pPr>
              <a:defRPr sz="1300"/>
            </a:lvl5pPr>
          </a:lstStyle>
          <a:p>
            <a:pPr lvl="0"/>
            <a:r>
              <a:rPr lang="en-GB" dirty="0"/>
              <a:t>…</a:t>
            </a:r>
          </a:p>
          <a:p>
            <a:pPr lvl="0"/>
            <a:r>
              <a:rPr lang="en-GB" dirty="0"/>
              <a:t>…</a:t>
            </a:r>
          </a:p>
          <a:p>
            <a:pPr lvl="0"/>
            <a:r>
              <a:rPr lang="en-GB" dirty="0"/>
              <a:t>…</a:t>
            </a:r>
          </a:p>
          <a:p>
            <a:pPr lvl="0"/>
            <a:r>
              <a:rPr lang="en-GB" dirty="0"/>
              <a:t>…</a:t>
            </a:r>
          </a:p>
        </p:txBody>
      </p:sp>
      <p:sp>
        <p:nvSpPr>
          <p:cNvPr id="8" name="Shape 223">
            <a:extLst>
              <a:ext uri="{FF2B5EF4-FFF2-40B4-BE49-F238E27FC236}">
                <a16:creationId xmlns:a16="http://schemas.microsoft.com/office/drawing/2014/main" id="{BCB72DBF-D0CC-475D-B893-23256F535514}"/>
              </a:ext>
            </a:extLst>
          </p:cNvPr>
          <p:cNvSpPr/>
          <p:nvPr userDrawn="1"/>
        </p:nvSpPr>
        <p:spPr>
          <a:xfrm rot="16200000">
            <a:off x="-2116442" y="3581399"/>
            <a:ext cx="5240645" cy="417207"/>
          </a:xfrm>
          <a:prstGeom prst="rect">
            <a:avLst/>
          </a:prstGeom>
          <a:gradFill flip="none" rotWithShape="1">
            <a:gsLst>
              <a:gs pos="25000">
                <a:srgbClr val="80DBE0"/>
              </a:gs>
              <a:gs pos="75000">
                <a:srgbClr val="DC449E"/>
              </a:gs>
              <a:gs pos="0">
                <a:srgbClr val="42CACA"/>
              </a:gs>
              <a:gs pos="100000">
                <a:srgbClr val="B9196F"/>
              </a:gs>
            </a:gsLst>
            <a:lin ang="10800000" scaled="1"/>
            <a:tileRect/>
          </a:gradFill>
          <a:ln w="9525"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1700" b="1" dirty="0">
                <a:solidFill>
                  <a:schemeClr val="bg1"/>
                </a:solidFill>
                <a:latin typeface="Century Gothic" panose="020B0502020202020204" pitchFamily="34" charset="0"/>
                <a:ea typeface="Lato" panose="020F0502020204030203" pitchFamily="34" charset="0"/>
                <a:cs typeface="Lato" panose="020F0502020204030203" pitchFamily="34" charset="0"/>
                <a:sym typeface="Calibri"/>
              </a:rPr>
              <a:t>Arguments For &amp; Against</a:t>
            </a:r>
          </a:p>
        </p:txBody>
      </p:sp>
      <p:sp>
        <p:nvSpPr>
          <p:cNvPr id="10" name="Text Placeholder 14">
            <a:extLst>
              <a:ext uri="{FF2B5EF4-FFF2-40B4-BE49-F238E27FC236}">
                <a16:creationId xmlns:a16="http://schemas.microsoft.com/office/drawing/2014/main" id="{A4808470-BCBD-4B54-A97D-B578E9465CE5}"/>
              </a:ext>
            </a:extLst>
          </p:cNvPr>
          <p:cNvSpPr>
            <a:spLocks noGrp="1"/>
          </p:cNvSpPr>
          <p:nvPr>
            <p:ph type="body" sz="quarter" idx="11"/>
          </p:nvPr>
        </p:nvSpPr>
        <p:spPr>
          <a:xfrm>
            <a:off x="755934" y="181055"/>
            <a:ext cx="7739062" cy="571500"/>
          </a:xfrm>
          <a:prstGeom prst="rect">
            <a:avLst/>
          </a:prstGeom>
        </p:spPr>
        <p:txBody>
          <a:bodyPr anchor="ctr"/>
          <a:lstStyle>
            <a:lvl1pPr marL="0" indent="0" algn="ctr">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5432195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omparison Summary">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012328A-13FB-4C12-BB73-072051A330D7}"/>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0" name="Rectangle 9">
            <a:extLst>
              <a:ext uri="{FF2B5EF4-FFF2-40B4-BE49-F238E27FC236}">
                <a16:creationId xmlns:a16="http://schemas.microsoft.com/office/drawing/2014/main" id="{22B3DC8B-660D-40B9-9674-A165F59DB38D}"/>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fence&#10;&#10;Description automatically generated">
            <a:extLst>
              <a:ext uri="{FF2B5EF4-FFF2-40B4-BE49-F238E27FC236}">
                <a16:creationId xmlns:a16="http://schemas.microsoft.com/office/drawing/2014/main" id="{CA260C57-9230-4CE6-A45C-5B8C05F3A513}"/>
              </a:ext>
            </a:extLst>
          </p:cNvPr>
          <p:cNvPicPr>
            <a:picLocks noChangeAspect="1"/>
          </p:cNvPicPr>
          <p:nvPr userDrawn="1"/>
        </p:nvPicPr>
        <p:blipFill>
          <a:blip r:embed="rId2">
            <a:alphaModFix amt="50000"/>
          </a:blip>
          <a:stretch>
            <a:fillRect/>
          </a:stretch>
        </p:blipFill>
        <p:spPr>
          <a:xfrm>
            <a:off x="29047" y="-15939"/>
            <a:ext cx="6101081" cy="6913518"/>
          </a:xfrm>
          <a:prstGeom prst="rect">
            <a:avLst/>
          </a:prstGeom>
        </p:spPr>
      </p:pic>
      <p:sp>
        <p:nvSpPr>
          <p:cNvPr id="16" name="Slide Number Placeholder 1">
            <a:extLst>
              <a:ext uri="{FF2B5EF4-FFF2-40B4-BE49-F238E27FC236}">
                <a16:creationId xmlns:a16="http://schemas.microsoft.com/office/drawing/2014/main" id="{1ECC34A2-AEEA-456C-8ED3-93A0902EDAE2}"/>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18" name="Picture 17" descr="A picture containing clock&#10;&#10;Description automatically generated">
            <a:extLst>
              <a:ext uri="{FF2B5EF4-FFF2-40B4-BE49-F238E27FC236}">
                <a16:creationId xmlns:a16="http://schemas.microsoft.com/office/drawing/2014/main" id="{96A673BE-91C3-4A9A-9D8C-42E07C21264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412751" y="2140961"/>
            <a:ext cx="4176713" cy="4003736"/>
          </a:xfrm>
          <a:prstGeom prst="rect">
            <a:avLst/>
          </a:prstGeom>
          <a:solidFill>
            <a:schemeClr val="bg1"/>
          </a:solidFill>
          <a:ln>
            <a:solidFill>
              <a:schemeClr val="tx1"/>
            </a:solidFill>
          </a:ln>
        </p:spPr>
        <p:txBody>
          <a:bodyPr>
            <a:normAutofit/>
          </a:bodyPr>
          <a:lstStyle>
            <a:lvl1pPr marL="285750" indent="-285750">
              <a:buClr>
                <a:schemeClr val="tx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1" name="Rectangle 10">
            <a:extLst>
              <a:ext uri="{FF2B5EF4-FFF2-40B4-BE49-F238E27FC236}">
                <a16:creationId xmlns:a16="http://schemas.microsoft.com/office/drawing/2014/main" id="{F8C349FA-FA0A-47CF-B375-590C3935656D}"/>
              </a:ext>
            </a:extLst>
          </p:cNvPr>
          <p:cNvSpPr/>
          <p:nvPr/>
        </p:nvSpPr>
        <p:spPr>
          <a:xfrm>
            <a:off x="412544" y="1708914"/>
            <a:ext cx="4176347" cy="432047"/>
          </a:xfrm>
          <a:prstGeom prst="rect">
            <a:avLst/>
          </a:prstGeom>
          <a:solidFill>
            <a:schemeClr val="tx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a:ea typeface="Lato" panose="020F0502020204030203" pitchFamily="34" charset="0"/>
                <a:cs typeface="Century Gothic"/>
              </a:rPr>
              <a:t>Yes</a:t>
            </a:r>
            <a:endParaRPr lang="en-GB" sz="1800" b="1" dirty="0">
              <a:solidFill>
                <a:schemeClr val="tx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id="{F4681413-D22E-44B1-B3BB-C8FC00A935E9}"/>
              </a:ext>
            </a:extLst>
          </p:cNvPr>
          <p:cNvSpPr/>
          <p:nvPr/>
        </p:nvSpPr>
        <p:spPr>
          <a:xfrm>
            <a:off x="4588890" y="1708914"/>
            <a:ext cx="4142566" cy="432047"/>
          </a:xfrm>
          <a:prstGeom prst="rect">
            <a:avLst/>
          </a:prstGeom>
          <a:solidFill>
            <a:schemeClr val="accent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a:ea typeface="Lato" panose="020F0502020204030203" pitchFamily="34" charset="0"/>
                <a:cs typeface="Century Gothic"/>
              </a:rPr>
              <a:t>No</a:t>
            </a:r>
            <a:endParaRPr lang="en-GB" sz="1800" b="1" dirty="0">
              <a:solidFill>
                <a:schemeClr val="tx1"/>
              </a:solidFill>
              <a:latin typeface="Century Gothic"/>
              <a:ea typeface="Lato" panose="020F0502020204030203" pitchFamily="34" charset="0"/>
              <a:cs typeface="Century Gothic"/>
            </a:endParaRP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89463" y="2135646"/>
            <a:ext cx="4141787" cy="4003736"/>
          </a:xfrm>
          <a:prstGeom prst="rect">
            <a:avLst/>
          </a:prstGeom>
          <a:solidFill>
            <a:schemeClr val="bg1"/>
          </a:solidFill>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20" name="Title 1">
            <a:extLst>
              <a:ext uri="{FF2B5EF4-FFF2-40B4-BE49-F238E27FC236}">
                <a16:creationId xmlns:a16="http://schemas.microsoft.com/office/drawing/2014/main" id="{8DBB87CC-C2F7-4D7C-8F67-2EED887ADD36}"/>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bg1"/>
                </a:solidFill>
                <a:latin typeface="+mn-lt"/>
                <a:ea typeface="+mj-ea"/>
                <a:cs typeface="+mj-cs"/>
              </a:defRPr>
            </a:lvl1pPr>
          </a:lstStyle>
          <a:p>
            <a:r>
              <a:rPr lang="en-GB" dirty="0"/>
              <a:t>Copy the Vote Topic Question Here</a:t>
            </a:r>
            <a:endParaRPr lang="en-US" dirty="0"/>
          </a:p>
        </p:txBody>
      </p:sp>
    </p:spTree>
    <p:extLst>
      <p:ext uri="{BB962C8B-B14F-4D97-AF65-F5344CB8AC3E}">
        <p14:creationId xmlns:p14="http://schemas.microsoft.com/office/powerpoint/2010/main" val="317602084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Final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8C1A208-92F2-49A2-80B1-CC5EEC6DECFC}"/>
              </a:ext>
            </a:extLst>
          </p:cNvPr>
          <p:cNvSpPr/>
          <p:nvPr userDrawn="1"/>
        </p:nvSpPr>
        <p:spPr>
          <a:xfrm>
            <a:off x="-2728" y="829730"/>
            <a:ext cx="9146728" cy="60282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3E01AC0F-0468-4F03-9FB7-1BB9292AAFF9}"/>
              </a:ext>
            </a:extLst>
          </p:cNvPr>
          <p:cNvSpPr/>
          <p:nvPr userDrawn="1"/>
        </p:nvSpPr>
        <p:spPr>
          <a:xfrm flipH="1">
            <a:off x="-6" y="869308"/>
            <a:ext cx="9143999" cy="5988692"/>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5" name="Rectangle 14">
            <a:extLst>
              <a:ext uri="{FF2B5EF4-FFF2-40B4-BE49-F238E27FC236}">
                <a16:creationId xmlns:a16="http://schemas.microsoft.com/office/drawing/2014/main" id="{1C5A94D0-4EBA-41AD-A3E4-07C8BF1471FE}"/>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6" name="Picture 15" descr="A picture containing clock&#10;&#10;Description automatically generated">
            <a:extLst>
              <a:ext uri="{FF2B5EF4-FFF2-40B4-BE49-F238E27FC236}">
                <a16:creationId xmlns:a16="http://schemas.microsoft.com/office/drawing/2014/main" id="{32C37FB3-C377-4F05-A69D-D548A116D583}"/>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pic>
        <p:nvPicPr>
          <p:cNvPr id="17" name="Picture 16" descr="A picture containing fence&#10;&#10;Description automatically generated">
            <a:extLst>
              <a:ext uri="{FF2B5EF4-FFF2-40B4-BE49-F238E27FC236}">
                <a16:creationId xmlns:a16="http://schemas.microsoft.com/office/drawing/2014/main" id="{C8906D9E-3FA3-45BD-9C1F-3134A23F2428}"/>
              </a:ext>
            </a:extLst>
          </p:cNvPr>
          <p:cNvPicPr>
            <a:picLocks noChangeAspect="1"/>
          </p:cNvPicPr>
          <p:nvPr userDrawn="1"/>
        </p:nvPicPr>
        <p:blipFill>
          <a:blip r:embed="rId3">
            <a:alphaModFix amt="50000"/>
          </a:blip>
          <a:stretch>
            <a:fillRect/>
          </a:stretch>
        </p:blipFill>
        <p:spPr>
          <a:xfrm>
            <a:off x="29047" y="-15939"/>
            <a:ext cx="6101081" cy="6913518"/>
          </a:xfrm>
          <a:prstGeom prst="rect">
            <a:avLst/>
          </a:prstGeom>
        </p:spPr>
      </p:pic>
      <p:pic>
        <p:nvPicPr>
          <p:cNvPr id="22" name="Graphic 21">
            <a:extLst>
              <a:ext uri="{FF2B5EF4-FFF2-40B4-BE49-F238E27FC236}">
                <a16:creationId xmlns:a16="http://schemas.microsoft.com/office/drawing/2014/main" id="{2F9C0366-C810-44A5-8120-FF5814119A6B}"/>
              </a:ext>
            </a:extLst>
          </p:cNvPr>
          <p:cNvPicPr>
            <a:picLocks noChangeAspect="1"/>
          </p:cNvPicPr>
          <p:nvPr userDrawn="1"/>
        </p:nvPicPr>
        <p:blipFill>
          <a:blip r:embed="rId4">
            <a:alphaModFix amt="32000"/>
            <a:extLst>
              <a:ext uri="{96DAC541-7B7A-43D3-8B79-37D633B846F1}">
                <asvg:svgBlip xmlns:asvg="http://schemas.microsoft.com/office/drawing/2016/SVG/main" r:embed="rId5"/>
              </a:ext>
            </a:extLst>
          </a:blip>
          <a:stretch>
            <a:fillRect/>
          </a:stretch>
        </p:blipFill>
        <p:spPr>
          <a:xfrm rot="391057">
            <a:off x="601027" y="-53927"/>
            <a:ext cx="4761052" cy="7474076"/>
          </a:xfrm>
          <a:prstGeom prst="rect">
            <a:avLst/>
          </a:prstGeom>
        </p:spPr>
      </p:pic>
      <p:sp>
        <p:nvSpPr>
          <p:cNvPr id="24" name="Shape 114">
            <a:extLst>
              <a:ext uri="{FF2B5EF4-FFF2-40B4-BE49-F238E27FC236}">
                <a16:creationId xmlns:a16="http://schemas.microsoft.com/office/drawing/2014/main" id="{361C0508-09AC-4248-99F8-9F0D6BD0C6CB}"/>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Vote! </a:t>
            </a:r>
          </a:p>
        </p:txBody>
      </p:sp>
      <p:sp>
        <p:nvSpPr>
          <p:cNvPr id="26" name="Pentagon 20">
            <a:extLst>
              <a:ext uri="{FF2B5EF4-FFF2-40B4-BE49-F238E27FC236}">
                <a16:creationId xmlns:a16="http://schemas.microsoft.com/office/drawing/2014/main" id="{2237AEC2-1B47-43B6-A190-FADA0104BA81}"/>
              </a:ext>
            </a:extLst>
          </p:cNvPr>
          <p:cNvSpPr/>
          <p:nvPr userDrawn="1"/>
        </p:nvSpPr>
        <p:spPr>
          <a:xfrm>
            <a:off x="-2729" y="181055"/>
            <a:ext cx="758663" cy="538608"/>
          </a:xfrm>
          <a:prstGeom prst="homePlate">
            <a:avLst/>
          </a:prstGeom>
          <a:solidFill>
            <a:srgbClr val="B9196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27" name="Shape 246">
            <a:extLst>
              <a:ext uri="{FF2B5EF4-FFF2-40B4-BE49-F238E27FC236}">
                <a16:creationId xmlns:a16="http://schemas.microsoft.com/office/drawing/2014/main" id="{CA8CA934-832E-45BC-B799-6828C7BAC757}"/>
              </a:ext>
            </a:extLst>
          </p:cNvPr>
          <p:cNvSpPr txBox="1">
            <a:spLocks/>
          </p:cNvSpPr>
          <p:nvPr userDrawn="1"/>
        </p:nvSpPr>
        <p:spPr>
          <a:xfrm>
            <a:off x="1295634" y="1216864"/>
            <a:ext cx="6552728" cy="792087"/>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dirty="0">
                <a:latin typeface="Century Gothic" panose="020B0502020202020204" pitchFamily="34" charset="0"/>
                <a:ea typeface="Lato" panose="020F0502020204030203" pitchFamily="34" charset="0"/>
                <a:cs typeface="Lato" panose="020F0502020204030203" pitchFamily="34" charset="0"/>
                <a:sym typeface="Calibri"/>
              </a:rPr>
              <a:t>Vote Now on…</a:t>
            </a:r>
            <a:br>
              <a:rPr lang="en-GB" dirty="0">
                <a:latin typeface="Century Gothic" panose="020B0502020202020204" pitchFamily="34" charset="0"/>
                <a:ea typeface="Lato" panose="020F0502020204030203" pitchFamily="34" charset="0"/>
                <a:cs typeface="Lato" panose="020F0502020204030203" pitchFamily="34" charset="0"/>
                <a:sym typeface="Calibri"/>
              </a:rPr>
            </a:br>
            <a:br>
              <a:rPr lang="en-GB" dirty="0">
                <a:latin typeface="Century Gothic" panose="020B0502020202020204" pitchFamily="34" charset="0"/>
                <a:ea typeface="Lato" panose="020F0502020204030203" pitchFamily="34" charset="0"/>
                <a:cs typeface="Lato" panose="020F0502020204030203" pitchFamily="34" charset="0"/>
                <a:sym typeface="Calibri"/>
              </a:rPr>
            </a:br>
            <a:r>
              <a:rPr lang="en-GB" u="sng" dirty="0">
                <a:latin typeface="Century Gothic" panose="020B0502020202020204" pitchFamily="34" charset="0"/>
                <a:ea typeface="Lato" panose="020F0502020204030203" pitchFamily="34" charset="0"/>
                <a:cs typeface="Lato" panose="020F0502020204030203" pitchFamily="34" charset="0"/>
                <a:sym typeface="Calibri"/>
              </a:rPr>
              <a:t>www.votesforschools.com</a:t>
            </a:r>
            <a:r>
              <a:rPr lang="en-GB" dirty="0">
                <a:latin typeface="Century Gothic" panose="020B0502020202020204" pitchFamily="34" charset="0"/>
                <a:ea typeface="Lato" panose="020F0502020204030203" pitchFamily="34" charset="0"/>
                <a:cs typeface="Lato" panose="020F0502020204030203" pitchFamily="34" charset="0"/>
                <a:sym typeface="Calibri"/>
              </a:rPr>
              <a:t> </a:t>
            </a:r>
          </a:p>
        </p:txBody>
      </p:sp>
      <p:sp>
        <p:nvSpPr>
          <p:cNvPr id="28" name="Shape 246">
            <a:extLst>
              <a:ext uri="{FF2B5EF4-FFF2-40B4-BE49-F238E27FC236}">
                <a16:creationId xmlns:a16="http://schemas.microsoft.com/office/drawing/2014/main" id="{155EEC94-2475-481F-9C55-8F397F91DE21}"/>
              </a:ext>
            </a:extLst>
          </p:cNvPr>
          <p:cNvSpPr txBox="1">
            <a:spLocks/>
          </p:cNvSpPr>
          <p:nvPr userDrawn="1"/>
        </p:nvSpPr>
        <p:spPr>
          <a:xfrm>
            <a:off x="2517062" y="5340594"/>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latin typeface="Century Gothic" panose="020B0502020202020204" pitchFamily="34" charset="0"/>
                <a:ea typeface="Lato" panose="020F0502020204030203" pitchFamily="34" charset="0"/>
                <a:cs typeface="Lato" panose="020F0502020204030203" pitchFamily="34" charset="0"/>
                <a:sym typeface="Calibri"/>
              </a:rPr>
              <a:t>To have your voice heard!</a:t>
            </a:r>
          </a:p>
        </p:txBody>
      </p:sp>
      <p:sp>
        <p:nvSpPr>
          <p:cNvPr id="18" name="Slide Number Placeholder 1">
            <a:extLst>
              <a:ext uri="{FF2B5EF4-FFF2-40B4-BE49-F238E27FC236}">
                <a16:creationId xmlns:a16="http://schemas.microsoft.com/office/drawing/2014/main" id="{BCF369E2-3540-4F1A-A93B-8E9BAEB18BBC}"/>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33" name="Picture 32" descr="A picture containing clock, drawing&#10;&#10;Description automatically generated">
            <a:extLst>
              <a:ext uri="{FF2B5EF4-FFF2-40B4-BE49-F238E27FC236}">
                <a16:creationId xmlns:a16="http://schemas.microsoft.com/office/drawing/2014/main" id="{AAA92E2D-C4BA-4C72-97EB-87B39DDBD74E}"/>
              </a:ext>
            </a:extLst>
          </p:cNvPr>
          <p:cNvPicPr>
            <a:picLocks noChangeAspect="1"/>
          </p:cNvPicPr>
          <p:nvPr userDrawn="1"/>
        </p:nvPicPr>
        <p:blipFill>
          <a:blip r:embed="rId6" cstate="print">
            <a:extLst>
              <a:ext uri="{28A0092B-C50C-407E-A947-70E740481C1C}">
                <a14:useLocalDpi xmlns:a14="http://schemas.microsoft.com/office/drawing/2010/main"/>
              </a:ext>
            </a:extLst>
          </a:blip>
          <a:stretch>
            <a:fillRect/>
          </a:stretch>
        </p:blipFill>
        <p:spPr>
          <a:xfrm>
            <a:off x="140619" y="205815"/>
            <a:ext cx="316581" cy="489089"/>
          </a:xfrm>
          <a:prstGeom prst="rect">
            <a:avLst/>
          </a:prstGeom>
        </p:spPr>
      </p:pic>
    </p:spTree>
    <p:extLst>
      <p:ext uri="{BB962C8B-B14F-4D97-AF65-F5344CB8AC3E}">
        <p14:creationId xmlns:p14="http://schemas.microsoft.com/office/powerpoint/2010/main" val="33346954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image" Target="../media/image4.sv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image" Target="../media/image4.svg"/><Relationship Id="rId2" Type="http://schemas.openxmlformats.org/officeDocument/2006/relationships/slideLayout" Target="../slideLayouts/slideLayout13.xml"/><Relationship Id="rId16"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1.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slideLayout" Target="../slideLayouts/slideLayout36.xml"/><Relationship Id="rId18" Type="http://schemas.openxmlformats.org/officeDocument/2006/relationships/image" Target="../media/image3.png"/><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17" Type="http://schemas.openxmlformats.org/officeDocument/2006/relationships/image" Target="../media/image2.png"/><Relationship Id="rId2" Type="http://schemas.openxmlformats.org/officeDocument/2006/relationships/slideLayout" Target="../slideLayouts/slideLayout25.xml"/><Relationship Id="rId16" Type="http://schemas.openxmlformats.org/officeDocument/2006/relationships/theme" Target="../theme/theme3.xml"/><Relationship Id="rId20" Type="http://schemas.openxmlformats.org/officeDocument/2006/relationships/image" Target="../media/image1.png"/><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5" Type="http://schemas.openxmlformats.org/officeDocument/2006/relationships/slideLayout" Target="../slideLayouts/slideLayout38.xml"/><Relationship Id="rId10" Type="http://schemas.openxmlformats.org/officeDocument/2006/relationships/slideLayout" Target="../slideLayouts/slideLayout33.xml"/><Relationship Id="rId19" Type="http://schemas.openxmlformats.org/officeDocument/2006/relationships/image" Target="../media/image4.svg"/><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slideLayout" Target="../slideLayouts/slideLayout3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F4B6978E-5347-47B2-A2F5-2B06DA516257}"/>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8" name="Slide Number Placeholder 1">
            <a:extLst>
              <a:ext uri="{FF2B5EF4-FFF2-40B4-BE49-F238E27FC236}">
                <a16:creationId xmlns:a16="http://schemas.microsoft.com/office/drawing/2014/main"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©VotesforSchools2021</a:t>
            </a:r>
          </a:p>
        </p:txBody>
      </p:sp>
      <p:pic>
        <p:nvPicPr>
          <p:cNvPr id="10" name="Picture 9" descr="A picture containing fence&#10;&#10;Description automatically generated">
            <a:extLst>
              <a:ext uri="{FF2B5EF4-FFF2-40B4-BE49-F238E27FC236}">
                <a16:creationId xmlns:a16="http://schemas.microsoft.com/office/drawing/2014/main" id="{8B6F91A2-6645-4CE0-8E14-4F26BA53247F}"/>
              </a:ext>
            </a:extLst>
          </p:cNvPr>
          <p:cNvPicPr>
            <a:picLocks noChangeAspect="1"/>
          </p:cNvPicPr>
          <p:nvPr userDrawn="1"/>
        </p:nvPicPr>
        <p:blipFill>
          <a:blip r:embed="rId13">
            <a:alphaModFix amt="50000"/>
          </a:blip>
          <a:stretch>
            <a:fillRect/>
          </a:stretch>
        </p:blipFill>
        <p:spPr>
          <a:xfrm>
            <a:off x="29047" y="-15939"/>
            <a:ext cx="6101081" cy="6913518"/>
          </a:xfrm>
          <a:prstGeom prst="rect">
            <a:avLst/>
          </a:prstGeom>
        </p:spPr>
      </p:pic>
      <p:pic>
        <p:nvPicPr>
          <p:cNvPr id="3" name="Picture 2" descr="A picture containing clock&#10;&#10;Description automatically generated">
            <a:extLst>
              <a:ext uri="{FF2B5EF4-FFF2-40B4-BE49-F238E27FC236}">
                <a16:creationId xmlns:a16="http://schemas.microsoft.com/office/drawing/2014/main" id="{00ACE46D-556D-4CC1-9FE7-8FDF364E19B7}"/>
              </a:ext>
            </a:extLst>
          </p:cNvPr>
          <p:cNvPicPr>
            <a:picLocks noChangeAspect="1"/>
          </p:cNvPicPr>
          <p:nvPr userDrawn="1"/>
        </p:nvPicPr>
        <p:blipFill>
          <a:blip r:embed="rId14"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11" name="Graphic 10">
            <a:extLst>
              <a:ext uri="{FF2B5EF4-FFF2-40B4-BE49-F238E27FC236}">
                <a16:creationId xmlns:a16="http://schemas.microsoft.com/office/drawing/2014/main" id="{BA2404C1-C9C7-4E34-8258-6FE232ABF504}"/>
              </a:ext>
            </a:extLst>
          </p:cNvPr>
          <p:cNvPicPr>
            <a:picLocks noChangeAspect="1"/>
          </p:cNvPicPr>
          <p:nvPr userDrawn="1"/>
        </p:nvPicPr>
        <p:blipFill>
          <a:blip r:embed="rId15">
            <a:alphaModFix amt="32000"/>
            <a:extLst>
              <a:ext uri="{96DAC541-7B7A-43D3-8B79-37D633B846F1}">
                <asvg:svgBlip xmlns:asvg="http://schemas.microsoft.com/office/drawing/2016/SVG/main" r:embed="rId16"/>
              </a:ext>
            </a:extLst>
          </a:blip>
          <a:stretch>
            <a:fillRect/>
          </a:stretch>
        </p:blipFill>
        <p:spPr>
          <a:xfrm rot="391057">
            <a:off x="601027" y="-177752"/>
            <a:ext cx="4761052" cy="7474076"/>
          </a:xfrm>
          <a:prstGeom prst="rect">
            <a:avLst/>
          </a:prstGeom>
        </p:spPr>
      </p:pic>
    </p:spTree>
    <p:extLst>
      <p:ext uri="{BB962C8B-B14F-4D97-AF65-F5344CB8AC3E}">
        <p14:creationId xmlns:p14="http://schemas.microsoft.com/office/powerpoint/2010/main" val="4277973187"/>
      </p:ext>
    </p:extLst>
  </p:cSld>
  <p:clrMap bg1="dk1" tx1="lt1" bg2="dk2" tx2="lt2" accent1="accent1" accent2="accent2" accent3="accent3" accent4="accent4" accent5="accent5" accent6="accent6" hlink="hlink" folHlink="folHlink"/>
  <p:sldLayoutIdLst>
    <p:sldLayoutId id="2147483665" r:id="rId1"/>
    <p:sldLayoutId id="2147483662" r:id="rId2"/>
    <p:sldLayoutId id="2147483756" r:id="rId3"/>
    <p:sldLayoutId id="2147483786" r:id="rId4"/>
    <p:sldLayoutId id="2147483787" r:id="rId5"/>
    <p:sldLayoutId id="2147483788" r:id="rId6"/>
    <p:sldLayoutId id="2147483749" r:id="rId7"/>
    <p:sldLayoutId id="2147483754" r:id="rId8"/>
    <p:sldLayoutId id="2147483755" r:id="rId9"/>
    <p:sldLayoutId id="2147483668" r:id="rId10"/>
    <p:sldLayoutId id="2147483746" r:id="rId11"/>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66DD59A-B91A-424A-AB8B-BD86A4FBD1DF}"/>
              </a:ext>
            </a:extLst>
          </p:cNvPr>
          <p:cNvSpPr/>
          <p:nvPr/>
        </p:nvSpPr>
        <p:spPr>
          <a:xfrm>
            <a:off x="0" y="0"/>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7" name="Picture 6" descr="A picture containing clock&#10;&#10;Description automatically generated">
            <a:extLst>
              <a:ext uri="{FF2B5EF4-FFF2-40B4-BE49-F238E27FC236}">
                <a16:creationId xmlns:a16="http://schemas.microsoft.com/office/drawing/2014/main" id="{778BAA1F-43E2-46C7-BD24-99EEDF8FD2C3}"/>
              </a:ext>
            </a:extLst>
          </p:cNvPr>
          <p:cNvPicPr>
            <a:picLocks noChangeAspect="1"/>
          </p:cNvPicPr>
          <p:nvPr/>
        </p:nvPicPr>
        <p:blipFill>
          <a:blip r:embed="rId14"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11" name="Picture 10" descr="A picture containing fence&#10;&#10;Description automatically generated">
            <a:extLst>
              <a:ext uri="{FF2B5EF4-FFF2-40B4-BE49-F238E27FC236}">
                <a16:creationId xmlns:a16="http://schemas.microsoft.com/office/drawing/2014/main" id="{56EED70A-0DFF-4588-AB7B-EA2C58900100}"/>
              </a:ext>
            </a:extLst>
          </p:cNvPr>
          <p:cNvPicPr>
            <a:picLocks noChangeAspect="1"/>
          </p:cNvPicPr>
          <p:nvPr/>
        </p:nvPicPr>
        <p:blipFill>
          <a:blip r:embed="rId15">
            <a:alphaModFix amt="50000"/>
          </a:blip>
          <a:stretch>
            <a:fillRect/>
          </a:stretch>
        </p:blipFill>
        <p:spPr>
          <a:xfrm>
            <a:off x="29047" y="-15939"/>
            <a:ext cx="6101081" cy="6913518"/>
          </a:xfrm>
          <a:prstGeom prst="rect">
            <a:avLst/>
          </a:prstGeom>
        </p:spPr>
      </p:pic>
      <p:pic>
        <p:nvPicPr>
          <p:cNvPr id="12" name="Graphic 11">
            <a:extLst>
              <a:ext uri="{FF2B5EF4-FFF2-40B4-BE49-F238E27FC236}">
                <a16:creationId xmlns:a16="http://schemas.microsoft.com/office/drawing/2014/main" id="{5D946DFF-9128-46DB-B270-F6E0E4CF0B49}"/>
              </a:ext>
            </a:extLst>
          </p:cNvPr>
          <p:cNvPicPr>
            <a:picLocks noChangeAspect="1"/>
          </p:cNvPicPr>
          <p:nvPr/>
        </p:nvPicPr>
        <p:blipFill>
          <a:blip r:embed="rId16">
            <a:alphaModFix amt="32000"/>
            <a:extLst>
              <a:ext uri="{96DAC541-7B7A-43D3-8B79-37D633B846F1}">
                <asvg:svgBlip xmlns:asvg="http://schemas.microsoft.com/office/drawing/2016/SVG/main" r:embed="rId17"/>
              </a:ext>
            </a:extLst>
          </a:blip>
          <a:stretch>
            <a:fillRect/>
          </a:stretch>
        </p:blipFill>
        <p:spPr>
          <a:xfrm rot="391057">
            <a:off x="571361" y="-186064"/>
            <a:ext cx="4761052" cy="7474076"/>
          </a:xfrm>
          <a:prstGeom prst="rect">
            <a:avLst/>
          </a:prstGeom>
        </p:spPr>
      </p:pic>
      <p:sp>
        <p:nvSpPr>
          <p:cNvPr id="8" name="Slide Number Placeholder 1">
            <a:extLst>
              <a:ext uri="{FF2B5EF4-FFF2-40B4-BE49-F238E27FC236}">
                <a16:creationId xmlns:a16="http://schemas.microsoft.com/office/drawing/2014/main"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1694828016"/>
      </p:ext>
    </p:extLst>
  </p:cSld>
  <p:clrMap bg1="dk1" tx1="lt1" bg2="dk2" tx2="lt2" accent1="accent1" accent2="accent2" accent3="accent3" accent4="accent4" accent5="accent5" accent6="accent6" hlink="hlink" folHlink="folHlink"/>
  <p:sldLayoutIdLst>
    <p:sldLayoutId id="2147483846" r:id="rId1"/>
    <p:sldLayoutId id="2147483847" r:id="rId2"/>
    <p:sldLayoutId id="2147483848" r:id="rId3"/>
    <p:sldLayoutId id="2147483849" r:id="rId4"/>
    <p:sldLayoutId id="2147483850" r:id="rId5"/>
    <p:sldLayoutId id="2147483851" r:id="rId6"/>
    <p:sldLayoutId id="2147483852" r:id="rId7"/>
    <p:sldLayoutId id="2147483853" r:id="rId8"/>
    <p:sldLayoutId id="2147483854" r:id="rId9"/>
    <p:sldLayoutId id="2147483855" r:id="rId10"/>
    <p:sldLayoutId id="2147483856" r:id="rId11"/>
    <p:sldLayoutId id="2147483857" r:id="rId12"/>
  </p:sldLayoutIdLst>
  <p:txStyles>
    <p:titleStyle>
      <a:lvl1pPr algn="l" defTabSz="457200" rtl="0" eaLnBrk="1" latinLnBrk="0" hangingPunct="1">
        <a:spcBef>
          <a:spcPct val="0"/>
        </a:spcBef>
        <a:buNone/>
        <a:defRPr sz="2800" b="1" kern="1200">
          <a:solidFill>
            <a:schemeClr val="bg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F59CA28-31C6-4E61-BA6C-2FFE0361A25A}"/>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7" name="Picture 6" descr="A picture containing clock&#10;&#10;Description automatically generated">
            <a:extLst>
              <a:ext uri="{FF2B5EF4-FFF2-40B4-BE49-F238E27FC236}">
                <a16:creationId xmlns:a16="http://schemas.microsoft.com/office/drawing/2014/main" id="{04B1E461-D547-4964-9702-F63AD1D7D7BF}"/>
              </a:ext>
            </a:extLst>
          </p:cNvPr>
          <p:cNvPicPr>
            <a:picLocks noChangeAspect="1"/>
          </p:cNvPicPr>
          <p:nvPr userDrawn="1"/>
        </p:nvPicPr>
        <p:blipFill>
          <a:blip r:embed="rId17" cstate="print">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sp>
        <p:nvSpPr>
          <p:cNvPr id="9" name="Slide Number Placeholder 1">
            <a:extLst>
              <a:ext uri="{FF2B5EF4-FFF2-40B4-BE49-F238E27FC236}">
                <a16:creationId xmlns:a16="http://schemas.microsoft.com/office/drawing/2014/main" id="{9FA7106B-C09B-4DB1-AD44-95BC8F6AEDD7}"/>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2" name="Graphic 11">
            <a:extLst>
              <a:ext uri="{FF2B5EF4-FFF2-40B4-BE49-F238E27FC236}">
                <a16:creationId xmlns:a16="http://schemas.microsoft.com/office/drawing/2014/main" id="{3B7323FA-0335-4387-9E5F-4D038578D03B}"/>
              </a:ext>
            </a:extLst>
          </p:cNvPr>
          <p:cNvPicPr>
            <a:picLocks noChangeAspect="1"/>
          </p:cNvPicPr>
          <p:nvPr userDrawn="1"/>
        </p:nvPicPr>
        <p:blipFill>
          <a:blip r:embed="rId18">
            <a:alphaModFix amt="32000"/>
            <a:extLst>
              <a:ext uri="{96DAC541-7B7A-43D3-8B79-37D633B846F1}">
                <asvg:svgBlip xmlns:asvg="http://schemas.microsoft.com/office/drawing/2016/SVG/main" r:embed="rId19"/>
              </a:ext>
            </a:extLst>
          </a:blip>
          <a:stretch>
            <a:fillRect/>
          </a:stretch>
        </p:blipFill>
        <p:spPr>
          <a:xfrm rot="391057">
            <a:off x="601027" y="-177752"/>
            <a:ext cx="4761052" cy="7474076"/>
          </a:xfrm>
          <a:prstGeom prst="rect">
            <a:avLst/>
          </a:prstGeom>
        </p:spPr>
      </p:pic>
      <p:pic>
        <p:nvPicPr>
          <p:cNvPr id="13" name="Picture 12" descr="A picture containing fence&#10;&#10;Description automatically generated">
            <a:extLst>
              <a:ext uri="{FF2B5EF4-FFF2-40B4-BE49-F238E27FC236}">
                <a16:creationId xmlns:a16="http://schemas.microsoft.com/office/drawing/2014/main" id="{A323FCAD-2899-4852-B69B-ACDA12AB6C6A}"/>
              </a:ext>
            </a:extLst>
          </p:cNvPr>
          <p:cNvPicPr>
            <a:picLocks noChangeAspect="1"/>
          </p:cNvPicPr>
          <p:nvPr userDrawn="1"/>
        </p:nvPicPr>
        <p:blipFill>
          <a:blip r:embed="rId20">
            <a:alphaModFix amt="50000"/>
          </a:blip>
          <a:stretch>
            <a:fillRect/>
          </a:stretch>
        </p:blipFill>
        <p:spPr>
          <a:xfrm>
            <a:off x="29047" y="-15939"/>
            <a:ext cx="6101081" cy="6913518"/>
          </a:xfrm>
          <a:prstGeom prst="rect">
            <a:avLst/>
          </a:prstGeom>
        </p:spPr>
      </p:pic>
    </p:spTree>
    <p:extLst>
      <p:ext uri="{BB962C8B-B14F-4D97-AF65-F5344CB8AC3E}">
        <p14:creationId xmlns:p14="http://schemas.microsoft.com/office/powerpoint/2010/main" val="3166575188"/>
      </p:ext>
    </p:extLst>
  </p:cSld>
  <p:clrMap bg1="dk1" tx1="lt1" bg2="dk2" tx2="lt2" accent1="accent1" accent2="accent2" accent3="accent3" accent4="accent4" accent5="accent5" accent6="accent6" hlink="hlink" folHlink="folHlink"/>
  <p:sldLayoutIdLst>
    <p:sldLayoutId id="2147483753" r:id="rId1"/>
    <p:sldLayoutId id="2147483751" r:id="rId2"/>
    <p:sldLayoutId id="2147483800" r:id="rId3"/>
    <p:sldLayoutId id="2147483761" r:id="rId4"/>
    <p:sldLayoutId id="2147483762" r:id="rId5"/>
    <p:sldLayoutId id="2147483793" r:id="rId6"/>
    <p:sldLayoutId id="2147483795" r:id="rId7"/>
    <p:sldLayoutId id="2147483796" r:id="rId8"/>
    <p:sldLayoutId id="2147483797" r:id="rId9"/>
    <p:sldLayoutId id="2147483798" r:id="rId10"/>
    <p:sldLayoutId id="2147483758" r:id="rId11"/>
    <p:sldLayoutId id="2147483759" r:id="rId12"/>
    <p:sldLayoutId id="2147483744" r:id="rId13"/>
    <p:sldLayoutId id="2147483866" r:id="rId14"/>
    <p:sldLayoutId id="2147483781" r:id="rId15"/>
  </p:sldLayoutIdLst>
  <p:txStyles>
    <p:titleStyle>
      <a:lvl1pPr algn="l" defTabSz="914400" rtl="0" eaLnBrk="1" latinLnBrk="0" hangingPunct="1">
        <a:lnSpc>
          <a:spcPct val="90000"/>
        </a:lnSpc>
        <a:spcBef>
          <a:spcPct val="0"/>
        </a:spcBef>
        <a:buNone/>
        <a:defRPr sz="2700" kern="1200">
          <a:solidFill>
            <a:schemeClr val="tx1"/>
          </a:solidFill>
          <a:latin typeface="Century Gothic" panose="020B0502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chart" Target="../charts/chart1.xml"/></Relationships>
</file>

<file path=ppt/slides/_rels/slide3.xml.rels><?xml version="1.0" encoding="UTF-8" standalone="yes"?>
<Relationships xmlns="http://schemas.openxmlformats.org/package/2006/relationships"><Relationship Id="rId8" Type="http://schemas.microsoft.com/office/2007/relationships/hdphoto" Target="../media/hdphoto1.wdp"/><Relationship Id="rId13" Type="http://schemas.openxmlformats.org/officeDocument/2006/relationships/image" Target="../media/image30.jpeg"/><Relationship Id="rId18" Type="http://schemas.openxmlformats.org/officeDocument/2006/relationships/image" Target="../media/image33.png"/><Relationship Id="rId3" Type="http://schemas.openxmlformats.org/officeDocument/2006/relationships/image" Target="../media/image23.jpeg"/><Relationship Id="rId21" Type="http://schemas.openxmlformats.org/officeDocument/2006/relationships/image" Target="../media/image35.png"/><Relationship Id="rId7" Type="http://schemas.openxmlformats.org/officeDocument/2006/relationships/image" Target="../media/image27.png"/><Relationship Id="rId12" Type="http://schemas.microsoft.com/office/2007/relationships/hdphoto" Target="../media/hdphoto3.wdp"/><Relationship Id="rId17" Type="http://schemas.microsoft.com/office/2007/relationships/hdphoto" Target="../media/hdphoto5.wdp"/><Relationship Id="rId2" Type="http://schemas.openxmlformats.org/officeDocument/2006/relationships/notesSlide" Target="../notesSlides/notesSlide2.xml"/><Relationship Id="rId16" Type="http://schemas.openxmlformats.org/officeDocument/2006/relationships/image" Target="../media/image32.png"/><Relationship Id="rId20" Type="http://schemas.openxmlformats.org/officeDocument/2006/relationships/image" Target="../media/image34.png"/><Relationship Id="rId1" Type="http://schemas.openxmlformats.org/officeDocument/2006/relationships/slideLayout" Target="../slideLayouts/slideLayout1.xml"/><Relationship Id="rId6" Type="http://schemas.openxmlformats.org/officeDocument/2006/relationships/image" Target="../media/image26.jpeg"/><Relationship Id="rId11" Type="http://schemas.openxmlformats.org/officeDocument/2006/relationships/image" Target="../media/image29.png"/><Relationship Id="rId5" Type="http://schemas.openxmlformats.org/officeDocument/2006/relationships/image" Target="../media/image25.svg"/><Relationship Id="rId15" Type="http://schemas.microsoft.com/office/2007/relationships/hdphoto" Target="../media/hdphoto4.wdp"/><Relationship Id="rId10" Type="http://schemas.microsoft.com/office/2007/relationships/hdphoto" Target="../media/hdphoto2.wdp"/><Relationship Id="rId19" Type="http://schemas.microsoft.com/office/2007/relationships/hdphoto" Target="../media/hdphoto6.wdp"/><Relationship Id="rId4" Type="http://schemas.openxmlformats.org/officeDocument/2006/relationships/image" Target="../media/image24.png"/><Relationship Id="rId9" Type="http://schemas.openxmlformats.org/officeDocument/2006/relationships/image" Target="../media/image28.png"/><Relationship Id="rId14" Type="http://schemas.openxmlformats.org/officeDocument/2006/relationships/image" Target="../media/image31.png"/></Relationships>
</file>

<file path=ppt/slides/_rels/slide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37.png"/></Relationships>
</file>

<file path=ppt/slides/_rels/slide5.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6.xml.rels><?xml version="1.0" encoding="UTF-8" standalone="yes"?>
<Relationships xmlns="http://schemas.openxmlformats.org/package/2006/relationships"><Relationship Id="rId3" Type="http://schemas.openxmlformats.org/officeDocument/2006/relationships/image" Target="../media/image44.png"/><Relationship Id="rId7" Type="http://schemas.openxmlformats.org/officeDocument/2006/relationships/image" Target="../media/image47.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46.jpeg"/><Relationship Id="rId5" Type="http://schemas.openxmlformats.org/officeDocument/2006/relationships/image" Target="../media/image37.png"/><Relationship Id="rId4" Type="http://schemas.openxmlformats.org/officeDocument/2006/relationships/image" Target="../media/image45.svg"/></Relationships>
</file>

<file path=ppt/slides/_rels/slide7.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9.png"/><Relationship Id="rId7" Type="http://schemas.openxmlformats.org/officeDocument/2006/relationships/image" Target="../media/image42.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38.png"/><Relationship Id="rId4" Type="http://schemas.openxmlformats.org/officeDocument/2006/relationships/image" Target="../media/image40.png"/></Relationships>
</file>

<file path=ppt/slides/_rels/slide8.xml.rels><?xml version="1.0" encoding="UTF-8" standalone="yes"?>
<Relationships xmlns="http://schemas.openxmlformats.org/package/2006/relationships"><Relationship Id="rId8" Type="http://schemas.openxmlformats.org/officeDocument/2006/relationships/image" Target="../media/image53.svg"/><Relationship Id="rId13" Type="http://schemas.openxmlformats.org/officeDocument/2006/relationships/image" Target="../media/image56.png"/><Relationship Id="rId3" Type="http://schemas.openxmlformats.org/officeDocument/2006/relationships/image" Target="../media/image48.png"/><Relationship Id="rId7" Type="http://schemas.openxmlformats.org/officeDocument/2006/relationships/image" Target="../media/image52.png"/><Relationship Id="rId12" Type="http://schemas.openxmlformats.org/officeDocument/2006/relationships/image" Target="../media/image45.svg"/><Relationship Id="rId2" Type="http://schemas.openxmlformats.org/officeDocument/2006/relationships/notesSlide" Target="../notesSlides/notesSlide7.xml"/><Relationship Id="rId16" Type="http://schemas.openxmlformats.org/officeDocument/2006/relationships/image" Target="../media/image59.jpeg"/><Relationship Id="rId1" Type="http://schemas.openxmlformats.org/officeDocument/2006/relationships/slideLayout" Target="../slideLayouts/slideLayout1.xml"/><Relationship Id="rId6" Type="http://schemas.openxmlformats.org/officeDocument/2006/relationships/image" Target="../media/image51.svg"/><Relationship Id="rId11" Type="http://schemas.openxmlformats.org/officeDocument/2006/relationships/image" Target="../media/image44.png"/><Relationship Id="rId5" Type="http://schemas.openxmlformats.org/officeDocument/2006/relationships/image" Target="../media/image50.png"/><Relationship Id="rId15" Type="http://schemas.openxmlformats.org/officeDocument/2006/relationships/image" Target="../media/image58.jpeg"/><Relationship Id="rId10" Type="http://schemas.openxmlformats.org/officeDocument/2006/relationships/image" Target="../media/image55.svg"/><Relationship Id="rId4" Type="http://schemas.openxmlformats.org/officeDocument/2006/relationships/image" Target="../media/image49.svg"/><Relationship Id="rId9" Type="http://schemas.openxmlformats.org/officeDocument/2006/relationships/image" Target="../media/image54.png"/><Relationship Id="rId14" Type="http://schemas.openxmlformats.org/officeDocument/2006/relationships/image" Target="../media/image57.svg"/></Relationships>
</file>

<file path=ppt/slides/_rels/slide9.xml.rels><?xml version="1.0" encoding="UTF-8" standalone="yes"?>
<Relationships xmlns="http://schemas.openxmlformats.org/package/2006/relationships"><Relationship Id="rId8" Type="http://schemas.openxmlformats.org/officeDocument/2006/relationships/image" Target="../media/image45.svg"/><Relationship Id="rId3" Type="http://schemas.openxmlformats.org/officeDocument/2006/relationships/image" Target="../media/image50.png"/><Relationship Id="rId7" Type="http://schemas.openxmlformats.org/officeDocument/2006/relationships/image" Target="../media/image44.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53.svg"/><Relationship Id="rId5" Type="http://schemas.openxmlformats.org/officeDocument/2006/relationships/image" Target="../media/image52.png"/><Relationship Id="rId4" Type="http://schemas.openxmlformats.org/officeDocument/2006/relationships/image" Target="../media/image51.svg"/><Relationship Id="rId9" Type="http://schemas.openxmlformats.org/officeDocument/2006/relationships/image" Target="../media/image60.jpeg"/></Relationships>
</file>

<file path=ppt/slides/_rels/slide10.xml.rels><?xml version="1.0" encoding="UTF-8" standalone="yes"?>
<Relationships xmlns="http://schemas.openxmlformats.org/package/2006/relationships"><Relationship Id="rId8" Type="http://schemas.openxmlformats.org/officeDocument/2006/relationships/image" Target="../media/image45.svg"/><Relationship Id="rId3" Type="http://schemas.openxmlformats.org/officeDocument/2006/relationships/image" Target="../media/image50.png"/><Relationship Id="rId7" Type="http://schemas.openxmlformats.org/officeDocument/2006/relationships/image" Target="../media/image44.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53.svg"/><Relationship Id="rId5" Type="http://schemas.openxmlformats.org/officeDocument/2006/relationships/image" Target="../media/image52.png"/><Relationship Id="rId4" Type="http://schemas.openxmlformats.org/officeDocument/2006/relationships/image" Target="../media/image51.svg"/><Relationship Id="rId9" Type="http://schemas.openxmlformats.org/officeDocument/2006/relationships/image" Target="../media/image61.jpeg"/></Relationships>
</file>

<file path=ppt/slides/_rels/slide11.xml.rels><?xml version="1.0" encoding="UTF-8" standalone="yes"?>
<Relationships xmlns="http://schemas.openxmlformats.org/package/2006/relationships"><Relationship Id="rId8" Type="http://schemas.openxmlformats.org/officeDocument/2006/relationships/image" Target="../media/image45.svg"/><Relationship Id="rId3" Type="http://schemas.openxmlformats.org/officeDocument/2006/relationships/image" Target="../media/image50.png"/><Relationship Id="rId7" Type="http://schemas.openxmlformats.org/officeDocument/2006/relationships/image" Target="../media/image44.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53.svg"/><Relationship Id="rId5" Type="http://schemas.openxmlformats.org/officeDocument/2006/relationships/image" Target="../media/image52.png"/><Relationship Id="rId4" Type="http://schemas.openxmlformats.org/officeDocument/2006/relationships/image" Target="../media/image51.svg"/><Relationship Id="rId9" Type="http://schemas.openxmlformats.org/officeDocument/2006/relationships/image" Target="../media/image62.jpeg"/></Relationships>
</file>

<file path=ppt/slides/_rels/slide12.xml.rels><?xml version="1.0" encoding="UTF-8" standalone="yes"?>
<Relationships xmlns="http://schemas.openxmlformats.org/package/2006/relationships"><Relationship Id="rId8" Type="http://schemas.openxmlformats.org/officeDocument/2006/relationships/image" Target="../media/image45.svg"/><Relationship Id="rId3" Type="http://schemas.openxmlformats.org/officeDocument/2006/relationships/image" Target="../media/image50.png"/><Relationship Id="rId7" Type="http://schemas.openxmlformats.org/officeDocument/2006/relationships/image" Target="../media/image44.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53.svg"/><Relationship Id="rId5" Type="http://schemas.openxmlformats.org/officeDocument/2006/relationships/image" Target="../media/image52.png"/><Relationship Id="rId4" Type="http://schemas.openxmlformats.org/officeDocument/2006/relationships/image" Target="../media/image51.svg"/><Relationship Id="rId9" Type="http://schemas.openxmlformats.org/officeDocument/2006/relationships/image" Target="../media/image63.jpeg"/></Relationships>
</file>

<file path=ppt/slides/_rels/slide13.xml.rels><?xml version="1.0" encoding="UTF-8" standalone="yes"?>
<Relationships xmlns="http://schemas.openxmlformats.org/package/2006/relationships"><Relationship Id="rId8" Type="http://schemas.openxmlformats.org/officeDocument/2006/relationships/image" Target="../media/image45.svg"/><Relationship Id="rId3" Type="http://schemas.openxmlformats.org/officeDocument/2006/relationships/image" Target="../media/image50.png"/><Relationship Id="rId7" Type="http://schemas.openxmlformats.org/officeDocument/2006/relationships/image" Target="../media/image44.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53.svg"/><Relationship Id="rId5" Type="http://schemas.openxmlformats.org/officeDocument/2006/relationships/image" Target="../media/image52.png"/><Relationship Id="rId10" Type="http://schemas.microsoft.com/office/2007/relationships/hdphoto" Target="../media/hdphoto7.wdp"/><Relationship Id="rId4" Type="http://schemas.openxmlformats.org/officeDocument/2006/relationships/image" Target="../media/image51.svg"/><Relationship Id="rId9" Type="http://schemas.openxmlformats.org/officeDocument/2006/relationships/image" Target="../media/image64.png"/></Relationships>
</file>

<file path=ppt/slides/_rels/slide14.xml.rels><?xml version="1.0" encoding="UTF-8" standalone="yes"?>
<Relationships xmlns="http://schemas.openxmlformats.org/package/2006/relationships"><Relationship Id="rId8" Type="http://schemas.openxmlformats.org/officeDocument/2006/relationships/image" Target="../media/image51.svg"/><Relationship Id="rId13" Type="http://schemas.openxmlformats.org/officeDocument/2006/relationships/image" Target="../media/image71.svg"/><Relationship Id="rId18" Type="http://schemas.openxmlformats.org/officeDocument/2006/relationships/image" Target="../media/image72.jpeg"/><Relationship Id="rId3" Type="http://schemas.openxmlformats.org/officeDocument/2006/relationships/image" Target="../media/image48.png"/><Relationship Id="rId21" Type="http://schemas.microsoft.com/office/2007/relationships/hdphoto" Target="../media/hdphoto8.wdp"/><Relationship Id="rId7" Type="http://schemas.openxmlformats.org/officeDocument/2006/relationships/image" Target="../media/image50.png"/><Relationship Id="rId12" Type="http://schemas.openxmlformats.org/officeDocument/2006/relationships/image" Target="../media/image70.png"/><Relationship Id="rId17" Type="http://schemas.openxmlformats.org/officeDocument/2006/relationships/image" Target="../media/image45.svg"/><Relationship Id="rId25" Type="http://schemas.openxmlformats.org/officeDocument/2006/relationships/image" Target="../media/image61.jpeg"/><Relationship Id="rId2" Type="http://schemas.openxmlformats.org/officeDocument/2006/relationships/notesSlide" Target="../notesSlides/notesSlide13.xml"/><Relationship Id="rId16" Type="http://schemas.openxmlformats.org/officeDocument/2006/relationships/image" Target="../media/image44.png"/><Relationship Id="rId20" Type="http://schemas.openxmlformats.org/officeDocument/2006/relationships/image" Target="../media/image74.png"/><Relationship Id="rId1" Type="http://schemas.openxmlformats.org/officeDocument/2006/relationships/slideLayout" Target="../slideLayouts/slideLayout1.xml"/><Relationship Id="rId6" Type="http://schemas.openxmlformats.org/officeDocument/2006/relationships/image" Target="../media/image66.svg"/><Relationship Id="rId11" Type="http://schemas.openxmlformats.org/officeDocument/2006/relationships/image" Target="../media/image69.jpeg"/><Relationship Id="rId24" Type="http://schemas.microsoft.com/office/2007/relationships/hdphoto" Target="../media/hdphoto7.wdp"/><Relationship Id="rId5" Type="http://schemas.openxmlformats.org/officeDocument/2006/relationships/image" Target="../media/image65.png"/><Relationship Id="rId15" Type="http://schemas.openxmlformats.org/officeDocument/2006/relationships/image" Target="../media/image53.svg"/><Relationship Id="rId23" Type="http://schemas.openxmlformats.org/officeDocument/2006/relationships/image" Target="../media/image64.png"/><Relationship Id="rId10" Type="http://schemas.openxmlformats.org/officeDocument/2006/relationships/image" Target="../media/image68.jpeg"/><Relationship Id="rId19" Type="http://schemas.openxmlformats.org/officeDocument/2006/relationships/image" Target="../media/image73.jpeg"/><Relationship Id="rId4" Type="http://schemas.openxmlformats.org/officeDocument/2006/relationships/image" Target="../media/image49.svg"/><Relationship Id="rId9" Type="http://schemas.openxmlformats.org/officeDocument/2006/relationships/image" Target="../media/image67.jpeg"/><Relationship Id="rId14" Type="http://schemas.openxmlformats.org/officeDocument/2006/relationships/image" Target="../media/image52.png"/><Relationship Id="rId22" Type="http://schemas.openxmlformats.org/officeDocument/2006/relationships/image" Target="../media/image60.jpeg"/></Relationships>
</file>

<file path=ppt/slides/_rels/slide15.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9.png"/><Relationship Id="rId7" Type="http://schemas.openxmlformats.org/officeDocument/2006/relationships/image" Target="../media/image42.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38.png"/><Relationship Id="rId4" Type="http://schemas.openxmlformats.org/officeDocument/2006/relationships/image" Target="../media/image40.png"/></Relationships>
</file>

<file path=ppt/slides/_rels/slide16.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25.svg"/><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8" Type="http://schemas.openxmlformats.org/officeDocument/2006/relationships/image" Target="../media/image78.png"/><Relationship Id="rId3" Type="http://schemas.openxmlformats.org/officeDocument/2006/relationships/image" Target="../media/image76.jpeg"/><Relationship Id="rId7" Type="http://schemas.microsoft.com/office/2007/relationships/hdphoto" Target="../media/hdphoto9.wdp"/><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77.png"/><Relationship Id="rId5" Type="http://schemas.openxmlformats.org/officeDocument/2006/relationships/image" Target="../media/image25.svg"/><Relationship Id="rId4" Type="http://schemas.openxmlformats.org/officeDocument/2006/relationships/image" Target="../media/image2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9.jpeg"/><Relationship Id="rId7" Type="http://schemas.microsoft.com/office/2007/relationships/hdphoto" Target="../media/hdphoto10.wdp"/><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80.png"/><Relationship Id="rId5" Type="http://schemas.openxmlformats.org/officeDocument/2006/relationships/image" Target="../media/image25.svg"/><Relationship Id="rId4" Type="http://schemas.openxmlformats.org/officeDocument/2006/relationships/image" Target="../media/image24.png"/><Relationship Id="rId9" Type="http://schemas.openxmlformats.org/officeDocument/2006/relationships/image" Target="../media/image82.png"/></Relationships>
</file>

<file path=ppt/slides/_rels/slide19.xml.rels><?xml version="1.0" encoding="UTF-8" standalone="yes"?>
<Relationships xmlns="http://schemas.openxmlformats.org/package/2006/relationships"><Relationship Id="rId8" Type="http://schemas.openxmlformats.org/officeDocument/2006/relationships/image" Target="../media/image85.png"/><Relationship Id="rId13" Type="http://schemas.microsoft.com/office/2007/relationships/hdphoto" Target="../media/hdphoto14.wdp"/><Relationship Id="rId3" Type="http://schemas.openxmlformats.org/officeDocument/2006/relationships/image" Target="../media/image83.jpeg"/><Relationship Id="rId7" Type="http://schemas.microsoft.com/office/2007/relationships/hdphoto" Target="../media/hdphoto11.wdp"/><Relationship Id="rId12" Type="http://schemas.openxmlformats.org/officeDocument/2006/relationships/image" Target="../media/image87.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84.png"/><Relationship Id="rId11" Type="http://schemas.microsoft.com/office/2007/relationships/hdphoto" Target="../media/hdphoto13.wdp"/><Relationship Id="rId5" Type="http://schemas.openxmlformats.org/officeDocument/2006/relationships/image" Target="../media/image25.svg"/><Relationship Id="rId15" Type="http://schemas.microsoft.com/office/2007/relationships/hdphoto" Target="../media/hdphoto15.wdp"/><Relationship Id="rId10" Type="http://schemas.openxmlformats.org/officeDocument/2006/relationships/image" Target="../media/image86.png"/><Relationship Id="rId4" Type="http://schemas.openxmlformats.org/officeDocument/2006/relationships/image" Target="../media/image24.png"/><Relationship Id="rId9" Type="http://schemas.microsoft.com/office/2007/relationships/hdphoto" Target="../media/hdphoto12.wdp"/><Relationship Id="rId14" Type="http://schemas.openxmlformats.org/officeDocument/2006/relationships/image" Target="../media/image88.png"/></Relationships>
</file>

<file path=ppt/slides/_rels/slide20.xml.rels><?xml version="1.0" encoding="UTF-8" standalone="yes"?>
<Relationships xmlns="http://schemas.openxmlformats.org/package/2006/relationships"><Relationship Id="rId8" Type="http://schemas.microsoft.com/office/2007/relationships/hdphoto" Target="../media/hdphoto17.wdp"/><Relationship Id="rId3" Type="http://schemas.openxmlformats.org/officeDocument/2006/relationships/image" Target="../media/image89.png"/><Relationship Id="rId7" Type="http://schemas.openxmlformats.org/officeDocument/2006/relationships/image" Target="../media/image90.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25.svg"/><Relationship Id="rId5" Type="http://schemas.openxmlformats.org/officeDocument/2006/relationships/image" Target="../media/image24.png"/><Relationship Id="rId10" Type="http://schemas.microsoft.com/office/2007/relationships/hdphoto" Target="../media/hdphoto18.wdp"/><Relationship Id="rId4" Type="http://schemas.microsoft.com/office/2007/relationships/hdphoto" Target="../media/hdphoto16.wdp"/><Relationship Id="rId9" Type="http://schemas.openxmlformats.org/officeDocument/2006/relationships/image" Target="../media/image91.png"/></Relationships>
</file>

<file path=ppt/slides/_rels/slide21.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9.png"/><Relationship Id="rId7" Type="http://schemas.openxmlformats.org/officeDocument/2006/relationships/image" Target="../media/image42.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38.png"/><Relationship Id="rId4" Type="http://schemas.openxmlformats.org/officeDocument/2006/relationships/image" Target="../media/image40.png"/></Relationships>
</file>

<file path=ppt/slides/_rels/slide22.xml.rels><?xml version="1.0" encoding="UTF-8" standalone="yes"?>
<Relationships xmlns="http://schemas.openxmlformats.org/package/2006/relationships"><Relationship Id="rId8" Type="http://schemas.openxmlformats.org/officeDocument/2006/relationships/image" Target="../media/image95.svg"/><Relationship Id="rId13" Type="http://schemas.openxmlformats.org/officeDocument/2006/relationships/image" Target="../media/image24.png"/><Relationship Id="rId3" Type="http://schemas.openxmlformats.org/officeDocument/2006/relationships/image" Target="../media/image92.png"/><Relationship Id="rId7" Type="http://schemas.openxmlformats.org/officeDocument/2006/relationships/image" Target="../media/image94.png"/><Relationship Id="rId12" Type="http://schemas.microsoft.com/office/2007/relationships/hdphoto" Target="../media/hdphoto19.wdp"/><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66.svg"/><Relationship Id="rId11" Type="http://schemas.openxmlformats.org/officeDocument/2006/relationships/image" Target="../media/image96.png"/><Relationship Id="rId5" Type="http://schemas.openxmlformats.org/officeDocument/2006/relationships/image" Target="../media/image65.png"/><Relationship Id="rId10" Type="http://schemas.openxmlformats.org/officeDocument/2006/relationships/image" Target="../media/image51.svg"/><Relationship Id="rId4" Type="http://schemas.openxmlformats.org/officeDocument/2006/relationships/image" Target="../media/image93.svg"/><Relationship Id="rId9" Type="http://schemas.openxmlformats.org/officeDocument/2006/relationships/image" Target="../media/image50.png"/><Relationship Id="rId14" Type="http://schemas.openxmlformats.org/officeDocument/2006/relationships/image" Target="../media/image25.svg"/></Relationships>
</file>

<file path=ppt/slides/_rels/slide23.xml.rels><?xml version="1.0" encoding="UTF-8" standalone="yes"?>
<Relationships xmlns="http://schemas.openxmlformats.org/package/2006/relationships"><Relationship Id="rId8" Type="http://schemas.openxmlformats.org/officeDocument/2006/relationships/image" Target="../media/image100.png"/><Relationship Id="rId13" Type="http://schemas.openxmlformats.org/officeDocument/2006/relationships/image" Target="../media/image105.png"/><Relationship Id="rId3" Type="http://schemas.openxmlformats.org/officeDocument/2006/relationships/image" Target="../media/image24.png"/><Relationship Id="rId7" Type="http://schemas.openxmlformats.org/officeDocument/2006/relationships/image" Target="../media/image99.png"/><Relationship Id="rId12" Type="http://schemas.openxmlformats.org/officeDocument/2006/relationships/image" Target="../media/image104.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98.png"/><Relationship Id="rId11" Type="http://schemas.openxmlformats.org/officeDocument/2006/relationships/image" Target="../media/image103.png"/><Relationship Id="rId5" Type="http://schemas.openxmlformats.org/officeDocument/2006/relationships/image" Target="../media/image97.png"/><Relationship Id="rId10" Type="http://schemas.openxmlformats.org/officeDocument/2006/relationships/image" Target="../media/image102.png"/><Relationship Id="rId4" Type="http://schemas.openxmlformats.org/officeDocument/2006/relationships/image" Target="../media/image25.svg"/><Relationship Id="rId9" Type="http://schemas.openxmlformats.org/officeDocument/2006/relationships/image" Target="../media/image101.png"/></Relationships>
</file>

<file path=ppt/slides/_rels/slide24.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9.png"/><Relationship Id="rId7" Type="http://schemas.openxmlformats.org/officeDocument/2006/relationships/image" Target="../media/image42.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38.png"/><Relationship Id="rId4" Type="http://schemas.openxmlformats.org/officeDocument/2006/relationships/image" Target="../media/image40.png"/></Relationships>
</file>

<file path=ppt/slides/_rels/slide25.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notesSlide" Target="../notesSlides/notesSlide24.xml"/><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8" Type="http://schemas.openxmlformats.org/officeDocument/2006/relationships/hyperlink" Target="mailto:primary@votesforschools.com" TargetMode="External"/><Relationship Id="rId3" Type="http://schemas.openxmlformats.org/officeDocument/2006/relationships/hyperlink" Target="http://www.votesforschools.com/login/teacher" TargetMode="External"/><Relationship Id="rId7" Type="http://schemas.openxmlformats.org/officeDocument/2006/relationships/hyperlink" Target="https://www.surveymonkey.co.uk/r/vfs-primary-ks1-toys" TargetMode="External"/><Relationship Id="rId2" Type="http://schemas.openxmlformats.org/officeDocument/2006/relationships/notesSlide" Target="../notesSlides/notesSlide25.xml"/><Relationship Id="rId1" Type="http://schemas.openxmlformats.org/officeDocument/2006/relationships/slideLayout" Target="../slideLayouts/slideLayout3.xml"/><Relationship Id="rId6" Type="http://schemas.openxmlformats.org/officeDocument/2006/relationships/image" Target="../media/image108.png"/><Relationship Id="rId5" Type="http://schemas.openxmlformats.org/officeDocument/2006/relationships/hyperlink" Target="https://safeshare.tv/x/N0-AjP3cFjg" TargetMode="External"/><Relationship Id="rId4" Type="http://schemas.openxmlformats.org/officeDocument/2006/relationships/image" Target="../media/image107.png"/><Relationship Id="rId9" Type="http://schemas.openxmlformats.org/officeDocument/2006/relationships/image" Target="../media/image10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259536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close up of a sign&#10;&#10;Description automatically generated">
            <a:extLst>
              <a:ext uri="{FF2B5EF4-FFF2-40B4-BE49-F238E27FC236}">
                <a16:creationId xmlns:a16="http://schemas.microsoft.com/office/drawing/2014/main" id="{795BA729-C5B2-47DE-A5AB-A4D73A2122BD}"/>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396373" y="3518541"/>
            <a:ext cx="1516689" cy="2976238"/>
          </a:xfrm>
          <a:prstGeom prst="rect">
            <a:avLst/>
          </a:prstGeom>
        </p:spPr>
      </p:pic>
      <p:graphicFrame>
        <p:nvGraphicFramePr>
          <p:cNvPr id="38" name="Chart 37">
            <a:extLst>
              <a:ext uri="{FF2B5EF4-FFF2-40B4-BE49-F238E27FC236}">
                <a16:creationId xmlns:a16="http://schemas.microsoft.com/office/drawing/2014/main" id="{F7467C06-3443-415F-AD3D-9D6DBF87DF0D}"/>
              </a:ext>
            </a:extLst>
          </p:cNvPr>
          <p:cNvGraphicFramePr/>
          <p:nvPr>
            <p:extLst>
              <p:ext uri="{D42A27DB-BD31-4B8C-83A1-F6EECF244321}">
                <p14:modId xmlns:p14="http://schemas.microsoft.com/office/powerpoint/2010/main" val="384607050"/>
              </p:ext>
            </p:extLst>
          </p:nvPr>
        </p:nvGraphicFramePr>
        <p:xfrm>
          <a:off x="404345" y="838092"/>
          <a:ext cx="8335310" cy="5360897"/>
        </p:xfrm>
        <a:graphic>
          <a:graphicData uri="http://schemas.openxmlformats.org/drawingml/2006/chart">
            <c:chart xmlns:c="http://schemas.openxmlformats.org/drawingml/2006/chart" xmlns:r="http://schemas.openxmlformats.org/officeDocument/2006/relationships" r:id="rId4"/>
          </a:graphicData>
        </a:graphic>
      </p:graphicFrame>
      <p:sp>
        <p:nvSpPr>
          <p:cNvPr id="40" name="TextBox 39">
            <a:extLst>
              <a:ext uri="{FF2B5EF4-FFF2-40B4-BE49-F238E27FC236}">
                <a16:creationId xmlns:a16="http://schemas.microsoft.com/office/drawing/2014/main" id="{A677183C-CBAA-4E42-BA98-B07F335D0FF9}"/>
              </a:ext>
            </a:extLst>
          </p:cNvPr>
          <p:cNvSpPr txBox="1"/>
          <p:nvPr/>
        </p:nvSpPr>
        <p:spPr>
          <a:xfrm>
            <a:off x="7287413" y="2026291"/>
            <a:ext cx="944489" cy="553998"/>
          </a:xfrm>
          <a:prstGeom prst="rect">
            <a:avLst/>
          </a:prstGeom>
          <a:noFill/>
        </p:spPr>
        <p:txBody>
          <a:bodyPr wrap="none" rtlCol="0">
            <a:spAutoFit/>
          </a:bodyPr>
          <a:lstStyle/>
          <a:p>
            <a:r>
              <a:rPr lang="en-GB" sz="3000" b="1" dirty="0"/>
              <a:t>38%</a:t>
            </a:r>
          </a:p>
        </p:txBody>
      </p:sp>
      <p:sp>
        <p:nvSpPr>
          <p:cNvPr id="42" name="TextBox 41">
            <a:extLst>
              <a:ext uri="{FF2B5EF4-FFF2-40B4-BE49-F238E27FC236}">
                <a16:creationId xmlns:a16="http://schemas.microsoft.com/office/drawing/2014/main" id="{BC0E1AB2-DDB6-49C6-ACC3-D219CCD379A4}"/>
              </a:ext>
            </a:extLst>
          </p:cNvPr>
          <p:cNvSpPr txBox="1"/>
          <p:nvPr/>
        </p:nvSpPr>
        <p:spPr>
          <a:xfrm>
            <a:off x="585429" y="5151220"/>
            <a:ext cx="944489" cy="553998"/>
          </a:xfrm>
          <a:prstGeom prst="rect">
            <a:avLst/>
          </a:prstGeom>
          <a:noFill/>
        </p:spPr>
        <p:txBody>
          <a:bodyPr wrap="none" rtlCol="0">
            <a:spAutoFit/>
          </a:bodyPr>
          <a:lstStyle/>
          <a:p>
            <a:r>
              <a:rPr lang="en-GB" sz="3000" b="1" dirty="0"/>
              <a:t>62%</a:t>
            </a:r>
          </a:p>
        </p:txBody>
      </p:sp>
      <p:grpSp>
        <p:nvGrpSpPr>
          <p:cNvPr id="43" name="Group 42">
            <a:extLst>
              <a:ext uri="{FF2B5EF4-FFF2-40B4-BE49-F238E27FC236}">
                <a16:creationId xmlns:a16="http://schemas.microsoft.com/office/drawing/2014/main" id="{56AC4F0E-F19C-4FCB-813C-FBFD83D99479}"/>
              </a:ext>
            </a:extLst>
          </p:cNvPr>
          <p:cNvGrpSpPr/>
          <p:nvPr/>
        </p:nvGrpSpPr>
        <p:grpSpPr>
          <a:xfrm>
            <a:off x="633858" y="4538208"/>
            <a:ext cx="1200295" cy="553998"/>
            <a:chOff x="2719651" y="3886886"/>
            <a:chExt cx="1200295" cy="553998"/>
          </a:xfrm>
        </p:grpSpPr>
        <p:sp>
          <p:nvSpPr>
            <p:cNvPr id="44" name="Oval 43">
              <a:extLst>
                <a:ext uri="{FF2B5EF4-FFF2-40B4-BE49-F238E27FC236}">
                  <a16:creationId xmlns:a16="http://schemas.microsoft.com/office/drawing/2014/main" id="{43DB8D3D-6B73-45B1-A78E-1901024CCF5F}"/>
                </a:ext>
              </a:extLst>
            </p:cNvPr>
            <p:cNvSpPr/>
            <p:nvPr/>
          </p:nvSpPr>
          <p:spPr>
            <a:xfrm>
              <a:off x="2719651" y="3999274"/>
              <a:ext cx="360000" cy="360000"/>
            </a:xfrm>
            <a:prstGeom prst="ellipse">
              <a:avLst/>
            </a:prstGeom>
            <a:solidFill>
              <a:srgbClr val="80A0F2"/>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000" dirty="0"/>
            </a:p>
          </p:txBody>
        </p:sp>
        <p:sp>
          <p:nvSpPr>
            <p:cNvPr id="45" name="TextBox 44">
              <a:extLst>
                <a:ext uri="{FF2B5EF4-FFF2-40B4-BE49-F238E27FC236}">
                  <a16:creationId xmlns:a16="http://schemas.microsoft.com/office/drawing/2014/main" id="{9F6252F9-FE4A-4AE4-A330-2BA927F3B1D6}"/>
                </a:ext>
              </a:extLst>
            </p:cNvPr>
            <p:cNvSpPr txBox="1"/>
            <p:nvPr/>
          </p:nvSpPr>
          <p:spPr>
            <a:xfrm>
              <a:off x="3079651" y="3886886"/>
              <a:ext cx="840295" cy="553998"/>
            </a:xfrm>
            <a:prstGeom prst="rect">
              <a:avLst/>
            </a:prstGeom>
            <a:noFill/>
          </p:spPr>
          <p:txBody>
            <a:bodyPr wrap="none" rtlCol="0">
              <a:spAutoFit/>
            </a:bodyPr>
            <a:lstStyle/>
            <a:p>
              <a:pPr defTabSz="457200"/>
              <a:r>
                <a:rPr lang="en-GB" sz="3000" b="1" dirty="0">
                  <a:solidFill>
                    <a:prstClr val="black"/>
                  </a:solidFill>
                  <a:latin typeface="Century Gothic"/>
                </a:rPr>
                <a:t>Yes</a:t>
              </a:r>
            </a:p>
          </p:txBody>
        </p:sp>
      </p:grpSp>
      <p:grpSp>
        <p:nvGrpSpPr>
          <p:cNvPr id="46" name="Group 45">
            <a:extLst>
              <a:ext uri="{FF2B5EF4-FFF2-40B4-BE49-F238E27FC236}">
                <a16:creationId xmlns:a16="http://schemas.microsoft.com/office/drawing/2014/main" id="{21755E00-9E47-45FF-A84C-7EDC714700D9}"/>
              </a:ext>
            </a:extLst>
          </p:cNvPr>
          <p:cNvGrpSpPr/>
          <p:nvPr/>
        </p:nvGrpSpPr>
        <p:grpSpPr>
          <a:xfrm>
            <a:off x="7403690" y="1435620"/>
            <a:ext cx="1097625" cy="553998"/>
            <a:chOff x="2730422" y="3886886"/>
            <a:chExt cx="1097625" cy="553998"/>
          </a:xfrm>
        </p:grpSpPr>
        <p:sp>
          <p:nvSpPr>
            <p:cNvPr id="47" name="Oval 46">
              <a:extLst>
                <a:ext uri="{FF2B5EF4-FFF2-40B4-BE49-F238E27FC236}">
                  <a16:creationId xmlns:a16="http://schemas.microsoft.com/office/drawing/2014/main" id="{DF956FFB-3D11-4C78-B846-A6E63AB86264}"/>
                </a:ext>
              </a:extLst>
            </p:cNvPr>
            <p:cNvSpPr/>
            <p:nvPr/>
          </p:nvSpPr>
          <p:spPr>
            <a:xfrm>
              <a:off x="2730422" y="3999274"/>
              <a:ext cx="360000" cy="360000"/>
            </a:xfrm>
            <a:prstGeom prst="ellipse">
              <a:avLst/>
            </a:prstGeom>
            <a:solidFill>
              <a:schemeClr val="accent2"/>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000"/>
            </a:p>
          </p:txBody>
        </p:sp>
        <p:sp>
          <p:nvSpPr>
            <p:cNvPr id="48" name="TextBox 47">
              <a:extLst>
                <a:ext uri="{FF2B5EF4-FFF2-40B4-BE49-F238E27FC236}">
                  <a16:creationId xmlns:a16="http://schemas.microsoft.com/office/drawing/2014/main" id="{02C15E7D-054F-4973-8025-1E129DDC8C84}"/>
                </a:ext>
              </a:extLst>
            </p:cNvPr>
            <p:cNvSpPr txBox="1"/>
            <p:nvPr/>
          </p:nvSpPr>
          <p:spPr>
            <a:xfrm>
              <a:off x="3111184" y="3886886"/>
              <a:ext cx="716863" cy="553998"/>
            </a:xfrm>
            <a:prstGeom prst="rect">
              <a:avLst/>
            </a:prstGeom>
            <a:noFill/>
          </p:spPr>
          <p:txBody>
            <a:bodyPr wrap="none" rtlCol="0">
              <a:spAutoFit/>
            </a:bodyPr>
            <a:lstStyle/>
            <a:p>
              <a:pPr defTabSz="457200"/>
              <a:r>
                <a:rPr lang="en-GB" sz="3000" b="1" dirty="0">
                  <a:solidFill>
                    <a:prstClr val="black"/>
                  </a:solidFill>
                  <a:latin typeface="Century Gothic"/>
                </a:rPr>
                <a:t>No</a:t>
              </a:r>
            </a:p>
          </p:txBody>
        </p:sp>
      </p:grpSp>
      <p:sp>
        <p:nvSpPr>
          <p:cNvPr id="49" name="Title 1">
            <a:extLst>
              <a:ext uri="{FF2B5EF4-FFF2-40B4-BE49-F238E27FC236}">
                <a16:creationId xmlns:a16="http://schemas.microsoft.com/office/drawing/2014/main" id="{31C1DA4B-D0F2-41D1-BD28-28774CBE5BD8}"/>
              </a:ext>
            </a:extLst>
          </p:cNvPr>
          <p:cNvSpPr txBox="1">
            <a:spLocks/>
          </p:cNvSpPr>
          <p:nvPr/>
        </p:nvSpPr>
        <p:spPr>
          <a:xfrm>
            <a:off x="88074" y="-77704"/>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dirty="0">
                <a:solidFill>
                  <a:schemeClr val="accent1"/>
                </a:solidFill>
                <a:latin typeface="Century Gothic"/>
                <a:cs typeface="Century Gothic"/>
              </a:rPr>
              <a:t>Here’s how you voted!</a:t>
            </a:r>
          </a:p>
          <a:p>
            <a:pPr algn="l"/>
            <a:r>
              <a:rPr lang="en-GB" sz="2600" b="1" dirty="0">
                <a:solidFill>
                  <a:schemeClr val="bg1"/>
                </a:solidFill>
                <a:latin typeface="Century Gothic" panose="020B0502020202020204" pitchFamily="34" charset="0"/>
                <a:ea typeface="Lato"/>
                <a:cs typeface="Lato"/>
                <a:sym typeface="Lato"/>
              </a:rPr>
              <a:t>Would you pay more for chocolate?</a:t>
            </a:r>
          </a:p>
        </p:txBody>
      </p:sp>
    </p:spTree>
    <p:extLst>
      <p:ext uri="{BB962C8B-B14F-4D97-AF65-F5344CB8AC3E}">
        <p14:creationId xmlns:p14="http://schemas.microsoft.com/office/powerpoint/2010/main" val="12132725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Argos Home Mia White Toy Box 0">
            <a:extLst>
              <a:ext uri="{FF2B5EF4-FFF2-40B4-BE49-F238E27FC236}">
                <a16:creationId xmlns:a16="http://schemas.microsoft.com/office/drawing/2014/main" id="{1901BDD5-E358-4590-B44C-54EF8EB58738}"/>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4026207"/>
            <a:ext cx="4738578" cy="2779966"/>
          </a:xfrm>
          <a:prstGeom prst="rect">
            <a:avLst/>
          </a:prstGeom>
          <a:noFill/>
          <a:extLst>
            <a:ext uri="{909E8E84-426E-40DD-AFC4-6F175D3DCCD1}">
              <a14:hiddenFill xmlns:a14="http://schemas.microsoft.com/office/drawing/2010/main">
                <a:solidFill>
                  <a:srgbClr val="FFFFFF"/>
                </a:solidFill>
              </a14:hiddenFill>
            </a:ext>
          </a:extLst>
        </p:spPr>
      </p:pic>
      <p:sp>
        <p:nvSpPr>
          <p:cNvPr id="2" name="Text Placeholder 1">
            <a:extLst>
              <a:ext uri="{FF2B5EF4-FFF2-40B4-BE49-F238E27FC236}">
                <a16:creationId xmlns:a16="http://schemas.microsoft.com/office/drawing/2014/main" id="{DFF994E5-335D-4D47-B66A-B06221FAC202}"/>
              </a:ext>
            </a:extLst>
          </p:cNvPr>
          <p:cNvSpPr>
            <a:spLocks noGrp="1"/>
          </p:cNvSpPr>
          <p:nvPr>
            <p:ph type="body" sz="quarter" idx="10"/>
          </p:nvPr>
        </p:nvSpPr>
        <p:spPr>
          <a:xfrm>
            <a:off x="755934" y="164385"/>
            <a:ext cx="7739062" cy="571500"/>
          </a:xfrm>
        </p:spPr>
        <p:txBody>
          <a:bodyPr anchor="ctr"/>
          <a:lstStyle/>
          <a:p>
            <a:r>
              <a:rPr lang="en-GB" dirty="0"/>
              <a:t>Starter: My favourite things…</a:t>
            </a:r>
          </a:p>
        </p:txBody>
      </p:sp>
      <p:sp>
        <p:nvSpPr>
          <p:cNvPr id="17" name="Pentagon 20">
            <a:extLst>
              <a:ext uri="{FF2B5EF4-FFF2-40B4-BE49-F238E27FC236}">
                <a16:creationId xmlns:a16="http://schemas.microsoft.com/office/drawing/2014/main" id="{FD34A3E8-C865-4ADE-BE92-2008BA255070}"/>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4" name="Graphic 15" descr="Chat">
            <a:extLst>
              <a:ext uri="{FF2B5EF4-FFF2-40B4-BE49-F238E27FC236}">
                <a16:creationId xmlns:a16="http://schemas.microsoft.com/office/drawing/2014/main" id="{05CEA804-2C66-4233-AB2B-08A4C3F4AAF5}"/>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0" y="183158"/>
            <a:ext cx="579600" cy="579600"/>
          </a:xfrm>
          <a:prstGeom prst="rect">
            <a:avLst/>
          </a:prstGeom>
        </p:spPr>
      </p:pic>
      <p:sp>
        <p:nvSpPr>
          <p:cNvPr id="6" name="Rectangle: Rounded Corners 5">
            <a:extLst>
              <a:ext uri="{FF2B5EF4-FFF2-40B4-BE49-F238E27FC236}">
                <a16:creationId xmlns:a16="http://schemas.microsoft.com/office/drawing/2014/main" id="{8A4ACAAA-3412-4B22-9E10-AC15B7A6C9E6}"/>
              </a:ext>
            </a:extLst>
          </p:cNvPr>
          <p:cNvSpPr/>
          <p:nvPr/>
        </p:nvSpPr>
        <p:spPr>
          <a:xfrm>
            <a:off x="281160" y="1219201"/>
            <a:ext cx="6083064" cy="1333004"/>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b="1" dirty="0">
                <a:solidFill>
                  <a:schemeClr val="tx1"/>
                </a:solidFill>
                <a:latin typeface="Century Gothic" panose="020B0502020202020204" pitchFamily="34" charset="0"/>
              </a:rPr>
              <a:t>Individual task (1-2 mins)</a:t>
            </a:r>
          </a:p>
          <a:p>
            <a:pPr algn="ctr"/>
            <a:r>
              <a:rPr lang="en-GB" dirty="0">
                <a:solidFill>
                  <a:schemeClr val="tx1"/>
                </a:solidFill>
                <a:latin typeface="Century Gothic" panose="020B0502020202020204" pitchFamily="34" charset="0"/>
              </a:rPr>
              <a:t>Imagine your toybox at home or in your classroom. What’s in it? Use some of the pictures below to help you! Is there a “theme” to your toybox?</a:t>
            </a:r>
          </a:p>
        </p:txBody>
      </p:sp>
      <p:sp>
        <p:nvSpPr>
          <p:cNvPr id="7" name="Rectangle: Rounded Corners 6">
            <a:extLst>
              <a:ext uri="{FF2B5EF4-FFF2-40B4-BE49-F238E27FC236}">
                <a16:creationId xmlns:a16="http://schemas.microsoft.com/office/drawing/2014/main" id="{B279F773-D3FF-40BC-913E-DA7411883D19}"/>
              </a:ext>
            </a:extLst>
          </p:cNvPr>
          <p:cNvSpPr/>
          <p:nvPr/>
        </p:nvSpPr>
        <p:spPr>
          <a:xfrm>
            <a:off x="6559296" y="1219201"/>
            <a:ext cx="2309468" cy="1333003"/>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b="1" dirty="0">
                <a:solidFill>
                  <a:schemeClr val="bg1"/>
                </a:solidFill>
                <a:latin typeface="Century Gothic" panose="020B0502020202020204" pitchFamily="34" charset="0"/>
              </a:rPr>
              <a:t>Challenge:</a:t>
            </a:r>
          </a:p>
          <a:p>
            <a:pPr algn="ctr"/>
            <a:r>
              <a:rPr lang="en-GB" dirty="0">
                <a:solidFill>
                  <a:schemeClr val="bg1"/>
                </a:solidFill>
                <a:latin typeface="Century Gothic" panose="020B0502020202020204" pitchFamily="34" charset="0"/>
              </a:rPr>
              <a:t>Try drawing your “dream” toolbox!</a:t>
            </a:r>
          </a:p>
        </p:txBody>
      </p:sp>
      <p:pic>
        <p:nvPicPr>
          <p:cNvPr id="1036" name="Picture 12" descr="Colorful glass marbles Colorful glass marbles isolated on white background marbles balls stock pictures, royalty-free photos &amp; images">
            <a:extLst>
              <a:ext uri="{FF2B5EF4-FFF2-40B4-BE49-F238E27FC236}">
                <a16:creationId xmlns:a16="http://schemas.microsoft.com/office/drawing/2014/main" id="{4003B3F0-2463-4E63-BC21-2962871803AA}"/>
              </a:ext>
            </a:extLst>
          </p:cNvPr>
          <p:cNvPicPr>
            <a:picLocks noChangeAspect="1" noChangeArrowheads="1"/>
          </p:cNvPicPr>
          <p:nvPr/>
        </p:nvPicPr>
        <p:blipFill>
          <a:blip r:embed="rId6" cstate="print">
            <a:extLst>
              <a:ext uri="{28A0092B-C50C-407E-A947-70E740481C1C}">
                <a14:useLocalDpi xmlns:a14="http://schemas.microsoft.com/office/drawing/2010/main"/>
              </a:ext>
            </a:extLst>
          </a:blip>
          <a:srcRect/>
          <a:stretch>
            <a:fillRect/>
          </a:stretch>
        </p:blipFill>
        <p:spPr bwMode="auto">
          <a:xfrm>
            <a:off x="7036786" y="4138413"/>
            <a:ext cx="2082298" cy="1425625"/>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Kinderspielzeug Arztutensilien - Stethoskop Kinderspielzeug Arztutensilien - Stethoskop toy stethoscope stock pictures, royalty-free photos &amp; images">
            <a:extLst>
              <a:ext uri="{FF2B5EF4-FFF2-40B4-BE49-F238E27FC236}">
                <a16:creationId xmlns:a16="http://schemas.microsoft.com/office/drawing/2014/main" id="{442D9568-0560-4EDE-8EAD-0478E2716950}"/>
              </a:ext>
            </a:extLst>
          </p:cNvPr>
          <p:cNvPicPr>
            <a:picLocks noChangeAspect="1" noChangeArrowheads="1"/>
          </p:cNvPicPr>
          <p:nvPr/>
        </p:nvPicPr>
        <p:blipFill>
          <a:blip r:embed="rId7" cstate="print">
            <a:extLst>
              <a:ext uri="{BEBA8EAE-BF5A-486C-A8C5-ECC9F3942E4B}">
                <a14:imgProps xmlns:a14="http://schemas.microsoft.com/office/drawing/2010/main">
                  <a14:imgLayer r:embed="rId8">
                    <a14:imgEffect>
                      <a14:backgroundRemoval t="2451" b="94444" l="8075" r="89752">
                        <a14:foregroundMark x1="54348" y1="6209" x2="54348" y2="6209"/>
                        <a14:foregroundMark x1="43789" y1="21732" x2="43789" y2="21732"/>
                        <a14:foregroundMark x1="41615" y1="21732" x2="41615" y2="21732"/>
                        <a14:foregroundMark x1="39752" y1="19771" x2="43789" y2="26307"/>
                        <a14:foregroundMark x1="49068" y1="31046" x2="38509" y2="24183"/>
                        <a14:foregroundMark x1="38509" y1="24183" x2="37578" y2="20588"/>
                        <a14:foregroundMark x1="38199" y1="18954" x2="33851" y2="26797"/>
                        <a14:foregroundMark x1="33851" y1="26797" x2="48447" y2="30556"/>
                        <a14:foregroundMark x1="48447" y1="30556" x2="49689" y2="30556"/>
                        <a14:foregroundMark x1="50000" y1="31536" x2="33230" y2="28268"/>
                        <a14:foregroundMark x1="33230" y1="28268" x2="28571" y2="19935"/>
                        <a14:foregroundMark x1="28571" y1="19935" x2="44720" y2="17810"/>
                        <a14:foregroundMark x1="44720" y1="17810" x2="44720" y2="17974"/>
                        <a14:foregroundMark x1="48447" y1="21895" x2="49689" y2="30882"/>
                        <a14:foregroundMark x1="49689" y1="30882" x2="45342" y2="30556"/>
                        <a14:foregroundMark x1="51242" y1="32026" x2="42547" y2="29248"/>
                        <a14:foregroundMark x1="8385" y1="38235" x2="8385" y2="38235"/>
                        <a14:foregroundMark x1="60248" y1="5229" x2="60248" y2="5229"/>
                        <a14:foregroundMark x1="50311" y1="4902" x2="50311" y2="4902"/>
                        <a14:foregroundMark x1="58696" y1="4739" x2="58696" y2="4739"/>
                        <a14:foregroundMark x1="56832" y1="4739" x2="56832" y2="4739"/>
                        <a14:foregroundMark x1="48137" y1="2614" x2="48137" y2="2614"/>
                        <a14:foregroundMark x1="38820" y1="90359" x2="54037" y2="94118"/>
                        <a14:foregroundMark x1="54037" y1="94118" x2="71118" y2="94444"/>
                        <a14:foregroundMark x1="71118" y1="94444" x2="79503" y2="89052"/>
                      </a14:backgroundRemoval>
                    </a14:imgEffect>
                  </a14:imgLayer>
                </a14:imgProps>
              </a:ext>
              <a:ext uri="{28A0092B-C50C-407E-A947-70E740481C1C}">
                <a14:useLocalDpi xmlns:a14="http://schemas.microsoft.com/office/drawing/2010/main"/>
              </a:ext>
            </a:extLst>
          </a:blip>
          <a:srcRect/>
          <a:stretch>
            <a:fillRect/>
          </a:stretch>
        </p:blipFill>
        <p:spPr bwMode="auto">
          <a:xfrm rot="17113342">
            <a:off x="5223177" y="3600979"/>
            <a:ext cx="1115897" cy="2120897"/>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Blue toy magic wand casting stick with star on top isolated white background This is a blue toy magic wand with star on top. toy wand stock pictures, royalty-free photos &amp; images">
            <a:extLst>
              <a:ext uri="{FF2B5EF4-FFF2-40B4-BE49-F238E27FC236}">
                <a16:creationId xmlns:a16="http://schemas.microsoft.com/office/drawing/2014/main" id="{87116A34-E779-40FC-B9FA-AB3FD173F9D5}"/>
              </a:ext>
            </a:extLst>
          </p:cNvPr>
          <p:cNvPicPr>
            <a:picLocks noChangeAspect="1" noChangeArrowheads="1"/>
          </p:cNvPicPr>
          <p:nvPr/>
        </p:nvPicPr>
        <p:blipFill>
          <a:blip r:embed="rId9" cstate="print">
            <a:extLst>
              <a:ext uri="{BEBA8EAE-BF5A-486C-A8C5-ECC9F3942E4B}">
                <a14:imgProps xmlns:a14="http://schemas.microsoft.com/office/drawing/2010/main">
                  <a14:imgLayer r:embed="rId10">
                    <a14:imgEffect>
                      <a14:backgroundRemoval t="4046" b="89595" l="3595" r="93791">
                        <a14:foregroundMark x1="7680" y1="20231" x2="7680" y2="20231"/>
                        <a14:foregroundMark x1="3758" y1="16474" x2="3758" y2="16474"/>
                        <a14:foregroundMark x1="15359" y1="4335" x2="15359" y2="4335"/>
                        <a14:foregroundMark x1="93791" y1="89595" x2="93791" y2="89595"/>
                        <a14:foregroundMark x1="20261" y1="42775" x2="20261" y2="42775"/>
                        <a14:foregroundMark x1="6536" y1="38728" x2="6536" y2="38728"/>
                        <a14:foregroundMark x1="25327" y1="21098" x2="25327" y2="21098"/>
                        <a14:foregroundMark x1="26144" y1="19653" x2="26144" y2="19653"/>
                      </a14:backgroundRemoval>
                    </a14:imgEffect>
                  </a14:imgLayer>
                </a14:imgProps>
              </a:ext>
              <a:ext uri="{28A0092B-C50C-407E-A947-70E740481C1C}">
                <a14:useLocalDpi xmlns:a14="http://schemas.microsoft.com/office/drawing/2010/main"/>
              </a:ext>
            </a:extLst>
          </a:blip>
          <a:srcRect/>
          <a:stretch>
            <a:fillRect/>
          </a:stretch>
        </p:blipFill>
        <p:spPr bwMode="auto">
          <a:xfrm rot="20192257">
            <a:off x="5197087" y="2482943"/>
            <a:ext cx="1934763" cy="109383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Rainbow made from plasticine isolated on a white background Rainbow made from plasticine isolated on a white background. Simple crafts for kids. Learning through play. Bright and colorful. playdough stock pictures, royalty-free photos &amp; images">
            <a:extLst>
              <a:ext uri="{FF2B5EF4-FFF2-40B4-BE49-F238E27FC236}">
                <a16:creationId xmlns:a16="http://schemas.microsoft.com/office/drawing/2014/main" id="{C1C341C8-B1E5-479A-9680-C214E0976010}"/>
              </a:ext>
            </a:extLst>
          </p:cNvPr>
          <p:cNvPicPr>
            <a:picLocks noChangeAspect="1" noChangeArrowheads="1"/>
          </p:cNvPicPr>
          <p:nvPr/>
        </p:nvPicPr>
        <p:blipFill>
          <a:blip r:embed="rId11" cstate="print">
            <a:extLst>
              <a:ext uri="{BEBA8EAE-BF5A-486C-A8C5-ECC9F3942E4B}">
                <a14:imgProps xmlns:a14="http://schemas.microsoft.com/office/drawing/2010/main">
                  <a14:imgLayer r:embed="rId12">
                    <a14:imgEffect>
                      <a14:backgroundRemoval t="10000" b="90000" l="10000" r="90000"/>
                    </a14:imgEffect>
                  </a14:imgLayer>
                </a14:imgProps>
              </a:ext>
              <a:ext uri="{28A0092B-C50C-407E-A947-70E740481C1C}">
                <a14:useLocalDpi xmlns:a14="http://schemas.microsoft.com/office/drawing/2010/main"/>
              </a:ext>
            </a:extLst>
          </a:blip>
          <a:srcRect/>
          <a:stretch>
            <a:fillRect/>
          </a:stretch>
        </p:blipFill>
        <p:spPr bwMode="auto">
          <a:xfrm rot="838783">
            <a:off x="5244997" y="2973280"/>
            <a:ext cx="2287760" cy="1528912"/>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alphabet blocks Wooden alphabet blocks isolated on white background building blocks stock pictures, royalty-free photos &amp; images">
            <a:extLst>
              <a:ext uri="{FF2B5EF4-FFF2-40B4-BE49-F238E27FC236}">
                <a16:creationId xmlns:a16="http://schemas.microsoft.com/office/drawing/2014/main" id="{BA29E791-784F-4D07-B055-BD66B27CF281}"/>
              </a:ext>
            </a:extLst>
          </p:cNvPr>
          <p:cNvPicPr>
            <a:picLocks noChangeAspect="1" noChangeArrowheads="1"/>
          </p:cNvPicPr>
          <p:nvPr/>
        </p:nvPicPr>
        <p:blipFill rotWithShape="1">
          <a:blip r:embed="rId13" cstate="print">
            <a:extLst>
              <a:ext uri="{28A0092B-C50C-407E-A947-70E740481C1C}">
                <a14:useLocalDpi xmlns:a14="http://schemas.microsoft.com/office/drawing/2010/main"/>
              </a:ext>
            </a:extLst>
          </a:blip>
          <a:srcRect/>
          <a:stretch/>
        </p:blipFill>
        <p:spPr bwMode="auto">
          <a:xfrm>
            <a:off x="4293479" y="5101832"/>
            <a:ext cx="1452760" cy="1762073"/>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House made of classic building blocks, white studio background House made of classic building blocks, white studio background. building blocks stock pictures, royalty-free photos &amp; images">
            <a:extLst>
              <a:ext uri="{FF2B5EF4-FFF2-40B4-BE49-F238E27FC236}">
                <a16:creationId xmlns:a16="http://schemas.microsoft.com/office/drawing/2014/main" id="{CFBFB09E-8E4B-4152-8A84-A496BE25B76C}"/>
              </a:ext>
            </a:extLst>
          </p:cNvPr>
          <p:cNvPicPr>
            <a:picLocks noChangeAspect="1" noChangeArrowheads="1"/>
          </p:cNvPicPr>
          <p:nvPr/>
        </p:nvPicPr>
        <p:blipFill>
          <a:blip r:embed="rId14" cstate="print">
            <a:extLst>
              <a:ext uri="{BEBA8EAE-BF5A-486C-A8C5-ECC9F3942E4B}">
                <a14:imgProps xmlns:a14="http://schemas.microsoft.com/office/drawing/2010/main">
                  <a14:imgLayer r:embed="rId15">
                    <a14:imgEffect>
                      <a14:backgroundRemoval t="10000" b="90000" l="10000" r="90000"/>
                    </a14:imgEffect>
                  </a14:imgLayer>
                </a14:imgProps>
              </a:ext>
              <a:ext uri="{28A0092B-C50C-407E-A947-70E740481C1C}">
                <a14:useLocalDpi xmlns:a14="http://schemas.microsoft.com/office/drawing/2010/main"/>
              </a:ext>
            </a:extLst>
          </a:blip>
          <a:srcRect/>
          <a:stretch>
            <a:fillRect/>
          </a:stretch>
        </p:blipFill>
        <p:spPr bwMode="auto">
          <a:xfrm>
            <a:off x="6826321" y="2658756"/>
            <a:ext cx="2503227" cy="1668818"/>
          </a:xfrm>
          <a:prstGeom prst="rect">
            <a:avLst/>
          </a:prstGeom>
          <a:noFill/>
          <a:extLst>
            <a:ext uri="{909E8E84-426E-40DD-AFC4-6F175D3DCCD1}">
              <a14:hiddenFill xmlns:a14="http://schemas.microsoft.com/office/drawing/2010/main">
                <a:solidFill>
                  <a:srgbClr val="FFFFFF"/>
                </a:solidFill>
              </a14:hiddenFill>
            </a:ext>
          </a:extLst>
        </p:spPr>
      </p:pic>
      <p:pic>
        <p:nvPicPr>
          <p:cNvPr id="1048" name="Picture 24" descr="Wooden train toy Colorful wooden train toy isolated on white background toy train set stock pictures, royalty-free photos &amp; images">
            <a:extLst>
              <a:ext uri="{FF2B5EF4-FFF2-40B4-BE49-F238E27FC236}">
                <a16:creationId xmlns:a16="http://schemas.microsoft.com/office/drawing/2014/main" id="{3F62AD14-9212-4B8A-95C5-47A552FBAE9F}"/>
              </a:ext>
            </a:extLst>
          </p:cNvPr>
          <p:cNvPicPr>
            <a:picLocks noChangeAspect="1" noChangeArrowheads="1"/>
          </p:cNvPicPr>
          <p:nvPr/>
        </p:nvPicPr>
        <p:blipFill>
          <a:blip r:embed="rId16">
            <a:extLst>
              <a:ext uri="{BEBA8EAE-BF5A-486C-A8C5-ECC9F3942E4B}">
                <a14:imgProps xmlns:a14="http://schemas.microsoft.com/office/drawing/2010/main">
                  <a14:imgLayer r:embed="rId17">
                    <a14:imgEffect>
                      <a14:backgroundRemoval t="10000" b="90000" l="10000" r="90000">
                        <a14:foregroundMark x1="16667" y1="61765" x2="16667" y2="61765"/>
                        <a14:foregroundMark x1="18137" y1="64951" x2="18137" y2="64951"/>
                        <a14:foregroundMark x1="16503" y1="62990" x2="23693" y2="70343"/>
                        <a14:foregroundMark x1="23693" y1="70343" x2="36601" y2="75980"/>
                        <a14:foregroundMark x1="47222" y1="76961" x2="41667" y2="67892"/>
                        <a14:foregroundMark x1="41667" y1="67892" x2="41503" y2="67892"/>
                        <a14:foregroundMark x1="73203" y1="82598" x2="80065" y2="88725"/>
                        <a14:foregroundMark x1="80065" y1="87255" x2="76961" y2="85784"/>
                        <a14:foregroundMark x1="77124" y1="89461" x2="73203" y2="84804"/>
                        <a14:foregroundMark x1="67647" y1="80147" x2="59477" y2="75245"/>
                        <a14:foregroundMark x1="59477" y1="75245" x2="59477" y2="75245"/>
                      </a14:backgroundRemoval>
                    </a14:imgEffect>
                  </a14:imgLayer>
                </a14:imgProps>
              </a:ext>
              <a:ext uri="{28A0092B-C50C-407E-A947-70E740481C1C}">
                <a14:useLocalDpi xmlns:a14="http://schemas.microsoft.com/office/drawing/2010/main"/>
              </a:ext>
            </a:extLst>
          </a:blip>
          <a:srcRect/>
          <a:stretch>
            <a:fillRect/>
          </a:stretch>
        </p:blipFill>
        <p:spPr bwMode="auto">
          <a:xfrm>
            <a:off x="366485" y="2236760"/>
            <a:ext cx="2808932" cy="1872621"/>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Toy elephant Toy elephant with white background plastic toy animals stock pictures, royalty-free photos &amp; images">
            <a:extLst>
              <a:ext uri="{FF2B5EF4-FFF2-40B4-BE49-F238E27FC236}">
                <a16:creationId xmlns:a16="http://schemas.microsoft.com/office/drawing/2014/main" id="{82F7E13E-1C13-4D01-8BA0-8562267007EF}"/>
              </a:ext>
            </a:extLst>
          </p:cNvPr>
          <p:cNvPicPr>
            <a:picLocks noChangeAspect="1" noChangeArrowheads="1"/>
          </p:cNvPicPr>
          <p:nvPr/>
        </p:nvPicPr>
        <p:blipFill>
          <a:blip r:embed="rId18" cstate="print">
            <a:extLst>
              <a:ext uri="{BEBA8EAE-BF5A-486C-A8C5-ECC9F3942E4B}">
                <a14:imgProps xmlns:a14="http://schemas.microsoft.com/office/drawing/2010/main">
                  <a14:imgLayer r:embed="rId19">
                    <a14:imgEffect>
                      <a14:backgroundRemoval t="10000" b="91220" l="7680" r="91993">
                        <a14:foregroundMark x1="18464" y1="10488" x2="18464" y2="10488"/>
                        <a14:foregroundMark x1="7680" y1="39512" x2="7680" y2="39512"/>
                        <a14:foregroundMark x1="41993" y1="91463" x2="41993" y2="91463"/>
                        <a14:foregroundMark x1="91993" y1="44878" x2="91993" y2="44878"/>
                      </a14:backgroundRemoval>
                    </a14:imgEffect>
                  </a14:imgLayer>
                </a14:imgProps>
              </a:ext>
              <a:ext uri="{28A0092B-C50C-407E-A947-70E740481C1C}">
                <a14:useLocalDpi xmlns:a14="http://schemas.microsoft.com/office/drawing/2010/main"/>
              </a:ext>
            </a:extLst>
          </a:blip>
          <a:srcRect/>
          <a:stretch>
            <a:fillRect/>
          </a:stretch>
        </p:blipFill>
        <p:spPr bwMode="auto">
          <a:xfrm rot="759580">
            <a:off x="3072859" y="2743920"/>
            <a:ext cx="1914905" cy="1282861"/>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Turtle, Stuffed Animal, Soft Toy, Toys">
            <a:extLst>
              <a:ext uri="{FF2B5EF4-FFF2-40B4-BE49-F238E27FC236}">
                <a16:creationId xmlns:a16="http://schemas.microsoft.com/office/drawing/2014/main" id="{FF3A4F36-CAB7-4F5F-A350-9A6F674343AE}"/>
              </a:ext>
            </a:extLst>
          </p:cNvPr>
          <p:cNvPicPr>
            <a:picLocks noChangeAspect="1" noChangeArrowheads="1"/>
          </p:cNvPicPr>
          <p:nvPr/>
        </p:nvPicPr>
        <p:blipFill>
          <a:blip r:embed="rId20" cstate="print">
            <a:extLst>
              <a:ext uri="{28A0092B-C50C-407E-A947-70E740481C1C}">
                <a14:useLocalDpi xmlns:a14="http://schemas.microsoft.com/office/drawing/2010/main"/>
              </a:ext>
            </a:extLst>
          </a:blip>
          <a:srcRect/>
          <a:stretch>
            <a:fillRect/>
          </a:stretch>
        </p:blipFill>
        <p:spPr bwMode="auto">
          <a:xfrm>
            <a:off x="7076309" y="5472739"/>
            <a:ext cx="2067691" cy="1375763"/>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R2D2, Robot, Starwars, Action Figure">
            <a:extLst>
              <a:ext uri="{FF2B5EF4-FFF2-40B4-BE49-F238E27FC236}">
                <a16:creationId xmlns:a16="http://schemas.microsoft.com/office/drawing/2014/main" id="{5E0A3CA6-B267-4C7C-ACA5-1A9B4DD90DD9}"/>
              </a:ext>
            </a:extLst>
          </p:cNvPr>
          <p:cNvPicPr>
            <a:picLocks noChangeAspect="1" noChangeArrowheads="1"/>
          </p:cNvPicPr>
          <p:nvPr/>
        </p:nvPicPr>
        <p:blipFill>
          <a:blip r:embed="rId21">
            <a:extLst>
              <a:ext uri="{28A0092B-C50C-407E-A947-70E740481C1C}">
                <a14:useLocalDpi xmlns:a14="http://schemas.microsoft.com/office/drawing/2010/main"/>
              </a:ext>
            </a:extLst>
          </a:blip>
          <a:srcRect/>
          <a:stretch>
            <a:fillRect/>
          </a:stretch>
        </p:blipFill>
        <p:spPr bwMode="auto">
          <a:xfrm>
            <a:off x="5584026" y="4890799"/>
            <a:ext cx="1404272" cy="25396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43292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14">
            <a:extLst>
              <a:ext uri="{FF2B5EF4-FFF2-40B4-BE49-F238E27FC236}">
                <a16:creationId xmlns:a16="http://schemas.microsoft.com/office/drawing/2014/main" id="{3CD7446C-5F32-4959-83D1-1462F2696DE4}"/>
              </a:ext>
            </a:extLst>
          </p:cNvPr>
          <p:cNvSpPr/>
          <p:nvPr/>
        </p:nvSpPr>
        <p:spPr>
          <a:xfrm>
            <a:off x="1138613" y="294001"/>
            <a:ext cx="6866774" cy="494785"/>
          </a:xfrm>
          <a:prstGeom prst="rect">
            <a:avLst/>
          </a:prstGeom>
          <a:noFill/>
          <a:ln>
            <a:noFill/>
          </a:ln>
        </p:spPr>
        <p:txBody>
          <a:bodyPr lIns="91425" tIns="45700" rIns="91425" bIns="45700" anchor="ctr" anchorCtr="0">
            <a:noAutofit/>
          </a:bodyPr>
          <a:lstStyle/>
          <a:p>
            <a:pPr marL="0" marR="0" lvl="0" indent="0" algn="ctr" rtl="0">
              <a:spcBef>
                <a:spcPts val="0"/>
              </a:spcBef>
              <a:buSzPct val="25000"/>
              <a:buNone/>
            </a:pPr>
            <a:r>
              <a:rPr lang="en-GB" sz="3000" b="1" dirty="0">
                <a:solidFill>
                  <a:schemeClr val="bg1"/>
                </a:solidFill>
                <a:latin typeface="Century Gothic" panose="020B0502020202020204" pitchFamily="34" charset="0"/>
                <a:ea typeface="Lato"/>
                <a:cs typeface="Lato"/>
                <a:sym typeface="Lato"/>
              </a:rPr>
              <a:t>Is it important to play with a variety of toys?</a:t>
            </a:r>
          </a:p>
        </p:txBody>
      </p:sp>
      <p:pic>
        <p:nvPicPr>
          <p:cNvPr id="3" name="Picture 2">
            <a:extLst>
              <a:ext uri="{FF2B5EF4-FFF2-40B4-BE49-F238E27FC236}">
                <a16:creationId xmlns:a16="http://schemas.microsoft.com/office/drawing/2014/main" id="{D46EE9D9-CEDE-4BCF-AEC6-1C5AE506A2D0}"/>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97408" y="1264543"/>
            <a:ext cx="7949184" cy="5299456"/>
          </a:xfrm>
          <a:prstGeom prst="rect">
            <a:avLst/>
          </a:prstGeom>
        </p:spPr>
      </p:pic>
      <p:pic>
        <p:nvPicPr>
          <p:cNvPr id="5" name="Picture 4" descr="A picture containing graphics, clock, drawing&#10;&#10;Description automatically generated">
            <a:extLst>
              <a:ext uri="{FF2B5EF4-FFF2-40B4-BE49-F238E27FC236}">
                <a16:creationId xmlns:a16="http://schemas.microsoft.com/office/drawing/2014/main" id="{99451393-E240-4334-A64C-92E3E231EDB9}"/>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320123" y="5609038"/>
            <a:ext cx="843943" cy="1264927"/>
          </a:xfrm>
          <a:prstGeom prst="rect">
            <a:avLst/>
          </a:prstGeom>
        </p:spPr>
      </p:pic>
      <p:sp>
        <p:nvSpPr>
          <p:cNvPr id="6" name="Rectangle: Rounded Corners 27">
            <a:extLst>
              <a:ext uri="{FF2B5EF4-FFF2-40B4-BE49-F238E27FC236}">
                <a16:creationId xmlns:a16="http://schemas.microsoft.com/office/drawing/2014/main" id="{9A3FDC59-357F-4A41-BD92-616E1CB2A190}"/>
              </a:ext>
            </a:extLst>
          </p:cNvPr>
          <p:cNvSpPr/>
          <p:nvPr/>
        </p:nvSpPr>
        <p:spPr>
          <a:xfrm>
            <a:off x="1518152" y="5960604"/>
            <a:ext cx="4349248" cy="758378"/>
          </a:xfrm>
          <a:prstGeom prst="wedgeRoundRectCallout">
            <a:avLst>
              <a:gd name="adj1" fmla="val -52490"/>
              <a:gd name="adj2" fmla="val -42685"/>
              <a:gd name="adj3" fmla="val 16667"/>
            </a:avLst>
          </a:prstGeom>
          <a:solidFill>
            <a:schemeClr val="accent3"/>
          </a:solidFill>
          <a:ln w="28575">
            <a:solidFill>
              <a:schemeClr val="tx2"/>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b="1" dirty="0">
                <a:solidFill>
                  <a:schemeClr val="tx1"/>
                </a:solidFill>
              </a:rPr>
              <a:t>Variety means lots of different toys!</a:t>
            </a:r>
          </a:p>
        </p:txBody>
      </p:sp>
    </p:spTree>
    <p:extLst>
      <p:ext uri="{BB962C8B-B14F-4D97-AF65-F5344CB8AC3E}">
        <p14:creationId xmlns:p14="http://schemas.microsoft.com/office/powerpoint/2010/main" val="6308745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B1284D5-20EE-4756-98FA-D38588B33927}"/>
              </a:ext>
            </a:extLst>
          </p:cNvPr>
          <p:cNvSpPr>
            <a:spLocks noGrp="1"/>
          </p:cNvSpPr>
          <p:nvPr>
            <p:ph type="body" sz="quarter" idx="17"/>
          </p:nvPr>
        </p:nvSpPr>
        <p:spPr>
          <a:xfrm>
            <a:off x="1504301" y="3305340"/>
            <a:ext cx="1713600" cy="1108800"/>
          </a:xfrm>
          <a:solidFill>
            <a:schemeClr val="bg1"/>
          </a:solidFill>
        </p:spPr>
        <p:txBody>
          <a:bodyPr anchor="ctr"/>
          <a:lstStyle/>
          <a:p>
            <a:r>
              <a:rPr lang="en-GB" sz="1800" dirty="0"/>
              <a:t>Toys are     us!</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2638635" y="1307711"/>
            <a:ext cx="2192000" cy="1224000"/>
          </a:xfrm>
          <a:solidFill>
            <a:schemeClr val="bg1"/>
          </a:solidFill>
        </p:spPr>
        <p:txBody>
          <a:bodyPr anchor="ctr"/>
          <a:lstStyle/>
          <a:p>
            <a:r>
              <a:rPr lang="en-GB" sz="1800" dirty="0"/>
              <a:t> Starter: My favourite things...</a:t>
            </a:r>
          </a:p>
        </p:txBody>
      </p:sp>
      <p:sp>
        <p:nvSpPr>
          <p:cNvPr id="5" name="Text Placeholder 4">
            <a:extLst>
              <a:ext uri="{FF2B5EF4-FFF2-40B4-BE49-F238E27FC236}">
                <a16:creationId xmlns:a16="http://schemas.microsoft.com/office/drawing/2014/main" id="{67FCC9CB-CEE9-40CA-A60C-712F495F600B}"/>
              </a:ext>
            </a:extLst>
          </p:cNvPr>
          <p:cNvSpPr>
            <a:spLocks noGrp="1"/>
          </p:cNvSpPr>
          <p:nvPr>
            <p:ph type="body" sz="quarter" idx="15"/>
          </p:nvPr>
        </p:nvSpPr>
        <p:spPr>
          <a:xfrm>
            <a:off x="6759636" y="1463053"/>
            <a:ext cx="1713600" cy="1108800"/>
          </a:xfrm>
          <a:solidFill>
            <a:schemeClr val="accent5"/>
          </a:solidFill>
        </p:spPr>
        <p:txBody>
          <a:bodyPr anchor="ctr"/>
          <a:lstStyle/>
          <a:p>
            <a:r>
              <a:rPr lang="en-GB" sz="1800" dirty="0"/>
              <a:t> Why are we talking about this?</a:t>
            </a:r>
          </a:p>
        </p:txBody>
      </p:sp>
      <p:sp>
        <p:nvSpPr>
          <p:cNvPr id="6" name="Text Placeholder 5">
            <a:extLst>
              <a:ext uri="{FF2B5EF4-FFF2-40B4-BE49-F238E27FC236}">
                <a16:creationId xmlns:a16="http://schemas.microsoft.com/office/drawing/2014/main" id="{DFE4217A-A6F1-4C42-8576-AE5299D46599}"/>
              </a:ext>
            </a:extLst>
          </p:cNvPr>
          <p:cNvSpPr>
            <a:spLocks noGrp="1"/>
          </p:cNvSpPr>
          <p:nvPr>
            <p:ph type="body" sz="quarter" idx="16"/>
          </p:nvPr>
        </p:nvSpPr>
        <p:spPr>
          <a:xfrm>
            <a:off x="5189301" y="2932886"/>
            <a:ext cx="2192000" cy="1224000"/>
          </a:xfrm>
          <a:solidFill>
            <a:schemeClr val="bg1"/>
          </a:solidFill>
        </p:spPr>
        <p:txBody>
          <a:bodyPr anchor="ctr"/>
          <a:lstStyle/>
          <a:p>
            <a:r>
              <a:rPr lang="en-GB" sz="1800" dirty="0"/>
              <a:t>To play or not to play?</a:t>
            </a:r>
          </a:p>
        </p:txBody>
      </p:sp>
      <p:sp>
        <p:nvSpPr>
          <p:cNvPr id="7" name="Text Placeholder 6">
            <a:extLst>
              <a:ext uri="{FF2B5EF4-FFF2-40B4-BE49-F238E27FC236}">
                <a16:creationId xmlns:a16="http://schemas.microsoft.com/office/drawing/2014/main" id="{A80B6ACC-7624-4A15-87A5-FFF46A3466F7}"/>
              </a:ext>
            </a:extLst>
          </p:cNvPr>
          <p:cNvSpPr>
            <a:spLocks noGrp="1"/>
          </p:cNvSpPr>
          <p:nvPr>
            <p:ph type="body" sz="quarter" idx="18"/>
          </p:nvPr>
        </p:nvSpPr>
        <p:spPr>
          <a:xfrm>
            <a:off x="2173977" y="5115294"/>
            <a:ext cx="2192000" cy="1224000"/>
          </a:xfrm>
        </p:spPr>
        <p:txBody>
          <a:bodyPr anchor="ctr"/>
          <a:lstStyle/>
          <a:p>
            <a:r>
              <a:rPr lang="en-GB" sz="1800" dirty="0"/>
              <a:t>Opinion building blocks</a:t>
            </a:r>
          </a:p>
        </p:txBody>
      </p:sp>
      <p:sp>
        <p:nvSpPr>
          <p:cNvPr id="23" name="Text Placeholder 22">
            <a:extLst>
              <a:ext uri="{FF2B5EF4-FFF2-40B4-BE49-F238E27FC236}">
                <a16:creationId xmlns:a16="http://schemas.microsoft.com/office/drawing/2014/main" id="{78A832B3-DDFF-4BCA-BB80-B478198CA298}"/>
              </a:ext>
            </a:extLst>
          </p:cNvPr>
          <p:cNvSpPr>
            <a:spLocks noGrp="1"/>
          </p:cNvSpPr>
          <p:nvPr>
            <p:ph type="body" sz="quarter" idx="19"/>
          </p:nvPr>
        </p:nvSpPr>
        <p:spPr/>
        <p:txBody>
          <a:bodyPr>
            <a:normAutofit/>
          </a:bodyPr>
          <a:lstStyle/>
          <a:p>
            <a:r>
              <a:rPr lang="en-GB" sz="1800" dirty="0"/>
              <a:t>Vote!</a:t>
            </a:r>
          </a:p>
        </p:txBody>
      </p:sp>
      <p:pic>
        <p:nvPicPr>
          <p:cNvPr id="9218" name="Picture 2" descr="Teddy Bear icon">
            <a:extLst>
              <a:ext uri="{FF2B5EF4-FFF2-40B4-BE49-F238E27FC236}">
                <a16:creationId xmlns:a16="http://schemas.microsoft.com/office/drawing/2014/main" id="{E7A17F7D-9290-44F8-B567-1B11FE50DA4E}"/>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989501" y="3551345"/>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4" descr="Speech Balloon icon">
            <a:extLst>
              <a:ext uri="{FF2B5EF4-FFF2-40B4-BE49-F238E27FC236}">
                <a16:creationId xmlns:a16="http://schemas.microsoft.com/office/drawing/2014/main" id="{9C4530FD-1DDD-4998-93EA-2463DCCECB4A}"/>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075203" y="1458812"/>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9228" name="Picture 12" descr="Ballot Box With Ballot icon">
            <a:extLst>
              <a:ext uri="{FF2B5EF4-FFF2-40B4-BE49-F238E27FC236}">
                <a16:creationId xmlns:a16="http://schemas.microsoft.com/office/drawing/2014/main" id="{01189E7C-7E05-4FF2-AD87-513887FD0A33}"/>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4778025" y="5554790"/>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9230" name="Picture 14" descr="Crayon icon">
            <a:extLst>
              <a:ext uri="{FF2B5EF4-FFF2-40B4-BE49-F238E27FC236}">
                <a16:creationId xmlns:a16="http://schemas.microsoft.com/office/drawing/2014/main" id="{EC5B88F6-09DF-4B2A-A318-C4207907D2BA}"/>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2295000" y="1307711"/>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Yo Yo icon">
            <a:extLst>
              <a:ext uri="{FF2B5EF4-FFF2-40B4-BE49-F238E27FC236}">
                <a16:creationId xmlns:a16="http://schemas.microsoft.com/office/drawing/2014/main" id="{9A061966-4621-46A3-A2E9-26E16A09C810}"/>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4572000" y="3128850"/>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rick icon">
            <a:extLst>
              <a:ext uri="{FF2B5EF4-FFF2-40B4-BE49-F238E27FC236}">
                <a16:creationId xmlns:a16="http://schemas.microsoft.com/office/drawing/2014/main" id="{0474AF9F-7474-4062-B120-F89733586090}"/>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1685233" y="5166899"/>
            <a:ext cx="914400" cy="91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60903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hape 114">
            <a:extLst>
              <a:ext uri="{FF2B5EF4-FFF2-40B4-BE49-F238E27FC236}">
                <a16:creationId xmlns:a16="http://schemas.microsoft.com/office/drawing/2014/main" id="{A0A3152B-3B63-47EE-BF05-AEDBA7B611BF}"/>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Why are we talking about this?</a:t>
            </a:r>
          </a:p>
        </p:txBody>
      </p:sp>
      <p:sp>
        <p:nvSpPr>
          <p:cNvPr id="13" name="Pentagon 20">
            <a:extLst>
              <a:ext uri="{FF2B5EF4-FFF2-40B4-BE49-F238E27FC236}">
                <a16:creationId xmlns:a16="http://schemas.microsoft.com/office/drawing/2014/main" id="{96901FDE-547B-4621-B1D6-D8D4B736B3BD}"/>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4" name="Graphic 13" descr="Thought bubble">
            <a:extLst>
              <a:ext uri="{FF2B5EF4-FFF2-40B4-BE49-F238E27FC236}">
                <a16:creationId xmlns:a16="http://schemas.microsoft.com/office/drawing/2014/main" id="{E0BAB7DF-11D0-4C34-ACB6-2593558940A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796" y="181055"/>
            <a:ext cx="597300" cy="597300"/>
          </a:xfrm>
          <a:prstGeom prst="rect">
            <a:avLst/>
          </a:prstGeom>
        </p:spPr>
      </p:pic>
      <p:sp>
        <p:nvSpPr>
          <p:cNvPr id="2" name="Rectangle: Rounded Corners 1">
            <a:extLst>
              <a:ext uri="{FF2B5EF4-FFF2-40B4-BE49-F238E27FC236}">
                <a16:creationId xmlns:a16="http://schemas.microsoft.com/office/drawing/2014/main" id="{8E681C3E-C1E6-48CF-9E94-65479E948BF2}"/>
              </a:ext>
            </a:extLst>
          </p:cNvPr>
          <p:cNvSpPr/>
          <p:nvPr/>
        </p:nvSpPr>
        <p:spPr>
          <a:xfrm>
            <a:off x="367035" y="1324501"/>
            <a:ext cx="5052690" cy="890586"/>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t>The </a:t>
            </a:r>
            <a:r>
              <a:rPr lang="en-GB" b="1" dirty="0"/>
              <a:t>8</a:t>
            </a:r>
            <a:r>
              <a:rPr lang="en-GB" b="1" baseline="30000" dirty="0"/>
              <a:t>th</a:t>
            </a:r>
            <a:r>
              <a:rPr lang="en-GB" dirty="0"/>
              <a:t> March is </a:t>
            </a:r>
            <a:r>
              <a:rPr lang="en-GB" b="1" dirty="0"/>
              <a:t>International Women’s Day</a:t>
            </a:r>
            <a:r>
              <a:rPr lang="en-GB" dirty="0"/>
              <a:t>, which is </a:t>
            </a:r>
            <a:r>
              <a:rPr lang="en-GB" b="1" dirty="0"/>
              <a:t>celebrated</a:t>
            </a:r>
            <a:r>
              <a:rPr lang="en-GB" dirty="0"/>
              <a:t> around the world!</a:t>
            </a:r>
          </a:p>
        </p:txBody>
      </p:sp>
      <p:sp>
        <p:nvSpPr>
          <p:cNvPr id="15" name="Rectangle: Rounded Corners 14">
            <a:extLst>
              <a:ext uri="{FF2B5EF4-FFF2-40B4-BE49-F238E27FC236}">
                <a16:creationId xmlns:a16="http://schemas.microsoft.com/office/drawing/2014/main" id="{E12F9504-0D52-4BF3-A812-82F45DBDB637}"/>
              </a:ext>
            </a:extLst>
          </p:cNvPr>
          <p:cNvSpPr/>
          <p:nvPr/>
        </p:nvSpPr>
        <p:spPr>
          <a:xfrm>
            <a:off x="4000501" y="2719194"/>
            <a:ext cx="4776465" cy="1340327"/>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t>This year, the theme is </a:t>
            </a:r>
            <a:r>
              <a:rPr lang="en-GB" b="1" dirty="0"/>
              <a:t>#ChooseToChallenge</a:t>
            </a:r>
            <a:r>
              <a:rPr lang="en-GB" dirty="0"/>
              <a:t>, which is all about speaking up when we see something that we think is </a:t>
            </a:r>
            <a:r>
              <a:rPr lang="en-GB" b="1" dirty="0"/>
              <a:t>unfair</a:t>
            </a:r>
            <a:r>
              <a:rPr lang="en-GB" dirty="0"/>
              <a:t>. </a:t>
            </a:r>
          </a:p>
        </p:txBody>
      </p:sp>
      <p:sp>
        <p:nvSpPr>
          <p:cNvPr id="16" name="Rectangle: Rounded Corners 15">
            <a:extLst>
              <a:ext uri="{FF2B5EF4-FFF2-40B4-BE49-F238E27FC236}">
                <a16:creationId xmlns:a16="http://schemas.microsoft.com/office/drawing/2014/main" id="{7AE7412C-F43A-4FAC-BB0F-7FBAC0C93999}"/>
              </a:ext>
            </a:extLst>
          </p:cNvPr>
          <p:cNvSpPr/>
          <p:nvPr/>
        </p:nvSpPr>
        <p:spPr>
          <a:xfrm>
            <a:off x="376602" y="4770702"/>
            <a:ext cx="5043123" cy="1622322"/>
          </a:xfrm>
          <a:prstGeom prst="roundRect">
            <a:avLst/>
          </a:prstGeom>
          <a:solidFill>
            <a:schemeClr val="accent4"/>
          </a:solidFill>
          <a:ln w="28575">
            <a:solidFill>
              <a:schemeClr val="tx1">
                <a:lumMod val="50000"/>
                <a:lumOff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t>During history, </a:t>
            </a:r>
            <a:r>
              <a:rPr lang="en-GB" b="1" dirty="0"/>
              <a:t>toys</a:t>
            </a:r>
            <a:r>
              <a:rPr lang="en-GB" dirty="0"/>
              <a:t> have sometimes been described as being “</a:t>
            </a:r>
            <a:r>
              <a:rPr lang="en-GB" b="1" dirty="0"/>
              <a:t>just for boys</a:t>
            </a:r>
            <a:r>
              <a:rPr lang="en-GB" dirty="0"/>
              <a:t>” or “</a:t>
            </a:r>
            <a:r>
              <a:rPr lang="en-GB" b="1" dirty="0"/>
              <a:t>just for girls</a:t>
            </a:r>
            <a:r>
              <a:rPr lang="en-GB" dirty="0"/>
              <a:t>”. You are going to think about how we can </a:t>
            </a:r>
            <a:r>
              <a:rPr lang="en-GB" b="1" dirty="0"/>
              <a:t>challenge this view</a:t>
            </a:r>
            <a:r>
              <a:rPr lang="en-GB" dirty="0"/>
              <a:t>!</a:t>
            </a:r>
          </a:p>
        </p:txBody>
      </p:sp>
      <p:pic>
        <p:nvPicPr>
          <p:cNvPr id="17" name="Picture 16" descr="A picture containing graphics, clock, drawing&#10;&#10;Description automatically generated">
            <a:extLst>
              <a:ext uri="{FF2B5EF4-FFF2-40B4-BE49-F238E27FC236}">
                <a16:creationId xmlns:a16="http://schemas.microsoft.com/office/drawing/2014/main" id="{9F1AD4DE-52A8-4A70-AE07-101442F7EE08}"/>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5545972" y="1299022"/>
            <a:ext cx="613877" cy="920097"/>
          </a:xfrm>
          <a:prstGeom prst="rect">
            <a:avLst/>
          </a:prstGeom>
        </p:spPr>
      </p:pic>
      <p:sp>
        <p:nvSpPr>
          <p:cNvPr id="18" name="Rectangle: Rounded Corners 27">
            <a:extLst>
              <a:ext uri="{FF2B5EF4-FFF2-40B4-BE49-F238E27FC236}">
                <a16:creationId xmlns:a16="http://schemas.microsoft.com/office/drawing/2014/main" id="{11746F88-0A9E-4DC0-9ED8-568D295A2A93}"/>
              </a:ext>
            </a:extLst>
          </p:cNvPr>
          <p:cNvSpPr/>
          <p:nvPr/>
        </p:nvSpPr>
        <p:spPr>
          <a:xfrm>
            <a:off x="6286096" y="1379881"/>
            <a:ext cx="2490870" cy="758378"/>
          </a:xfrm>
          <a:prstGeom prst="wedgeRoundRectCallout">
            <a:avLst>
              <a:gd name="adj1" fmla="val -59749"/>
              <a:gd name="adj2" fmla="val -32637"/>
              <a:gd name="adj3" fmla="val 16667"/>
            </a:avLst>
          </a:prstGeom>
          <a:solidFill>
            <a:schemeClr val="accent3"/>
          </a:solidFill>
          <a:ln w="28575">
            <a:solidFill>
              <a:schemeClr val="tx2"/>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dirty="0">
                <a:solidFill>
                  <a:schemeClr val="tx1"/>
                </a:solidFill>
              </a:rPr>
              <a:t>Find out more about this in the </a:t>
            </a:r>
            <a:r>
              <a:rPr lang="en-US" b="1" dirty="0">
                <a:solidFill>
                  <a:schemeClr val="tx1"/>
                </a:solidFill>
              </a:rPr>
              <a:t>assembly</a:t>
            </a:r>
            <a:r>
              <a:rPr lang="en-US" dirty="0">
                <a:solidFill>
                  <a:schemeClr val="tx1"/>
                </a:solidFill>
              </a:rPr>
              <a:t>!</a:t>
            </a:r>
          </a:p>
        </p:txBody>
      </p:sp>
      <p:pic>
        <p:nvPicPr>
          <p:cNvPr id="2050" name="Picture 2" descr="Tiny women and men with giant letters 8 march Tiny women and men carry giant letters 8 march.Women empowerment movement poster.International womens day graphic.Flat cartoon character isolated on white background.Colorful vector illustration. international women's day stock illustrations">
            <a:extLst>
              <a:ext uri="{FF2B5EF4-FFF2-40B4-BE49-F238E27FC236}">
                <a16:creationId xmlns:a16="http://schemas.microsoft.com/office/drawing/2014/main" id="{3FE031C7-4453-41F4-AC20-3187326549DC}"/>
              </a:ext>
            </a:extLst>
          </p:cNvPr>
          <p:cNvPicPr>
            <a:picLocks noChangeAspect="1" noChangeArrowheads="1"/>
          </p:cNvPicPr>
          <p:nvPr/>
        </p:nvPicPr>
        <p:blipFill rotWithShape="1">
          <a:blip r:embed="rId6" cstate="print">
            <a:extLst>
              <a:ext uri="{28A0092B-C50C-407E-A947-70E740481C1C}">
                <a14:useLocalDpi xmlns:a14="http://schemas.microsoft.com/office/drawing/2010/main"/>
              </a:ext>
            </a:extLst>
          </a:blip>
          <a:srcRect/>
          <a:stretch/>
        </p:blipFill>
        <p:spPr bwMode="auto">
          <a:xfrm>
            <a:off x="519479" y="2539924"/>
            <a:ext cx="3257550" cy="1698865"/>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2052" name="Picture 4" descr="Couple of man and woman having a question vector art illustration">
            <a:extLst>
              <a:ext uri="{FF2B5EF4-FFF2-40B4-BE49-F238E27FC236}">
                <a16:creationId xmlns:a16="http://schemas.microsoft.com/office/drawing/2014/main" id="{DA35938A-3B6E-478E-822C-E0466DB62001}"/>
              </a:ext>
            </a:extLst>
          </p:cNvPr>
          <p:cNvPicPr>
            <a:picLocks noChangeAspect="1" noChangeArrowheads="1"/>
          </p:cNvPicPr>
          <p:nvPr/>
        </p:nvPicPr>
        <p:blipFill rotWithShape="1">
          <a:blip r:embed="rId7" cstate="print">
            <a:extLst>
              <a:ext uri="{28A0092B-C50C-407E-A947-70E740481C1C}">
                <a14:useLocalDpi xmlns:a14="http://schemas.microsoft.com/office/drawing/2010/main"/>
              </a:ext>
            </a:extLst>
          </a:blip>
          <a:srcRect/>
          <a:stretch/>
        </p:blipFill>
        <p:spPr bwMode="auto">
          <a:xfrm>
            <a:off x="5852910" y="4278432"/>
            <a:ext cx="3043035" cy="257956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A0F6C96D-3AB7-4C96-AA9E-11201B459716}"/>
              </a:ext>
            </a:extLst>
          </p:cNvPr>
          <p:cNvSpPr/>
          <p:nvPr/>
        </p:nvSpPr>
        <p:spPr>
          <a:xfrm>
            <a:off x="8753377" y="6091084"/>
            <a:ext cx="285136" cy="766916"/>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6177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B1284D5-20EE-4756-98FA-D38588B33927}"/>
              </a:ext>
            </a:extLst>
          </p:cNvPr>
          <p:cNvSpPr>
            <a:spLocks noGrp="1"/>
          </p:cNvSpPr>
          <p:nvPr>
            <p:ph type="body" sz="quarter" idx="17"/>
          </p:nvPr>
        </p:nvSpPr>
        <p:spPr>
          <a:xfrm>
            <a:off x="1504301" y="3305340"/>
            <a:ext cx="1713600" cy="1108800"/>
          </a:xfrm>
          <a:solidFill>
            <a:schemeClr val="bg1"/>
          </a:solidFill>
        </p:spPr>
        <p:txBody>
          <a:bodyPr anchor="ctr"/>
          <a:lstStyle/>
          <a:p>
            <a:r>
              <a:rPr lang="en-GB" sz="1800" dirty="0"/>
              <a:t>Toys are     us!</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2638635" y="1307711"/>
            <a:ext cx="2192000" cy="1224000"/>
          </a:xfrm>
          <a:solidFill>
            <a:schemeClr val="bg1"/>
          </a:solidFill>
        </p:spPr>
        <p:txBody>
          <a:bodyPr anchor="ctr"/>
          <a:lstStyle/>
          <a:p>
            <a:r>
              <a:rPr lang="en-GB" sz="1800" dirty="0"/>
              <a:t> Starter: My favourite things...</a:t>
            </a:r>
          </a:p>
        </p:txBody>
      </p:sp>
      <p:sp>
        <p:nvSpPr>
          <p:cNvPr id="5" name="Text Placeholder 4">
            <a:extLst>
              <a:ext uri="{FF2B5EF4-FFF2-40B4-BE49-F238E27FC236}">
                <a16:creationId xmlns:a16="http://schemas.microsoft.com/office/drawing/2014/main" id="{67FCC9CB-CEE9-40CA-A60C-712F495F600B}"/>
              </a:ext>
            </a:extLst>
          </p:cNvPr>
          <p:cNvSpPr>
            <a:spLocks noGrp="1"/>
          </p:cNvSpPr>
          <p:nvPr>
            <p:ph type="body" sz="quarter" idx="15"/>
          </p:nvPr>
        </p:nvSpPr>
        <p:spPr>
          <a:xfrm>
            <a:off x="6759636" y="1463053"/>
            <a:ext cx="1713600" cy="1108800"/>
          </a:xfrm>
          <a:solidFill>
            <a:schemeClr val="bg1"/>
          </a:solidFill>
        </p:spPr>
        <p:txBody>
          <a:bodyPr anchor="ctr"/>
          <a:lstStyle/>
          <a:p>
            <a:r>
              <a:rPr lang="en-GB" sz="1800" dirty="0"/>
              <a:t> Why are we talking about this?</a:t>
            </a:r>
          </a:p>
        </p:txBody>
      </p:sp>
      <p:sp>
        <p:nvSpPr>
          <p:cNvPr id="6" name="Text Placeholder 5">
            <a:extLst>
              <a:ext uri="{FF2B5EF4-FFF2-40B4-BE49-F238E27FC236}">
                <a16:creationId xmlns:a16="http://schemas.microsoft.com/office/drawing/2014/main" id="{DFE4217A-A6F1-4C42-8576-AE5299D46599}"/>
              </a:ext>
            </a:extLst>
          </p:cNvPr>
          <p:cNvSpPr>
            <a:spLocks noGrp="1"/>
          </p:cNvSpPr>
          <p:nvPr>
            <p:ph type="body" sz="quarter" idx="16"/>
          </p:nvPr>
        </p:nvSpPr>
        <p:spPr>
          <a:xfrm>
            <a:off x="5189301" y="2932886"/>
            <a:ext cx="2192000" cy="1224000"/>
          </a:xfrm>
          <a:solidFill>
            <a:schemeClr val="accent5"/>
          </a:solidFill>
        </p:spPr>
        <p:txBody>
          <a:bodyPr anchor="ctr"/>
          <a:lstStyle/>
          <a:p>
            <a:r>
              <a:rPr lang="en-GB" sz="1800" dirty="0"/>
              <a:t>To play or not to play?</a:t>
            </a:r>
          </a:p>
        </p:txBody>
      </p:sp>
      <p:sp>
        <p:nvSpPr>
          <p:cNvPr id="7" name="Text Placeholder 6">
            <a:extLst>
              <a:ext uri="{FF2B5EF4-FFF2-40B4-BE49-F238E27FC236}">
                <a16:creationId xmlns:a16="http://schemas.microsoft.com/office/drawing/2014/main" id="{A80B6ACC-7624-4A15-87A5-FFF46A3466F7}"/>
              </a:ext>
            </a:extLst>
          </p:cNvPr>
          <p:cNvSpPr>
            <a:spLocks noGrp="1"/>
          </p:cNvSpPr>
          <p:nvPr>
            <p:ph type="body" sz="quarter" idx="18"/>
          </p:nvPr>
        </p:nvSpPr>
        <p:spPr>
          <a:xfrm>
            <a:off x="2173977" y="5115294"/>
            <a:ext cx="2192000" cy="1224000"/>
          </a:xfrm>
        </p:spPr>
        <p:txBody>
          <a:bodyPr anchor="ctr"/>
          <a:lstStyle/>
          <a:p>
            <a:r>
              <a:rPr lang="en-GB" sz="1800" dirty="0"/>
              <a:t>Opinion building blocks</a:t>
            </a:r>
          </a:p>
        </p:txBody>
      </p:sp>
      <p:sp>
        <p:nvSpPr>
          <p:cNvPr id="23" name="Text Placeholder 22">
            <a:extLst>
              <a:ext uri="{FF2B5EF4-FFF2-40B4-BE49-F238E27FC236}">
                <a16:creationId xmlns:a16="http://schemas.microsoft.com/office/drawing/2014/main" id="{78A832B3-DDFF-4BCA-BB80-B478198CA298}"/>
              </a:ext>
            </a:extLst>
          </p:cNvPr>
          <p:cNvSpPr>
            <a:spLocks noGrp="1"/>
          </p:cNvSpPr>
          <p:nvPr>
            <p:ph type="body" sz="quarter" idx="19"/>
          </p:nvPr>
        </p:nvSpPr>
        <p:spPr/>
        <p:txBody>
          <a:bodyPr>
            <a:normAutofit/>
          </a:bodyPr>
          <a:lstStyle/>
          <a:p>
            <a:r>
              <a:rPr lang="en-GB" sz="1800" dirty="0"/>
              <a:t>Vote!</a:t>
            </a:r>
          </a:p>
        </p:txBody>
      </p:sp>
      <p:pic>
        <p:nvPicPr>
          <p:cNvPr id="17" name="Picture 4" descr="Speech Balloon icon">
            <a:extLst>
              <a:ext uri="{FF2B5EF4-FFF2-40B4-BE49-F238E27FC236}">
                <a16:creationId xmlns:a16="http://schemas.microsoft.com/office/drawing/2014/main" id="{9C4530FD-1DDD-4998-93EA-2463DCCECB4A}"/>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075203" y="1458812"/>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9228" name="Picture 12" descr="Ballot Box With Ballot icon">
            <a:extLst>
              <a:ext uri="{FF2B5EF4-FFF2-40B4-BE49-F238E27FC236}">
                <a16:creationId xmlns:a16="http://schemas.microsoft.com/office/drawing/2014/main" id="{01189E7C-7E05-4FF2-AD87-513887FD0A33}"/>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778025" y="5554790"/>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Teddy Bear icon">
            <a:extLst>
              <a:ext uri="{FF2B5EF4-FFF2-40B4-BE49-F238E27FC236}">
                <a16:creationId xmlns:a16="http://schemas.microsoft.com/office/drawing/2014/main" id="{5BACE660-B1A0-4C36-8C21-A19A024F7A4D}"/>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989501" y="3551345"/>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Crayon icon">
            <a:extLst>
              <a:ext uri="{FF2B5EF4-FFF2-40B4-BE49-F238E27FC236}">
                <a16:creationId xmlns:a16="http://schemas.microsoft.com/office/drawing/2014/main" id="{36989DBA-2B30-40A6-A5A0-FB0EBFC8AC89}"/>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2295000" y="1307711"/>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descr="Yo Yo icon">
            <a:extLst>
              <a:ext uri="{FF2B5EF4-FFF2-40B4-BE49-F238E27FC236}">
                <a16:creationId xmlns:a16="http://schemas.microsoft.com/office/drawing/2014/main" id="{0FDE097A-BB12-4C27-8AEB-5729AADF129B}"/>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4572000" y="3128850"/>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descr="Brick icon">
            <a:extLst>
              <a:ext uri="{FF2B5EF4-FFF2-40B4-BE49-F238E27FC236}">
                <a16:creationId xmlns:a16="http://schemas.microsoft.com/office/drawing/2014/main" id="{F432EA48-6929-4EB9-8891-DB53E2508953}"/>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1685233" y="5166899"/>
            <a:ext cx="914400" cy="91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88781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phic 8" descr="Basic Shapes outline">
            <a:extLst>
              <a:ext uri="{FF2B5EF4-FFF2-40B4-BE49-F238E27FC236}">
                <a16:creationId xmlns:a16="http://schemas.microsoft.com/office/drawing/2014/main" id="{E78D07CA-354F-42E6-9977-1C713E568F9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70196" y="3569687"/>
            <a:ext cx="3411905" cy="3411905"/>
          </a:xfrm>
          <a:prstGeom prst="rect">
            <a:avLst/>
          </a:prstGeom>
        </p:spPr>
      </p:pic>
      <p:pic>
        <p:nvPicPr>
          <p:cNvPr id="16" name="Graphic 15" descr="Rocking Horse outline">
            <a:extLst>
              <a:ext uri="{FF2B5EF4-FFF2-40B4-BE49-F238E27FC236}">
                <a16:creationId xmlns:a16="http://schemas.microsoft.com/office/drawing/2014/main" id="{6F16AB8E-44A1-40FB-8EAF-A91CF1F2F69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548904" y="966371"/>
            <a:ext cx="3411906" cy="3411906"/>
          </a:xfrm>
          <a:prstGeom prst="rect">
            <a:avLst/>
          </a:prstGeom>
        </p:spPr>
      </p:pic>
      <p:pic>
        <p:nvPicPr>
          <p:cNvPr id="17" name="Graphic 16" descr="Bucket and shovel outline">
            <a:extLst>
              <a:ext uri="{FF2B5EF4-FFF2-40B4-BE49-F238E27FC236}">
                <a16:creationId xmlns:a16="http://schemas.microsoft.com/office/drawing/2014/main" id="{9067D557-0E5C-4BC3-8A4F-55A2AAB3F63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54316" y="1504947"/>
            <a:ext cx="3411907" cy="3411907"/>
          </a:xfrm>
          <a:prstGeom prst="rect">
            <a:avLst/>
          </a:prstGeom>
        </p:spPr>
      </p:pic>
      <p:pic>
        <p:nvPicPr>
          <p:cNvPr id="11" name="Graphic 10" descr="Thumbs Down with solid fill">
            <a:extLst>
              <a:ext uri="{FF2B5EF4-FFF2-40B4-BE49-F238E27FC236}">
                <a16:creationId xmlns:a16="http://schemas.microsoft.com/office/drawing/2014/main" id="{435E3403-9587-43AD-9718-8A4AD2FFDFD9}"/>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flipH="1">
            <a:off x="6336699" y="5906918"/>
            <a:ext cx="914400" cy="914400"/>
          </a:xfrm>
          <a:prstGeom prst="rect">
            <a:avLst/>
          </a:prstGeom>
        </p:spPr>
      </p:pic>
      <p:sp>
        <p:nvSpPr>
          <p:cNvPr id="2" name="Text Placeholder 1">
            <a:extLst>
              <a:ext uri="{FF2B5EF4-FFF2-40B4-BE49-F238E27FC236}">
                <a16:creationId xmlns:a16="http://schemas.microsoft.com/office/drawing/2014/main" id="{5FD1C5DF-801B-4138-AB2B-DECBD3B21807}"/>
              </a:ext>
            </a:extLst>
          </p:cNvPr>
          <p:cNvSpPr>
            <a:spLocks noGrp="1"/>
          </p:cNvSpPr>
          <p:nvPr>
            <p:ph type="body" sz="quarter" idx="10"/>
          </p:nvPr>
        </p:nvSpPr>
        <p:spPr/>
        <p:txBody>
          <a:bodyPr/>
          <a:lstStyle/>
          <a:p>
            <a:r>
              <a:rPr lang="en-GB" dirty="0"/>
              <a:t>To play or not to play?</a:t>
            </a:r>
          </a:p>
        </p:txBody>
      </p:sp>
      <p:sp>
        <p:nvSpPr>
          <p:cNvPr id="3" name="Pentagon 20">
            <a:extLst>
              <a:ext uri="{FF2B5EF4-FFF2-40B4-BE49-F238E27FC236}">
                <a16:creationId xmlns:a16="http://schemas.microsoft.com/office/drawing/2014/main" id="{DC23292D-BBEB-4E25-827A-A86EDE3D332D}"/>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4" name="Graphic 3" descr="Thought bubble">
            <a:extLst>
              <a:ext uri="{FF2B5EF4-FFF2-40B4-BE49-F238E27FC236}">
                <a16:creationId xmlns:a16="http://schemas.microsoft.com/office/drawing/2014/main" id="{47AA6343-A0B4-4172-BFCA-844460CB5AC9}"/>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796" y="181055"/>
            <a:ext cx="597300" cy="597300"/>
          </a:xfrm>
          <a:prstGeom prst="rect">
            <a:avLst/>
          </a:prstGeom>
        </p:spPr>
      </p:pic>
      <p:sp>
        <p:nvSpPr>
          <p:cNvPr id="20" name="Rectangle: Rounded Corners 19">
            <a:extLst>
              <a:ext uri="{FF2B5EF4-FFF2-40B4-BE49-F238E27FC236}">
                <a16:creationId xmlns:a16="http://schemas.microsoft.com/office/drawing/2014/main" id="{32CF362C-D21D-4CC4-9DF1-4AAB64D4DD1F}"/>
              </a:ext>
            </a:extLst>
          </p:cNvPr>
          <p:cNvSpPr/>
          <p:nvPr/>
        </p:nvSpPr>
        <p:spPr>
          <a:xfrm>
            <a:off x="247313" y="4095925"/>
            <a:ext cx="5791980" cy="1390238"/>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b="1" dirty="0">
                <a:solidFill>
                  <a:schemeClr val="tx1"/>
                </a:solidFill>
                <a:latin typeface="Century Gothic" panose="020B0502020202020204" pitchFamily="34" charset="0"/>
              </a:rPr>
              <a:t>Class task (5-10 mins)</a:t>
            </a:r>
          </a:p>
          <a:p>
            <a:pPr algn="ctr"/>
            <a:r>
              <a:rPr lang="en-GB" dirty="0">
                <a:solidFill>
                  <a:schemeClr val="tx1"/>
                </a:solidFill>
                <a:latin typeface="Century Gothic" panose="020B0502020202020204" pitchFamily="34" charset="0"/>
              </a:rPr>
              <a:t>For each toy on the next few slides, move to the left side of the room if you would like to play with this toy, and move to the right if you wouldn’t! </a:t>
            </a:r>
            <a:endParaRPr lang="en-GB" dirty="0">
              <a:solidFill>
                <a:schemeClr val="tx1"/>
              </a:solidFill>
              <a:highlight>
                <a:srgbClr val="FFFF00"/>
              </a:highlight>
              <a:latin typeface="Century Gothic" panose="020B0502020202020204" pitchFamily="34" charset="0"/>
            </a:endParaRPr>
          </a:p>
        </p:txBody>
      </p:sp>
      <p:sp>
        <p:nvSpPr>
          <p:cNvPr id="22" name="Rectangle: Rounded Corners 21">
            <a:extLst>
              <a:ext uri="{FF2B5EF4-FFF2-40B4-BE49-F238E27FC236}">
                <a16:creationId xmlns:a16="http://schemas.microsoft.com/office/drawing/2014/main" id="{B5770F44-56C7-4B68-B3F5-A020E49A251F}"/>
              </a:ext>
            </a:extLst>
          </p:cNvPr>
          <p:cNvSpPr/>
          <p:nvPr/>
        </p:nvSpPr>
        <p:spPr>
          <a:xfrm>
            <a:off x="247313" y="1371838"/>
            <a:ext cx="6124912" cy="923434"/>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t>One of the </a:t>
            </a:r>
            <a:r>
              <a:rPr lang="en-GB" b="1" dirty="0"/>
              <a:t>choices</a:t>
            </a:r>
            <a:r>
              <a:rPr lang="en-GB" dirty="0"/>
              <a:t> you probably make almost </a:t>
            </a:r>
            <a:r>
              <a:rPr lang="en-GB" b="1" dirty="0"/>
              <a:t>every day </a:t>
            </a:r>
            <a:r>
              <a:rPr lang="en-GB" dirty="0"/>
              <a:t>is the types of </a:t>
            </a:r>
            <a:r>
              <a:rPr lang="en-GB" b="1" dirty="0"/>
              <a:t>toys you want to play with</a:t>
            </a:r>
            <a:r>
              <a:rPr lang="en-GB" dirty="0"/>
              <a:t>!</a:t>
            </a:r>
          </a:p>
        </p:txBody>
      </p:sp>
      <p:sp>
        <p:nvSpPr>
          <p:cNvPr id="29" name="Rectangle: Rounded Corners 28">
            <a:extLst>
              <a:ext uri="{FF2B5EF4-FFF2-40B4-BE49-F238E27FC236}">
                <a16:creationId xmlns:a16="http://schemas.microsoft.com/office/drawing/2014/main" id="{C1A915EC-0862-4B90-80CD-806C6E72F52D}"/>
              </a:ext>
            </a:extLst>
          </p:cNvPr>
          <p:cNvSpPr/>
          <p:nvPr/>
        </p:nvSpPr>
        <p:spPr>
          <a:xfrm>
            <a:off x="2594344" y="2721874"/>
            <a:ext cx="6311868" cy="1016628"/>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t>Sometimes, toys can help us figure out the </a:t>
            </a:r>
            <a:r>
              <a:rPr lang="en-GB" b="1" dirty="0"/>
              <a:t>things we like</a:t>
            </a:r>
            <a:r>
              <a:rPr lang="en-GB" dirty="0"/>
              <a:t>, the </a:t>
            </a:r>
            <a:r>
              <a:rPr lang="en-GB" b="1" dirty="0"/>
              <a:t>things we don’t like</a:t>
            </a:r>
            <a:r>
              <a:rPr lang="en-GB" dirty="0"/>
              <a:t>, or the </a:t>
            </a:r>
            <a:r>
              <a:rPr lang="en-GB" b="1" dirty="0"/>
              <a:t>things we want to find out more about</a:t>
            </a:r>
            <a:r>
              <a:rPr lang="en-GB" dirty="0"/>
              <a:t>.</a:t>
            </a:r>
          </a:p>
        </p:txBody>
      </p:sp>
      <p:sp>
        <p:nvSpPr>
          <p:cNvPr id="5" name="Arrow: Left-Right 4">
            <a:extLst>
              <a:ext uri="{FF2B5EF4-FFF2-40B4-BE49-F238E27FC236}">
                <a16:creationId xmlns:a16="http://schemas.microsoft.com/office/drawing/2014/main" id="{50CC813E-1F78-4B41-AE88-C6F0FB90E729}"/>
              </a:ext>
            </a:extLst>
          </p:cNvPr>
          <p:cNvSpPr/>
          <p:nvPr/>
        </p:nvSpPr>
        <p:spPr>
          <a:xfrm flipH="1">
            <a:off x="6336699" y="5123114"/>
            <a:ext cx="2559987" cy="628650"/>
          </a:xfrm>
          <a:prstGeom prst="leftRightArrow">
            <a:avLst/>
          </a:prstGeom>
          <a:gradFill flip="none" rotWithShape="1">
            <a:gsLst>
              <a:gs pos="0">
                <a:schemeClr val="tx2"/>
              </a:gs>
              <a:gs pos="51000">
                <a:srgbClr val="A18AC3"/>
              </a:gs>
              <a:gs pos="100000">
                <a:schemeClr val="accent2"/>
              </a:gs>
            </a:gsLst>
            <a:path path="circle">
              <a:fillToRect l="100000" t="100000"/>
            </a:path>
            <a:tileRect r="-100000" b="-100000"/>
          </a:gradFill>
          <a:ln w="28575">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6" name="Speech Bubble: Rectangle with Corners Rounded 5">
            <a:extLst>
              <a:ext uri="{FF2B5EF4-FFF2-40B4-BE49-F238E27FC236}">
                <a16:creationId xmlns:a16="http://schemas.microsoft.com/office/drawing/2014/main" id="{565E2537-0BD7-4221-B2FE-D94BAEF310AA}"/>
              </a:ext>
            </a:extLst>
          </p:cNvPr>
          <p:cNvSpPr/>
          <p:nvPr/>
        </p:nvSpPr>
        <p:spPr>
          <a:xfrm>
            <a:off x="6336700" y="4166184"/>
            <a:ext cx="1562986" cy="628650"/>
          </a:xfrm>
          <a:prstGeom prst="wedgeRoundRectCallout">
            <a:avLst>
              <a:gd name="adj1" fmla="val -21513"/>
              <a:gd name="adj2" fmla="val 95735"/>
              <a:gd name="adj3" fmla="val 16667"/>
            </a:avLst>
          </a:prstGeom>
          <a:solidFill>
            <a:schemeClr val="tx2"/>
          </a:solidFill>
          <a:ln w="28575">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bg1"/>
                </a:solidFill>
              </a:rPr>
              <a:t>I </a:t>
            </a:r>
            <a:r>
              <a:rPr lang="en-GB" sz="1600" b="1" dirty="0">
                <a:solidFill>
                  <a:schemeClr val="bg1"/>
                </a:solidFill>
              </a:rPr>
              <a:t>would</a:t>
            </a:r>
            <a:r>
              <a:rPr lang="en-GB" sz="1600" dirty="0">
                <a:solidFill>
                  <a:schemeClr val="bg1"/>
                </a:solidFill>
              </a:rPr>
              <a:t> play with this!</a:t>
            </a:r>
          </a:p>
        </p:txBody>
      </p:sp>
      <p:sp>
        <p:nvSpPr>
          <p:cNvPr id="30" name="Speech Bubble: Rectangle with Corners Rounded 29">
            <a:extLst>
              <a:ext uri="{FF2B5EF4-FFF2-40B4-BE49-F238E27FC236}">
                <a16:creationId xmlns:a16="http://schemas.microsoft.com/office/drawing/2014/main" id="{FA1A7CD8-D0AB-4229-A23D-BAECA03BC4CB}"/>
              </a:ext>
            </a:extLst>
          </p:cNvPr>
          <p:cNvSpPr/>
          <p:nvPr/>
        </p:nvSpPr>
        <p:spPr>
          <a:xfrm flipH="1">
            <a:off x="7343226" y="5998582"/>
            <a:ext cx="1562986" cy="602662"/>
          </a:xfrm>
          <a:prstGeom prst="wedgeRoundRectCallout">
            <a:avLst>
              <a:gd name="adj1" fmla="val -20833"/>
              <a:gd name="adj2" fmla="val -94887"/>
              <a:gd name="adj3" fmla="val 16667"/>
            </a:avLst>
          </a:prstGeom>
          <a:solidFill>
            <a:schemeClr val="accent2"/>
          </a:solidFill>
          <a:ln w="28575">
            <a:solidFill>
              <a:schemeClr val="accent1"/>
            </a:solidFill>
          </a:ln>
        </p:spPr>
        <p:style>
          <a:lnRef idx="1">
            <a:schemeClr val="accent1"/>
          </a:lnRef>
          <a:fillRef idx="3">
            <a:schemeClr val="accent1"/>
          </a:fillRef>
          <a:effectRef idx="2">
            <a:schemeClr val="accent1"/>
          </a:effectRef>
          <a:fontRef idx="minor">
            <a:schemeClr val="lt1"/>
          </a:fontRef>
        </p:style>
        <p:txBody>
          <a:bodyPr vert="horz" rtlCol="0" anchor="ctr"/>
          <a:lstStyle/>
          <a:p>
            <a:pPr algn="ctr"/>
            <a:r>
              <a:rPr lang="en-GB" sz="1600" dirty="0">
                <a:solidFill>
                  <a:schemeClr val="bg1"/>
                </a:solidFill>
              </a:rPr>
              <a:t>I </a:t>
            </a:r>
            <a:r>
              <a:rPr lang="en-GB" sz="1600" b="1" dirty="0">
                <a:solidFill>
                  <a:schemeClr val="bg1"/>
                </a:solidFill>
              </a:rPr>
              <a:t>wouldn’t</a:t>
            </a:r>
            <a:r>
              <a:rPr lang="en-GB" sz="1600" dirty="0">
                <a:solidFill>
                  <a:schemeClr val="bg1"/>
                </a:solidFill>
              </a:rPr>
              <a:t> play with this!</a:t>
            </a:r>
          </a:p>
        </p:txBody>
      </p:sp>
      <p:pic>
        <p:nvPicPr>
          <p:cNvPr id="8" name="Graphic 7" descr="Thumbs up sign with solid fill">
            <a:extLst>
              <a:ext uri="{FF2B5EF4-FFF2-40B4-BE49-F238E27FC236}">
                <a16:creationId xmlns:a16="http://schemas.microsoft.com/office/drawing/2014/main" id="{354B0C46-2115-444D-A145-F96EA36DDD7C}"/>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950085" y="3961896"/>
            <a:ext cx="914400" cy="914400"/>
          </a:xfrm>
          <a:prstGeom prst="rect">
            <a:avLst/>
          </a:prstGeom>
        </p:spPr>
      </p:pic>
      <p:pic>
        <p:nvPicPr>
          <p:cNvPr id="4098" name="Picture 2" descr="Portrait of Curious Little Scientist Curious little girl looking through microscope while having fun in scientific club for preschoolers, blurred background kid scientist stock pictures, royalty-free photos &amp; images">
            <a:extLst>
              <a:ext uri="{FF2B5EF4-FFF2-40B4-BE49-F238E27FC236}">
                <a16:creationId xmlns:a16="http://schemas.microsoft.com/office/drawing/2014/main" id="{C94C4250-753F-4AAE-93C0-47B3145D5A25}"/>
              </a:ext>
            </a:extLst>
          </p:cNvPr>
          <p:cNvPicPr>
            <a:picLocks noChangeAspect="1" noChangeArrowheads="1"/>
          </p:cNvPicPr>
          <p:nvPr/>
        </p:nvPicPr>
        <p:blipFill>
          <a:blip r:embed="rId15" cstate="print">
            <a:extLst>
              <a:ext uri="{28A0092B-C50C-407E-A947-70E740481C1C}">
                <a14:useLocalDpi xmlns:a14="http://schemas.microsoft.com/office/drawing/2010/main"/>
              </a:ext>
            </a:extLst>
          </a:blip>
          <a:srcRect/>
          <a:stretch>
            <a:fillRect/>
          </a:stretch>
        </p:blipFill>
        <p:spPr bwMode="auto">
          <a:xfrm>
            <a:off x="247313" y="2515183"/>
            <a:ext cx="2145013" cy="1430009"/>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Toys in room Toys in room kid toys stock pictures, royalty-free photos &amp; images">
            <a:extLst>
              <a:ext uri="{FF2B5EF4-FFF2-40B4-BE49-F238E27FC236}">
                <a16:creationId xmlns:a16="http://schemas.microsoft.com/office/drawing/2014/main" id="{50D2EE62-5348-4124-AA94-53E316F0CF70}"/>
              </a:ext>
            </a:extLst>
          </p:cNvPr>
          <p:cNvPicPr>
            <a:picLocks noChangeAspect="1" noChangeArrowheads="1"/>
          </p:cNvPicPr>
          <p:nvPr/>
        </p:nvPicPr>
        <p:blipFill rotWithShape="1">
          <a:blip r:embed="rId16" cstate="print">
            <a:extLst>
              <a:ext uri="{28A0092B-C50C-407E-A947-70E740481C1C}">
                <a14:useLocalDpi xmlns:a14="http://schemas.microsoft.com/office/drawing/2010/main"/>
              </a:ext>
            </a:extLst>
          </a:blip>
          <a:srcRect/>
          <a:stretch/>
        </p:blipFill>
        <p:spPr bwMode="auto">
          <a:xfrm>
            <a:off x="6564717" y="1178377"/>
            <a:ext cx="2331969" cy="1320104"/>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Rounded Corners 14">
            <a:extLst>
              <a:ext uri="{FF2B5EF4-FFF2-40B4-BE49-F238E27FC236}">
                <a16:creationId xmlns:a16="http://schemas.microsoft.com/office/drawing/2014/main" id="{46C500ED-DE30-4A63-8F62-2899609DAC97}"/>
              </a:ext>
            </a:extLst>
          </p:cNvPr>
          <p:cNvSpPr/>
          <p:nvPr/>
        </p:nvSpPr>
        <p:spPr>
          <a:xfrm>
            <a:off x="247313" y="5636897"/>
            <a:ext cx="5791980" cy="964348"/>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b="1" dirty="0">
                <a:solidFill>
                  <a:schemeClr val="bg1"/>
                </a:solidFill>
                <a:latin typeface="Century Gothic" panose="020B0502020202020204" pitchFamily="34" charset="0"/>
              </a:rPr>
              <a:t>Challenge:</a:t>
            </a:r>
          </a:p>
          <a:p>
            <a:pPr algn="ctr"/>
            <a:r>
              <a:rPr lang="en-GB" dirty="0">
                <a:solidFill>
                  <a:schemeClr val="bg1"/>
                </a:solidFill>
                <a:latin typeface="Century Gothic" panose="020B0502020202020204" pitchFamily="34" charset="0"/>
              </a:rPr>
              <a:t>Get ready to give your reasons why if your teacher asks you!</a:t>
            </a:r>
          </a:p>
        </p:txBody>
      </p:sp>
    </p:spTree>
    <p:extLst>
      <p:ext uri="{BB962C8B-B14F-4D97-AF65-F5344CB8AC3E}">
        <p14:creationId xmlns:p14="http://schemas.microsoft.com/office/powerpoint/2010/main" val="4925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500"/>
                                        <p:tgtEl>
                                          <p:spTgt spid="409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fade">
                                      <p:cBhvr>
                                        <p:cTn id="15" dur="500"/>
                                        <p:tgtEl>
                                          <p:spTgt spid="2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
                                        <p:tgtEl>
                                          <p:spTgt spid="5"/>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0"/>
                                        </p:tgtEl>
                                        <p:attrNameLst>
                                          <p:attrName>style.visibility</p:attrName>
                                        </p:attrNameLst>
                                      </p:cBhvr>
                                      <p:to>
                                        <p:strVal val="visible"/>
                                      </p:to>
                                    </p:set>
                                    <p:animEffect transition="in" filter="fade">
                                      <p:cBhvr>
                                        <p:cTn id="27" dur="500"/>
                                        <p:tgtEl>
                                          <p:spTgt spid="30"/>
                                        </p:tgtEl>
                                      </p:cBhvr>
                                    </p:animEffect>
                                  </p:childTnLst>
                                </p:cTn>
                              </p:par>
                              <p:par>
                                <p:cTn id="28" presetID="10" presetClass="entr" presetSubtype="0"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9" grpId="0" animBg="1"/>
      <p:bldP spid="5" grpId="0" animBg="1"/>
      <p:bldP spid="6" grpId="0" animBg="1"/>
      <p:bldP spid="30" grpId="0" animBg="1"/>
      <p:bldP spid="1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phic 16" descr="Rocking Horse outline">
            <a:extLst>
              <a:ext uri="{FF2B5EF4-FFF2-40B4-BE49-F238E27FC236}">
                <a16:creationId xmlns:a16="http://schemas.microsoft.com/office/drawing/2014/main" id="{B6306CAA-7675-45B7-9225-26D34FECFCB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548904" y="966371"/>
            <a:ext cx="3411906" cy="3411906"/>
          </a:xfrm>
          <a:prstGeom prst="rect">
            <a:avLst/>
          </a:prstGeom>
        </p:spPr>
      </p:pic>
      <p:sp>
        <p:nvSpPr>
          <p:cNvPr id="24" name="Rectangle 23">
            <a:extLst>
              <a:ext uri="{FF2B5EF4-FFF2-40B4-BE49-F238E27FC236}">
                <a16:creationId xmlns:a16="http://schemas.microsoft.com/office/drawing/2014/main" id="{6FF722F5-DAD3-4BB0-8D68-884EBE79ECA7}"/>
              </a:ext>
            </a:extLst>
          </p:cNvPr>
          <p:cNvSpPr/>
          <p:nvPr/>
        </p:nvSpPr>
        <p:spPr>
          <a:xfrm>
            <a:off x="-2729" y="4563191"/>
            <a:ext cx="9146729" cy="2294809"/>
          </a:xfrm>
          <a:prstGeom prst="rect">
            <a:avLst/>
          </a:prstGeom>
          <a:solidFill>
            <a:schemeClr val="accent3">
              <a:lumMod val="75000"/>
              <a:alpha val="30196"/>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8" name="Graphic 17" descr="Bucket and shovel outline">
            <a:extLst>
              <a:ext uri="{FF2B5EF4-FFF2-40B4-BE49-F238E27FC236}">
                <a16:creationId xmlns:a16="http://schemas.microsoft.com/office/drawing/2014/main" id="{48F43B61-C417-4835-8071-33F70F53B6D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54316" y="1504947"/>
            <a:ext cx="3411907" cy="3411907"/>
          </a:xfrm>
          <a:prstGeom prst="rect">
            <a:avLst/>
          </a:prstGeom>
        </p:spPr>
      </p:pic>
      <p:sp>
        <p:nvSpPr>
          <p:cNvPr id="2" name="Text Placeholder 1">
            <a:extLst>
              <a:ext uri="{FF2B5EF4-FFF2-40B4-BE49-F238E27FC236}">
                <a16:creationId xmlns:a16="http://schemas.microsoft.com/office/drawing/2014/main" id="{5FD1C5DF-801B-4138-AB2B-DECBD3B21807}"/>
              </a:ext>
            </a:extLst>
          </p:cNvPr>
          <p:cNvSpPr>
            <a:spLocks noGrp="1"/>
          </p:cNvSpPr>
          <p:nvPr>
            <p:ph type="body" sz="quarter" idx="10"/>
          </p:nvPr>
        </p:nvSpPr>
        <p:spPr/>
        <p:txBody>
          <a:bodyPr/>
          <a:lstStyle/>
          <a:p>
            <a:r>
              <a:rPr lang="en-GB" dirty="0"/>
              <a:t>To play or not to play?</a:t>
            </a:r>
          </a:p>
        </p:txBody>
      </p:sp>
      <p:sp>
        <p:nvSpPr>
          <p:cNvPr id="3" name="Pentagon 20">
            <a:extLst>
              <a:ext uri="{FF2B5EF4-FFF2-40B4-BE49-F238E27FC236}">
                <a16:creationId xmlns:a16="http://schemas.microsoft.com/office/drawing/2014/main" id="{DC23292D-BBEB-4E25-827A-A86EDE3D332D}"/>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4" name="Graphic 3" descr="Thought bubble">
            <a:extLst>
              <a:ext uri="{FF2B5EF4-FFF2-40B4-BE49-F238E27FC236}">
                <a16:creationId xmlns:a16="http://schemas.microsoft.com/office/drawing/2014/main" id="{47AA6343-A0B4-4172-BFCA-844460CB5AC9}"/>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796" y="181055"/>
            <a:ext cx="597300" cy="597300"/>
          </a:xfrm>
          <a:prstGeom prst="rect">
            <a:avLst/>
          </a:prstGeom>
        </p:spPr>
      </p:pic>
      <p:sp>
        <p:nvSpPr>
          <p:cNvPr id="20" name="Rectangle: Rounded Corners 19">
            <a:extLst>
              <a:ext uri="{FF2B5EF4-FFF2-40B4-BE49-F238E27FC236}">
                <a16:creationId xmlns:a16="http://schemas.microsoft.com/office/drawing/2014/main" id="{32CF362C-D21D-4CC4-9DF1-4AAB64D4DD1F}"/>
              </a:ext>
            </a:extLst>
          </p:cNvPr>
          <p:cNvSpPr/>
          <p:nvPr/>
        </p:nvSpPr>
        <p:spPr>
          <a:xfrm>
            <a:off x="2706003" y="4823749"/>
            <a:ext cx="3729264" cy="59730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b="1" dirty="0">
                <a:solidFill>
                  <a:schemeClr val="tx1"/>
                </a:solidFill>
                <a:latin typeface="Century Gothic" panose="020B0502020202020204" pitchFamily="34" charset="0"/>
              </a:rPr>
              <a:t>Would you play with this toy?</a:t>
            </a:r>
            <a:endParaRPr lang="en-GB" dirty="0">
              <a:solidFill>
                <a:schemeClr val="tx1"/>
              </a:solidFill>
              <a:latin typeface="Century Gothic" panose="020B0502020202020204" pitchFamily="34" charset="0"/>
            </a:endParaRPr>
          </a:p>
        </p:txBody>
      </p:sp>
      <p:sp>
        <p:nvSpPr>
          <p:cNvPr id="6" name="Speech Bubble: Rectangle with Corners Rounded 5">
            <a:extLst>
              <a:ext uri="{FF2B5EF4-FFF2-40B4-BE49-F238E27FC236}">
                <a16:creationId xmlns:a16="http://schemas.microsoft.com/office/drawing/2014/main" id="{565E2537-0BD7-4221-B2FE-D94BAEF310AA}"/>
              </a:ext>
            </a:extLst>
          </p:cNvPr>
          <p:cNvSpPr/>
          <p:nvPr/>
        </p:nvSpPr>
        <p:spPr>
          <a:xfrm>
            <a:off x="704513" y="5122399"/>
            <a:ext cx="1562986" cy="628650"/>
          </a:xfrm>
          <a:prstGeom prst="wedgeRoundRectCallout">
            <a:avLst>
              <a:gd name="adj1" fmla="val -21513"/>
              <a:gd name="adj2" fmla="val 95735"/>
              <a:gd name="adj3" fmla="val 16667"/>
            </a:avLst>
          </a:prstGeom>
          <a:solidFill>
            <a:schemeClr val="tx2"/>
          </a:solidFill>
          <a:ln w="28575">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bg1"/>
                </a:solidFill>
              </a:rPr>
              <a:t>I </a:t>
            </a:r>
            <a:r>
              <a:rPr lang="en-GB" sz="1600" b="1" dirty="0">
                <a:solidFill>
                  <a:schemeClr val="bg1"/>
                </a:solidFill>
              </a:rPr>
              <a:t>would</a:t>
            </a:r>
            <a:r>
              <a:rPr lang="en-GB" sz="1600" dirty="0">
                <a:solidFill>
                  <a:schemeClr val="bg1"/>
                </a:solidFill>
              </a:rPr>
              <a:t> play with this!</a:t>
            </a:r>
          </a:p>
        </p:txBody>
      </p:sp>
      <p:sp>
        <p:nvSpPr>
          <p:cNvPr id="30" name="Speech Bubble: Rectangle with Corners Rounded 29">
            <a:extLst>
              <a:ext uri="{FF2B5EF4-FFF2-40B4-BE49-F238E27FC236}">
                <a16:creationId xmlns:a16="http://schemas.microsoft.com/office/drawing/2014/main" id="{FA1A7CD8-D0AB-4229-A23D-BAECA03BC4CB}"/>
              </a:ext>
            </a:extLst>
          </p:cNvPr>
          <p:cNvSpPr/>
          <p:nvPr/>
        </p:nvSpPr>
        <p:spPr>
          <a:xfrm flipH="1">
            <a:off x="6876501" y="5135393"/>
            <a:ext cx="1562986" cy="602662"/>
          </a:xfrm>
          <a:prstGeom prst="wedgeRoundRectCallout">
            <a:avLst>
              <a:gd name="adj1" fmla="val -24234"/>
              <a:gd name="adj2" fmla="val 102710"/>
              <a:gd name="adj3" fmla="val 16667"/>
            </a:avLst>
          </a:prstGeom>
          <a:solidFill>
            <a:schemeClr val="accent2"/>
          </a:solidFill>
          <a:ln w="28575">
            <a:solidFill>
              <a:schemeClr val="accent1"/>
            </a:solidFill>
          </a:ln>
        </p:spPr>
        <p:style>
          <a:lnRef idx="1">
            <a:schemeClr val="accent1"/>
          </a:lnRef>
          <a:fillRef idx="3">
            <a:schemeClr val="accent1"/>
          </a:fillRef>
          <a:effectRef idx="2">
            <a:schemeClr val="accent1"/>
          </a:effectRef>
          <a:fontRef idx="minor">
            <a:schemeClr val="lt1"/>
          </a:fontRef>
        </p:style>
        <p:txBody>
          <a:bodyPr vert="horz" rtlCol="0" anchor="ctr"/>
          <a:lstStyle/>
          <a:p>
            <a:pPr algn="ctr"/>
            <a:r>
              <a:rPr lang="en-GB" sz="1600" dirty="0">
                <a:solidFill>
                  <a:schemeClr val="bg1"/>
                </a:solidFill>
              </a:rPr>
              <a:t>I </a:t>
            </a:r>
            <a:r>
              <a:rPr lang="en-GB" sz="1600" b="1" dirty="0">
                <a:solidFill>
                  <a:schemeClr val="bg1"/>
                </a:solidFill>
              </a:rPr>
              <a:t>wouldn’t</a:t>
            </a:r>
            <a:r>
              <a:rPr lang="en-GB" sz="1600" dirty="0">
                <a:solidFill>
                  <a:schemeClr val="bg1"/>
                </a:solidFill>
              </a:rPr>
              <a:t> play with this!</a:t>
            </a:r>
          </a:p>
        </p:txBody>
      </p:sp>
      <p:sp>
        <p:nvSpPr>
          <p:cNvPr id="13" name="Arrow: Left-Right 12">
            <a:extLst>
              <a:ext uri="{FF2B5EF4-FFF2-40B4-BE49-F238E27FC236}">
                <a16:creationId xmlns:a16="http://schemas.microsoft.com/office/drawing/2014/main" id="{2FC29CA9-3691-4CAB-B2D8-8C5F4045AE11}"/>
              </a:ext>
            </a:extLst>
          </p:cNvPr>
          <p:cNvSpPr/>
          <p:nvPr/>
        </p:nvSpPr>
        <p:spPr>
          <a:xfrm flipH="1">
            <a:off x="576445" y="6023805"/>
            <a:ext cx="8138748" cy="628650"/>
          </a:xfrm>
          <a:prstGeom prst="leftRightArrow">
            <a:avLst/>
          </a:prstGeom>
          <a:gradFill flip="none" rotWithShape="1">
            <a:gsLst>
              <a:gs pos="0">
                <a:schemeClr val="tx2"/>
              </a:gs>
              <a:gs pos="51000">
                <a:srgbClr val="A18AC3"/>
              </a:gs>
              <a:gs pos="100000">
                <a:schemeClr val="accent2"/>
              </a:gs>
            </a:gsLst>
            <a:path path="circle">
              <a:fillToRect l="100000" t="100000"/>
            </a:path>
            <a:tileRect r="-100000" b="-100000"/>
          </a:gradFill>
          <a:ln w="28575">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4" name="Picture 2" descr="Brown teddy bear isolated on a red background. Copy space. Brown teddy bear isolated on a red background. Copy space. teddy bear colour background stock pictures, royalty-free photos &amp; images">
            <a:extLst>
              <a:ext uri="{FF2B5EF4-FFF2-40B4-BE49-F238E27FC236}">
                <a16:creationId xmlns:a16="http://schemas.microsoft.com/office/drawing/2014/main" id="{9546BBF1-9347-443C-908D-57C88CA2BC1A}"/>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2136997" y="1133427"/>
            <a:ext cx="4867275" cy="3244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15121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Graphic 14" descr="Rocking Horse outline">
            <a:extLst>
              <a:ext uri="{FF2B5EF4-FFF2-40B4-BE49-F238E27FC236}">
                <a16:creationId xmlns:a16="http://schemas.microsoft.com/office/drawing/2014/main" id="{73D70D24-0167-4E93-B44E-99698AA9E91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548904" y="966371"/>
            <a:ext cx="3411906" cy="3411906"/>
          </a:xfrm>
          <a:prstGeom prst="rect">
            <a:avLst/>
          </a:prstGeom>
        </p:spPr>
      </p:pic>
      <p:sp>
        <p:nvSpPr>
          <p:cNvPr id="19" name="Rectangle 18">
            <a:extLst>
              <a:ext uri="{FF2B5EF4-FFF2-40B4-BE49-F238E27FC236}">
                <a16:creationId xmlns:a16="http://schemas.microsoft.com/office/drawing/2014/main" id="{4C563C0B-1F54-4625-9E0F-B8D86F80CFDC}"/>
              </a:ext>
            </a:extLst>
          </p:cNvPr>
          <p:cNvSpPr/>
          <p:nvPr/>
        </p:nvSpPr>
        <p:spPr>
          <a:xfrm>
            <a:off x="-2729" y="4563191"/>
            <a:ext cx="9146729" cy="2294809"/>
          </a:xfrm>
          <a:prstGeom prst="rect">
            <a:avLst/>
          </a:prstGeom>
          <a:solidFill>
            <a:schemeClr val="accent3">
              <a:lumMod val="75000"/>
              <a:alpha val="30196"/>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8" name="Graphic 17" descr="Bucket and shovel outline">
            <a:extLst>
              <a:ext uri="{FF2B5EF4-FFF2-40B4-BE49-F238E27FC236}">
                <a16:creationId xmlns:a16="http://schemas.microsoft.com/office/drawing/2014/main" id="{D42F16AA-3CF7-41E6-8D9D-9B1EAAD1E07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54316" y="1504947"/>
            <a:ext cx="3411907" cy="3411907"/>
          </a:xfrm>
          <a:prstGeom prst="rect">
            <a:avLst/>
          </a:prstGeom>
        </p:spPr>
      </p:pic>
      <p:sp>
        <p:nvSpPr>
          <p:cNvPr id="2" name="Text Placeholder 1">
            <a:extLst>
              <a:ext uri="{FF2B5EF4-FFF2-40B4-BE49-F238E27FC236}">
                <a16:creationId xmlns:a16="http://schemas.microsoft.com/office/drawing/2014/main" id="{5FD1C5DF-801B-4138-AB2B-DECBD3B21807}"/>
              </a:ext>
            </a:extLst>
          </p:cNvPr>
          <p:cNvSpPr>
            <a:spLocks noGrp="1"/>
          </p:cNvSpPr>
          <p:nvPr>
            <p:ph type="body" sz="quarter" idx="10"/>
          </p:nvPr>
        </p:nvSpPr>
        <p:spPr/>
        <p:txBody>
          <a:bodyPr/>
          <a:lstStyle/>
          <a:p>
            <a:r>
              <a:rPr lang="en-GB" dirty="0"/>
              <a:t>To play or not to play?</a:t>
            </a:r>
          </a:p>
        </p:txBody>
      </p:sp>
      <p:sp>
        <p:nvSpPr>
          <p:cNvPr id="3" name="Pentagon 20">
            <a:extLst>
              <a:ext uri="{FF2B5EF4-FFF2-40B4-BE49-F238E27FC236}">
                <a16:creationId xmlns:a16="http://schemas.microsoft.com/office/drawing/2014/main" id="{DC23292D-BBEB-4E25-827A-A86EDE3D332D}"/>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4" name="Graphic 3" descr="Thought bubble">
            <a:extLst>
              <a:ext uri="{FF2B5EF4-FFF2-40B4-BE49-F238E27FC236}">
                <a16:creationId xmlns:a16="http://schemas.microsoft.com/office/drawing/2014/main" id="{47AA6343-A0B4-4172-BFCA-844460CB5AC9}"/>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796" y="181055"/>
            <a:ext cx="597300" cy="597300"/>
          </a:xfrm>
          <a:prstGeom prst="rect">
            <a:avLst/>
          </a:prstGeom>
        </p:spPr>
      </p:pic>
      <p:sp>
        <p:nvSpPr>
          <p:cNvPr id="20" name="Rectangle: Rounded Corners 19">
            <a:extLst>
              <a:ext uri="{FF2B5EF4-FFF2-40B4-BE49-F238E27FC236}">
                <a16:creationId xmlns:a16="http://schemas.microsoft.com/office/drawing/2014/main" id="{32CF362C-D21D-4CC4-9DF1-4AAB64D4DD1F}"/>
              </a:ext>
            </a:extLst>
          </p:cNvPr>
          <p:cNvSpPr/>
          <p:nvPr/>
        </p:nvSpPr>
        <p:spPr>
          <a:xfrm>
            <a:off x="2706003" y="4823749"/>
            <a:ext cx="3729264" cy="59730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b="1" dirty="0">
                <a:solidFill>
                  <a:schemeClr val="tx1"/>
                </a:solidFill>
                <a:latin typeface="Century Gothic" panose="020B0502020202020204" pitchFamily="34" charset="0"/>
              </a:rPr>
              <a:t>Would you play with this toy?</a:t>
            </a:r>
            <a:endParaRPr lang="en-GB" dirty="0">
              <a:solidFill>
                <a:schemeClr val="tx1"/>
              </a:solidFill>
              <a:latin typeface="Century Gothic" panose="020B0502020202020204" pitchFamily="34" charset="0"/>
            </a:endParaRPr>
          </a:p>
        </p:txBody>
      </p:sp>
      <p:sp>
        <p:nvSpPr>
          <p:cNvPr id="6" name="Speech Bubble: Rectangle with Corners Rounded 5">
            <a:extLst>
              <a:ext uri="{FF2B5EF4-FFF2-40B4-BE49-F238E27FC236}">
                <a16:creationId xmlns:a16="http://schemas.microsoft.com/office/drawing/2014/main" id="{565E2537-0BD7-4221-B2FE-D94BAEF310AA}"/>
              </a:ext>
            </a:extLst>
          </p:cNvPr>
          <p:cNvSpPr/>
          <p:nvPr/>
        </p:nvSpPr>
        <p:spPr>
          <a:xfrm>
            <a:off x="704513" y="5122399"/>
            <a:ext cx="1562986" cy="628650"/>
          </a:xfrm>
          <a:prstGeom prst="wedgeRoundRectCallout">
            <a:avLst>
              <a:gd name="adj1" fmla="val -21513"/>
              <a:gd name="adj2" fmla="val 95735"/>
              <a:gd name="adj3" fmla="val 16667"/>
            </a:avLst>
          </a:prstGeom>
          <a:solidFill>
            <a:schemeClr val="tx2"/>
          </a:solidFill>
          <a:ln w="28575">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bg1"/>
                </a:solidFill>
              </a:rPr>
              <a:t>I </a:t>
            </a:r>
            <a:r>
              <a:rPr lang="en-GB" sz="1600" b="1" dirty="0">
                <a:solidFill>
                  <a:schemeClr val="bg1"/>
                </a:solidFill>
              </a:rPr>
              <a:t>would</a:t>
            </a:r>
            <a:r>
              <a:rPr lang="en-GB" sz="1600" dirty="0">
                <a:solidFill>
                  <a:schemeClr val="bg1"/>
                </a:solidFill>
              </a:rPr>
              <a:t> play with this!</a:t>
            </a:r>
          </a:p>
        </p:txBody>
      </p:sp>
      <p:sp>
        <p:nvSpPr>
          <p:cNvPr id="30" name="Speech Bubble: Rectangle with Corners Rounded 29">
            <a:extLst>
              <a:ext uri="{FF2B5EF4-FFF2-40B4-BE49-F238E27FC236}">
                <a16:creationId xmlns:a16="http://schemas.microsoft.com/office/drawing/2014/main" id="{FA1A7CD8-D0AB-4229-A23D-BAECA03BC4CB}"/>
              </a:ext>
            </a:extLst>
          </p:cNvPr>
          <p:cNvSpPr/>
          <p:nvPr/>
        </p:nvSpPr>
        <p:spPr>
          <a:xfrm flipH="1">
            <a:off x="6876501" y="5135393"/>
            <a:ext cx="1562986" cy="602662"/>
          </a:xfrm>
          <a:prstGeom prst="wedgeRoundRectCallout">
            <a:avLst>
              <a:gd name="adj1" fmla="val -24234"/>
              <a:gd name="adj2" fmla="val 102710"/>
              <a:gd name="adj3" fmla="val 16667"/>
            </a:avLst>
          </a:prstGeom>
          <a:solidFill>
            <a:schemeClr val="accent2"/>
          </a:solidFill>
          <a:ln w="28575">
            <a:solidFill>
              <a:schemeClr val="accent1"/>
            </a:solidFill>
          </a:ln>
        </p:spPr>
        <p:style>
          <a:lnRef idx="1">
            <a:schemeClr val="accent1"/>
          </a:lnRef>
          <a:fillRef idx="3">
            <a:schemeClr val="accent1"/>
          </a:fillRef>
          <a:effectRef idx="2">
            <a:schemeClr val="accent1"/>
          </a:effectRef>
          <a:fontRef idx="minor">
            <a:schemeClr val="lt1"/>
          </a:fontRef>
        </p:style>
        <p:txBody>
          <a:bodyPr vert="horz" rtlCol="0" anchor="ctr"/>
          <a:lstStyle/>
          <a:p>
            <a:pPr algn="ctr"/>
            <a:r>
              <a:rPr lang="en-GB" sz="1600" dirty="0">
                <a:solidFill>
                  <a:schemeClr val="bg1"/>
                </a:solidFill>
              </a:rPr>
              <a:t>I </a:t>
            </a:r>
            <a:r>
              <a:rPr lang="en-GB" sz="1600" b="1" dirty="0">
                <a:solidFill>
                  <a:schemeClr val="bg1"/>
                </a:solidFill>
              </a:rPr>
              <a:t>wouldn’t</a:t>
            </a:r>
            <a:r>
              <a:rPr lang="en-GB" sz="1600" dirty="0">
                <a:solidFill>
                  <a:schemeClr val="bg1"/>
                </a:solidFill>
              </a:rPr>
              <a:t> play with this!</a:t>
            </a:r>
          </a:p>
        </p:txBody>
      </p:sp>
      <p:sp>
        <p:nvSpPr>
          <p:cNvPr id="13" name="Arrow: Left-Right 12">
            <a:extLst>
              <a:ext uri="{FF2B5EF4-FFF2-40B4-BE49-F238E27FC236}">
                <a16:creationId xmlns:a16="http://schemas.microsoft.com/office/drawing/2014/main" id="{2FC29CA9-3691-4CAB-B2D8-8C5F4045AE11}"/>
              </a:ext>
            </a:extLst>
          </p:cNvPr>
          <p:cNvSpPr/>
          <p:nvPr/>
        </p:nvSpPr>
        <p:spPr>
          <a:xfrm flipH="1">
            <a:off x="576445" y="6023805"/>
            <a:ext cx="8138748" cy="628650"/>
          </a:xfrm>
          <a:prstGeom prst="leftRightArrow">
            <a:avLst/>
          </a:prstGeom>
          <a:gradFill flip="none" rotWithShape="1">
            <a:gsLst>
              <a:gs pos="0">
                <a:schemeClr val="tx2"/>
              </a:gs>
              <a:gs pos="51000">
                <a:srgbClr val="A18AC3"/>
              </a:gs>
              <a:gs pos="100000">
                <a:schemeClr val="accent2"/>
              </a:gs>
            </a:gsLst>
            <a:path path="circle">
              <a:fillToRect l="100000" t="100000"/>
            </a:path>
            <a:tileRect r="-100000" b="-100000"/>
          </a:gradFill>
          <a:ln w="28575">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4" name="Picture 2" descr="three yellow bath ducks Three yellow bath duck toys for children in a row on blue background. toys colour background stock pictures, royalty-free photos &amp; images">
            <a:extLst>
              <a:ext uri="{FF2B5EF4-FFF2-40B4-BE49-F238E27FC236}">
                <a16:creationId xmlns:a16="http://schemas.microsoft.com/office/drawing/2014/main" id="{D09C3754-0391-40D8-828B-79AD485F4F8A}"/>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2136996" y="1144165"/>
            <a:ext cx="4867275" cy="3244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29863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Graphic 13" descr="Rocking Horse outline">
            <a:extLst>
              <a:ext uri="{FF2B5EF4-FFF2-40B4-BE49-F238E27FC236}">
                <a16:creationId xmlns:a16="http://schemas.microsoft.com/office/drawing/2014/main" id="{8D5DE355-2FDD-43E1-9A06-4A906EA5D0D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548904" y="966371"/>
            <a:ext cx="3411906" cy="3411906"/>
          </a:xfrm>
          <a:prstGeom prst="rect">
            <a:avLst/>
          </a:prstGeom>
        </p:spPr>
      </p:pic>
      <p:sp>
        <p:nvSpPr>
          <p:cNvPr id="19" name="Rectangle 18">
            <a:extLst>
              <a:ext uri="{FF2B5EF4-FFF2-40B4-BE49-F238E27FC236}">
                <a16:creationId xmlns:a16="http://schemas.microsoft.com/office/drawing/2014/main" id="{D4C9AA56-8655-4129-BD0F-80DDE8FF086F}"/>
              </a:ext>
            </a:extLst>
          </p:cNvPr>
          <p:cNvSpPr/>
          <p:nvPr/>
        </p:nvSpPr>
        <p:spPr>
          <a:xfrm>
            <a:off x="-2729" y="4563191"/>
            <a:ext cx="9146729" cy="2294809"/>
          </a:xfrm>
          <a:prstGeom prst="rect">
            <a:avLst/>
          </a:prstGeom>
          <a:solidFill>
            <a:schemeClr val="accent3">
              <a:lumMod val="75000"/>
              <a:alpha val="30196"/>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8" name="Graphic 17" descr="Bucket and shovel outline">
            <a:extLst>
              <a:ext uri="{FF2B5EF4-FFF2-40B4-BE49-F238E27FC236}">
                <a16:creationId xmlns:a16="http://schemas.microsoft.com/office/drawing/2014/main" id="{5F71FFB3-00BC-443C-9271-8D5D01DDBE0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54316" y="1504947"/>
            <a:ext cx="3411907" cy="3411907"/>
          </a:xfrm>
          <a:prstGeom prst="rect">
            <a:avLst/>
          </a:prstGeom>
        </p:spPr>
      </p:pic>
      <p:sp>
        <p:nvSpPr>
          <p:cNvPr id="2" name="Text Placeholder 1">
            <a:extLst>
              <a:ext uri="{FF2B5EF4-FFF2-40B4-BE49-F238E27FC236}">
                <a16:creationId xmlns:a16="http://schemas.microsoft.com/office/drawing/2014/main" id="{5FD1C5DF-801B-4138-AB2B-DECBD3B21807}"/>
              </a:ext>
            </a:extLst>
          </p:cNvPr>
          <p:cNvSpPr>
            <a:spLocks noGrp="1"/>
          </p:cNvSpPr>
          <p:nvPr>
            <p:ph type="body" sz="quarter" idx="10"/>
          </p:nvPr>
        </p:nvSpPr>
        <p:spPr/>
        <p:txBody>
          <a:bodyPr/>
          <a:lstStyle/>
          <a:p>
            <a:r>
              <a:rPr lang="en-GB" dirty="0"/>
              <a:t>To play or not to play?</a:t>
            </a:r>
          </a:p>
        </p:txBody>
      </p:sp>
      <p:sp>
        <p:nvSpPr>
          <p:cNvPr id="3" name="Pentagon 20">
            <a:extLst>
              <a:ext uri="{FF2B5EF4-FFF2-40B4-BE49-F238E27FC236}">
                <a16:creationId xmlns:a16="http://schemas.microsoft.com/office/drawing/2014/main" id="{DC23292D-BBEB-4E25-827A-A86EDE3D332D}"/>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4" name="Graphic 3" descr="Thought bubble">
            <a:extLst>
              <a:ext uri="{FF2B5EF4-FFF2-40B4-BE49-F238E27FC236}">
                <a16:creationId xmlns:a16="http://schemas.microsoft.com/office/drawing/2014/main" id="{47AA6343-A0B4-4172-BFCA-844460CB5AC9}"/>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796" y="181055"/>
            <a:ext cx="597300" cy="597300"/>
          </a:xfrm>
          <a:prstGeom prst="rect">
            <a:avLst/>
          </a:prstGeom>
        </p:spPr>
      </p:pic>
      <p:sp>
        <p:nvSpPr>
          <p:cNvPr id="20" name="Rectangle: Rounded Corners 19">
            <a:extLst>
              <a:ext uri="{FF2B5EF4-FFF2-40B4-BE49-F238E27FC236}">
                <a16:creationId xmlns:a16="http://schemas.microsoft.com/office/drawing/2014/main" id="{32CF362C-D21D-4CC4-9DF1-4AAB64D4DD1F}"/>
              </a:ext>
            </a:extLst>
          </p:cNvPr>
          <p:cNvSpPr/>
          <p:nvPr/>
        </p:nvSpPr>
        <p:spPr>
          <a:xfrm>
            <a:off x="2706003" y="4823749"/>
            <a:ext cx="3729264" cy="59730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b="1" dirty="0">
                <a:solidFill>
                  <a:schemeClr val="tx1"/>
                </a:solidFill>
                <a:latin typeface="Century Gothic" panose="020B0502020202020204" pitchFamily="34" charset="0"/>
              </a:rPr>
              <a:t>Would you play with this toy?</a:t>
            </a:r>
            <a:endParaRPr lang="en-GB" dirty="0">
              <a:solidFill>
                <a:schemeClr val="tx1"/>
              </a:solidFill>
              <a:latin typeface="Century Gothic" panose="020B0502020202020204" pitchFamily="34" charset="0"/>
            </a:endParaRPr>
          </a:p>
        </p:txBody>
      </p:sp>
      <p:sp>
        <p:nvSpPr>
          <p:cNvPr id="6" name="Speech Bubble: Rectangle with Corners Rounded 5">
            <a:extLst>
              <a:ext uri="{FF2B5EF4-FFF2-40B4-BE49-F238E27FC236}">
                <a16:creationId xmlns:a16="http://schemas.microsoft.com/office/drawing/2014/main" id="{565E2537-0BD7-4221-B2FE-D94BAEF310AA}"/>
              </a:ext>
            </a:extLst>
          </p:cNvPr>
          <p:cNvSpPr/>
          <p:nvPr/>
        </p:nvSpPr>
        <p:spPr>
          <a:xfrm>
            <a:off x="704513" y="5122399"/>
            <a:ext cx="1562986" cy="628650"/>
          </a:xfrm>
          <a:prstGeom prst="wedgeRoundRectCallout">
            <a:avLst>
              <a:gd name="adj1" fmla="val -21513"/>
              <a:gd name="adj2" fmla="val 95735"/>
              <a:gd name="adj3" fmla="val 16667"/>
            </a:avLst>
          </a:prstGeom>
          <a:solidFill>
            <a:schemeClr val="tx2"/>
          </a:solidFill>
          <a:ln w="28575">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bg1"/>
                </a:solidFill>
              </a:rPr>
              <a:t>I </a:t>
            </a:r>
            <a:r>
              <a:rPr lang="en-GB" sz="1600" b="1" dirty="0">
                <a:solidFill>
                  <a:schemeClr val="bg1"/>
                </a:solidFill>
              </a:rPr>
              <a:t>would</a:t>
            </a:r>
            <a:r>
              <a:rPr lang="en-GB" sz="1600" dirty="0">
                <a:solidFill>
                  <a:schemeClr val="bg1"/>
                </a:solidFill>
              </a:rPr>
              <a:t> play with this!</a:t>
            </a:r>
          </a:p>
        </p:txBody>
      </p:sp>
      <p:sp>
        <p:nvSpPr>
          <p:cNvPr id="30" name="Speech Bubble: Rectangle with Corners Rounded 29">
            <a:extLst>
              <a:ext uri="{FF2B5EF4-FFF2-40B4-BE49-F238E27FC236}">
                <a16:creationId xmlns:a16="http://schemas.microsoft.com/office/drawing/2014/main" id="{FA1A7CD8-D0AB-4229-A23D-BAECA03BC4CB}"/>
              </a:ext>
            </a:extLst>
          </p:cNvPr>
          <p:cNvSpPr/>
          <p:nvPr/>
        </p:nvSpPr>
        <p:spPr>
          <a:xfrm flipH="1">
            <a:off x="6876501" y="5135393"/>
            <a:ext cx="1562986" cy="602662"/>
          </a:xfrm>
          <a:prstGeom prst="wedgeRoundRectCallout">
            <a:avLst>
              <a:gd name="adj1" fmla="val -24234"/>
              <a:gd name="adj2" fmla="val 102710"/>
              <a:gd name="adj3" fmla="val 16667"/>
            </a:avLst>
          </a:prstGeom>
          <a:solidFill>
            <a:schemeClr val="accent2"/>
          </a:solidFill>
          <a:ln w="28575">
            <a:solidFill>
              <a:schemeClr val="accent1"/>
            </a:solidFill>
          </a:ln>
        </p:spPr>
        <p:style>
          <a:lnRef idx="1">
            <a:schemeClr val="accent1"/>
          </a:lnRef>
          <a:fillRef idx="3">
            <a:schemeClr val="accent1"/>
          </a:fillRef>
          <a:effectRef idx="2">
            <a:schemeClr val="accent1"/>
          </a:effectRef>
          <a:fontRef idx="minor">
            <a:schemeClr val="lt1"/>
          </a:fontRef>
        </p:style>
        <p:txBody>
          <a:bodyPr vert="horz" rtlCol="0" anchor="ctr"/>
          <a:lstStyle/>
          <a:p>
            <a:pPr algn="ctr"/>
            <a:r>
              <a:rPr lang="en-GB" sz="1600" dirty="0">
                <a:solidFill>
                  <a:schemeClr val="bg1"/>
                </a:solidFill>
              </a:rPr>
              <a:t>I </a:t>
            </a:r>
            <a:r>
              <a:rPr lang="en-GB" sz="1600" b="1" dirty="0">
                <a:solidFill>
                  <a:schemeClr val="bg1"/>
                </a:solidFill>
              </a:rPr>
              <a:t>wouldn’t</a:t>
            </a:r>
            <a:r>
              <a:rPr lang="en-GB" sz="1600" dirty="0">
                <a:solidFill>
                  <a:schemeClr val="bg1"/>
                </a:solidFill>
              </a:rPr>
              <a:t> play with this!</a:t>
            </a:r>
          </a:p>
        </p:txBody>
      </p:sp>
      <p:sp>
        <p:nvSpPr>
          <p:cNvPr id="13" name="Arrow: Left-Right 12">
            <a:extLst>
              <a:ext uri="{FF2B5EF4-FFF2-40B4-BE49-F238E27FC236}">
                <a16:creationId xmlns:a16="http://schemas.microsoft.com/office/drawing/2014/main" id="{2FC29CA9-3691-4CAB-B2D8-8C5F4045AE11}"/>
              </a:ext>
            </a:extLst>
          </p:cNvPr>
          <p:cNvSpPr/>
          <p:nvPr/>
        </p:nvSpPr>
        <p:spPr>
          <a:xfrm flipH="1">
            <a:off x="576445" y="6023805"/>
            <a:ext cx="8138748" cy="628650"/>
          </a:xfrm>
          <a:prstGeom prst="leftRightArrow">
            <a:avLst/>
          </a:prstGeom>
          <a:gradFill flip="none" rotWithShape="1">
            <a:gsLst>
              <a:gs pos="0">
                <a:schemeClr val="tx2"/>
              </a:gs>
              <a:gs pos="51000">
                <a:srgbClr val="A18AC3"/>
              </a:gs>
              <a:gs pos="100000">
                <a:schemeClr val="accent2"/>
              </a:gs>
            </a:gsLst>
            <a:path path="circle">
              <a:fillToRect l="100000" t="100000"/>
            </a:path>
            <a:tileRect r="-100000" b="-100000"/>
          </a:gradFill>
          <a:ln w="28575">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5" name="Picture 2" descr="Green slime toy in woman hand isolated on white. Green slime toy in woman hand isolated on white. slime stock pictures, royalty-free photos &amp; images">
            <a:extLst>
              <a:ext uri="{FF2B5EF4-FFF2-40B4-BE49-F238E27FC236}">
                <a16:creationId xmlns:a16="http://schemas.microsoft.com/office/drawing/2014/main" id="{EFDB23D9-EA90-4496-A784-1FBE969CE32E}"/>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2136996" y="1145936"/>
            <a:ext cx="4867275" cy="32367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2982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Graphic 13" descr="Rocking Horse outline">
            <a:extLst>
              <a:ext uri="{FF2B5EF4-FFF2-40B4-BE49-F238E27FC236}">
                <a16:creationId xmlns:a16="http://schemas.microsoft.com/office/drawing/2014/main" id="{3B02251F-D0E9-4321-9D49-A78E9CCA6DB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548904" y="966371"/>
            <a:ext cx="3411906" cy="3411906"/>
          </a:xfrm>
          <a:prstGeom prst="rect">
            <a:avLst/>
          </a:prstGeom>
        </p:spPr>
      </p:pic>
      <p:sp>
        <p:nvSpPr>
          <p:cNvPr id="19" name="Rectangle 18">
            <a:extLst>
              <a:ext uri="{FF2B5EF4-FFF2-40B4-BE49-F238E27FC236}">
                <a16:creationId xmlns:a16="http://schemas.microsoft.com/office/drawing/2014/main" id="{F7E54B45-BCF7-4E64-B9C5-8ED62F4FB0D9}"/>
              </a:ext>
            </a:extLst>
          </p:cNvPr>
          <p:cNvSpPr/>
          <p:nvPr/>
        </p:nvSpPr>
        <p:spPr>
          <a:xfrm>
            <a:off x="-2729" y="4563191"/>
            <a:ext cx="9146729" cy="2294809"/>
          </a:xfrm>
          <a:prstGeom prst="rect">
            <a:avLst/>
          </a:prstGeom>
          <a:solidFill>
            <a:schemeClr val="accent3">
              <a:lumMod val="75000"/>
              <a:alpha val="30196"/>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8" name="Graphic 17" descr="Bucket and shovel outline">
            <a:extLst>
              <a:ext uri="{FF2B5EF4-FFF2-40B4-BE49-F238E27FC236}">
                <a16:creationId xmlns:a16="http://schemas.microsoft.com/office/drawing/2014/main" id="{6D95C48B-46CB-4AF4-B1C8-50D1F3E038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54316" y="1504947"/>
            <a:ext cx="3411907" cy="3411907"/>
          </a:xfrm>
          <a:prstGeom prst="rect">
            <a:avLst/>
          </a:prstGeom>
        </p:spPr>
      </p:pic>
      <p:sp>
        <p:nvSpPr>
          <p:cNvPr id="2" name="Text Placeholder 1">
            <a:extLst>
              <a:ext uri="{FF2B5EF4-FFF2-40B4-BE49-F238E27FC236}">
                <a16:creationId xmlns:a16="http://schemas.microsoft.com/office/drawing/2014/main" id="{5FD1C5DF-801B-4138-AB2B-DECBD3B21807}"/>
              </a:ext>
            </a:extLst>
          </p:cNvPr>
          <p:cNvSpPr>
            <a:spLocks noGrp="1"/>
          </p:cNvSpPr>
          <p:nvPr>
            <p:ph type="body" sz="quarter" idx="10"/>
          </p:nvPr>
        </p:nvSpPr>
        <p:spPr/>
        <p:txBody>
          <a:bodyPr/>
          <a:lstStyle/>
          <a:p>
            <a:r>
              <a:rPr lang="en-GB" dirty="0"/>
              <a:t>To play or not to play?</a:t>
            </a:r>
          </a:p>
        </p:txBody>
      </p:sp>
      <p:sp>
        <p:nvSpPr>
          <p:cNvPr id="3" name="Pentagon 20">
            <a:extLst>
              <a:ext uri="{FF2B5EF4-FFF2-40B4-BE49-F238E27FC236}">
                <a16:creationId xmlns:a16="http://schemas.microsoft.com/office/drawing/2014/main" id="{DC23292D-BBEB-4E25-827A-A86EDE3D332D}"/>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4" name="Graphic 3" descr="Thought bubble">
            <a:extLst>
              <a:ext uri="{FF2B5EF4-FFF2-40B4-BE49-F238E27FC236}">
                <a16:creationId xmlns:a16="http://schemas.microsoft.com/office/drawing/2014/main" id="{47AA6343-A0B4-4172-BFCA-844460CB5AC9}"/>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796" y="181055"/>
            <a:ext cx="597300" cy="597300"/>
          </a:xfrm>
          <a:prstGeom prst="rect">
            <a:avLst/>
          </a:prstGeom>
        </p:spPr>
      </p:pic>
      <p:sp>
        <p:nvSpPr>
          <p:cNvPr id="20" name="Rectangle: Rounded Corners 19">
            <a:extLst>
              <a:ext uri="{FF2B5EF4-FFF2-40B4-BE49-F238E27FC236}">
                <a16:creationId xmlns:a16="http://schemas.microsoft.com/office/drawing/2014/main" id="{32CF362C-D21D-4CC4-9DF1-4AAB64D4DD1F}"/>
              </a:ext>
            </a:extLst>
          </p:cNvPr>
          <p:cNvSpPr/>
          <p:nvPr/>
        </p:nvSpPr>
        <p:spPr>
          <a:xfrm>
            <a:off x="2706003" y="4823749"/>
            <a:ext cx="3729264" cy="59730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b="1" dirty="0">
                <a:solidFill>
                  <a:schemeClr val="tx1"/>
                </a:solidFill>
                <a:latin typeface="Century Gothic" panose="020B0502020202020204" pitchFamily="34" charset="0"/>
              </a:rPr>
              <a:t>Would you play with this toy?</a:t>
            </a:r>
            <a:endParaRPr lang="en-GB" dirty="0">
              <a:solidFill>
                <a:schemeClr val="tx1"/>
              </a:solidFill>
              <a:latin typeface="Century Gothic" panose="020B0502020202020204" pitchFamily="34" charset="0"/>
            </a:endParaRPr>
          </a:p>
        </p:txBody>
      </p:sp>
      <p:sp>
        <p:nvSpPr>
          <p:cNvPr id="6" name="Speech Bubble: Rectangle with Corners Rounded 5">
            <a:extLst>
              <a:ext uri="{FF2B5EF4-FFF2-40B4-BE49-F238E27FC236}">
                <a16:creationId xmlns:a16="http://schemas.microsoft.com/office/drawing/2014/main" id="{565E2537-0BD7-4221-B2FE-D94BAEF310AA}"/>
              </a:ext>
            </a:extLst>
          </p:cNvPr>
          <p:cNvSpPr/>
          <p:nvPr/>
        </p:nvSpPr>
        <p:spPr>
          <a:xfrm>
            <a:off x="704513" y="5122399"/>
            <a:ext cx="1562986" cy="628650"/>
          </a:xfrm>
          <a:prstGeom prst="wedgeRoundRectCallout">
            <a:avLst>
              <a:gd name="adj1" fmla="val -21513"/>
              <a:gd name="adj2" fmla="val 95735"/>
              <a:gd name="adj3" fmla="val 16667"/>
            </a:avLst>
          </a:prstGeom>
          <a:solidFill>
            <a:schemeClr val="tx2"/>
          </a:solidFill>
          <a:ln w="28575">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bg1"/>
                </a:solidFill>
              </a:rPr>
              <a:t>I </a:t>
            </a:r>
            <a:r>
              <a:rPr lang="en-GB" sz="1600" b="1" dirty="0">
                <a:solidFill>
                  <a:schemeClr val="bg1"/>
                </a:solidFill>
              </a:rPr>
              <a:t>would</a:t>
            </a:r>
            <a:r>
              <a:rPr lang="en-GB" sz="1600" dirty="0">
                <a:solidFill>
                  <a:schemeClr val="bg1"/>
                </a:solidFill>
              </a:rPr>
              <a:t> play with this!</a:t>
            </a:r>
          </a:p>
        </p:txBody>
      </p:sp>
      <p:sp>
        <p:nvSpPr>
          <p:cNvPr id="30" name="Speech Bubble: Rectangle with Corners Rounded 29">
            <a:extLst>
              <a:ext uri="{FF2B5EF4-FFF2-40B4-BE49-F238E27FC236}">
                <a16:creationId xmlns:a16="http://schemas.microsoft.com/office/drawing/2014/main" id="{FA1A7CD8-D0AB-4229-A23D-BAECA03BC4CB}"/>
              </a:ext>
            </a:extLst>
          </p:cNvPr>
          <p:cNvSpPr/>
          <p:nvPr/>
        </p:nvSpPr>
        <p:spPr>
          <a:xfrm flipH="1">
            <a:off x="6876501" y="5135393"/>
            <a:ext cx="1562986" cy="602662"/>
          </a:xfrm>
          <a:prstGeom prst="wedgeRoundRectCallout">
            <a:avLst>
              <a:gd name="adj1" fmla="val -24234"/>
              <a:gd name="adj2" fmla="val 102710"/>
              <a:gd name="adj3" fmla="val 16667"/>
            </a:avLst>
          </a:prstGeom>
          <a:solidFill>
            <a:schemeClr val="accent2"/>
          </a:solidFill>
          <a:ln w="28575">
            <a:solidFill>
              <a:schemeClr val="accent1"/>
            </a:solidFill>
          </a:ln>
        </p:spPr>
        <p:style>
          <a:lnRef idx="1">
            <a:schemeClr val="accent1"/>
          </a:lnRef>
          <a:fillRef idx="3">
            <a:schemeClr val="accent1"/>
          </a:fillRef>
          <a:effectRef idx="2">
            <a:schemeClr val="accent1"/>
          </a:effectRef>
          <a:fontRef idx="minor">
            <a:schemeClr val="lt1"/>
          </a:fontRef>
        </p:style>
        <p:txBody>
          <a:bodyPr vert="horz" rtlCol="0" anchor="ctr"/>
          <a:lstStyle/>
          <a:p>
            <a:pPr algn="ctr"/>
            <a:r>
              <a:rPr lang="en-GB" sz="1600" dirty="0">
                <a:solidFill>
                  <a:schemeClr val="bg1"/>
                </a:solidFill>
              </a:rPr>
              <a:t>I </a:t>
            </a:r>
            <a:r>
              <a:rPr lang="en-GB" sz="1600" b="1" dirty="0">
                <a:solidFill>
                  <a:schemeClr val="bg1"/>
                </a:solidFill>
              </a:rPr>
              <a:t>wouldn’t</a:t>
            </a:r>
            <a:r>
              <a:rPr lang="en-GB" sz="1600" dirty="0">
                <a:solidFill>
                  <a:schemeClr val="bg1"/>
                </a:solidFill>
              </a:rPr>
              <a:t> play with this!</a:t>
            </a:r>
          </a:p>
        </p:txBody>
      </p:sp>
      <p:sp>
        <p:nvSpPr>
          <p:cNvPr id="13" name="Arrow: Left-Right 12">
            <a:extLst>
              <a:ext uri="{FF2B5EF4-FFF2-40B4-BE49-F238E27FC236}">
                <a16:creationId xmlns:a16="http://schemas.microsoft.com/office/drawing/2014/main" id="{2FC29CA9-3691-4CAB-B2D8-8C5F4045AE11}"/>
              </a:ext>
            </a:extLst>
          </p:cNvPr>
          <p:cNvSpPr/>
          <p:nvPr/>
        </p:nvSpPr>
        <p:spPr>
          <a:xfrm flipH="1">
            <a:off x="576445" y="6023805"/>
            <a:ext cx="8138748" cy="628650"/>
          </a:xfrm>
          <a:prstGeom prst="leftRightArrow">
            <a:avLst/>
          </a:prstGeom>
          <a:gradFill flip="none" rotWithShape="1">
            <a:gsLst>
              <a:gs pos="0">
                <a:schemeClr val="tx2"/>
              </a:gs>
              <a:gs pos="51000">
                <a:srgbClr val="A18AC3"/>
              </a:gs>
              <a:gs pos="100000">
                <a:schemeClr val="accent2"/>
              </a:gs>
            </a:gsLst>
            <a:path path="circle">
              <a:fillToRect l="100000" t="100000"/>
            </a:path>
            <a:tileRect r="-100000" b="-100000"/>
          </a:gradFill>
          <a:ln w="28575">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5" name="Picture 2" descr="mexican toys from Wooden, balero, yoyo and trompo in Mexico on a yellow background mexican toys from Wooden, balero, yoyo and trompo in Mexico on a yellow background yo yo stock pictures, royalty-free photos &amp; images">
            <a:extLst>
              <a:ext uri="{FF2B5EF4-FFF2-40B4-BE49-F238E27FC236}">
                <a16:creationId xmlns:a16="http://schemas.microsoft.com/office/drawing/2014/main" id="{B5F6ECE0-7656-4DB5-827E-2440A151CBBD}"/>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2136996" y="1144165"/>
            <a:ext cx="4867275" cy="3238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31659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Graphic 20" descr="Rocking Horse outline">
            <a:extLst>
              <a:ext uri="{FF2B5EF4-FFF2-40B4-BE49-F238E27FC236}">
                <a16:creationId xmlns:a16="http://schemas.microsoft.com/office/drawing/2014/main" id="{8054C8DE-E54E-4A83-A72E-AF7224069BD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548904" y="966371"/>
            <a:ext cx="3411906" cy="3411906"/>
          </a:xfrm>
          <a:prstGeom prst="rect">
            <a:avLst/>
          </a:prstGeom>
        </p:spPr>
      </p:pic>
      <p:sp>
        <p:nvSpPr>
          <p:cNvPr id="19" name="Rectangle 18">
            <a:extLst>
              <a:ext uri="{FF2B5EF4-FFF2-40B4-BE49-F238E27FC236}">
                <a16:creationId xmlns:a16="http://schemas.microsoft.com/office/drawing/2014/main" id="{E0097DB2-8DCB-4402-8480-56A6539AC570}"/>
              </a:ext>
            </a:extLst>
          </p:cNvPr>
          <p:cNvSpPr/>
          <p:nvPr/>
        </p:nvSpPr>
        <p:spPr>
          <a:xfrm>
            <a:off x="-2729" y="4563191"/>
            <a:ext cx="9146729" cy="2294809"/>
          </a:xfrm>
          <a:prstGeom prst="rect">
            <a:avLst/>
          </a:prstGeom>
          <a:solidFill>
            <a:schemeClr val="accent3">
              <a:lumMod val="75000"/>
              <a:alpha val="30196"/>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8" name="Graphic 17" descr="Bucket and shovel outline">
            <a:extLst>
              <a:ext uri="{FF2B5EF4-FFF2-40B4-BE49-F238E27FC236}">
                <a16:creationId xmlns:a16="http://schemas.microsoft.com/office/drawing/2014/main" id="{20F8B5F7-7D16-4319-8F7A-62E599A1195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54316" y="1504947"/>
            <a:ext cx="3411907" cy="3411907"/>
          </a:xfrm>
          <a:prstGeom prst="rect">
            <a:avLst/>
          </a:prstGeom>
        </p:spPr>
      </p:pic>
      <p:sp>
        <p:nvSpPr>
          <p:cNvPr id="2" name="Text Placeholder 1">
            <a:extLst>
              <a:ext uri="{FF2B5EF4-FFF2-40B4-BE49-F238E27FC236}">
                <a16:creationId xmlns:a16="http://schemas.microsoft.com/office/drawing/2014/main" id="{5FD1C5DF-801B-4138-AB2B-DECBD3B21807}"/>
              </a:ext>
            </a:extLst>
          </p:cNvPr>
          <p:cNvSpPr>
            <a:spLocks noGrp="1"/>
          </p:cNvSpPr>
          <p:nvPr>
            <p:ph type="body" sz="quarter" idx="10"/>
          </p:nvPr>
        </p:nvSpPr>
        <p:spPr/>
        <p:txBody>
          <a:bodyPr/>
          <a:lstStyle/>
          <a:p>
            <a:r>
              <a:rPr lang="en-GB" dirty="0"/>
              <a:t>To play or not to play?</a:t>
            </a:r>
          </a:p>
        </p:txBody>
      </p:sp>
      <p:sp>
        <p:nvSpPr>
          <p:cNvPr id="3" name="Pentagon 20">
            <a:extLst>
              <a:ext uri="{FF2B5EF4-FFF2-40B4-BE49-F238E27FC236}">
                <a16:creationId xmlns:a16="http://schemas.microsoft.com/office/drawing/2014/main" id="{DC23292D-BBEB-4E25-827A-A86EDE3D332D}"/>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4" name="Graphic 3" descr="Thought bubble">
            <a:extLst>
              <a:ext uri="{FF2B5EF4-FFF2-40B4-BE49-F238E27FC236}">
                <a16:creationId xmlns:a16="http://schemas.microsoft.com/office/drawing/2014/main" id="{47AA6343-A0B4-4172-BFCA-844460CB5AC9}"/>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796" y="181055"/>
            <a:ext cx="597300" cy="597300"/>
          </a:xfrm>
          <a:prstGeom prst="rect">
            <a:avLst/>
          </a:prstGeom>
        </p:spPr>
      </p:pic>
      <p:sp>
        <p:nvSpPr>
          <p:cNvPr id="20" name="Rectangle: Rounded Corners 19">
            <a:extLst>
              <a:ext uri="{FF2B5EF4-FFF2-40B4-BE49-F238E27FC236}">
                <a16:creationId xmlns:a16="http://schemas.microsoft.com/office/drawing/2014/main" id="{32CF362C-D21D-4CC4-9DF1-4AAB64D4DD1F}"/>
              </a:ext>
            </a:extLst>
          </p:cNvPr>
          <p:cNvSpPr/>
          <p:nvPr/>
        </p:nvSpPr>
        <p:spPr>
          <a:xfrm>
            <a:off x="2706003" y="4823749"/>
            <a:ext cx="3729264" cy="59730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b="1" dirty="0">
                <a:solidFill>
                  <a:schemeClr val="tx1"/>
                </a:solidFill>
                <a:latin typeface="Century Gothic" panose="020B0502020202020204" pitchFamily="34" charset="0"/>
              </a:rPr>
              <a:t>Would you play with this toy?</a:t>
            </a:r>
            <a:endParaRPr lang="en-GB" dirty="0">
              <a:solidFill>
                <a:schemeClr val="tx1"/>
              </a:solidFill>
              <a:latin typeface="Century Gothic" panose="020B0502020202020204" pitchFamily="34" charset="0"/>
            </a:endParaRPr>
          </a:p>
        </p:txBody>
      </p:sp>
      <p:sp>
        <p:nvSpPr>
          <p:cNvPr id="6" name="Speech Bubble: Rectangle with Corners Rounded 5">
            <a:extLst>
              <a:ext uri="{FF2B5EF4-FFF2-40B4-BE49-F238E27FC236}">
                <a16:creationId xmlns:a16="http://schemas.microsoft.com/office/drawing/2014/main" id="{565E2537-0BD7-4221-B2FE-D94BAEF310AA}"/>
              </a:ext>
            </a:extLst>
          </p:cNvPr>
          <p:cNvSpPr/>
          <p:nvPr/>
        </p:nvSpPr>
        <p:spPr>
          <a:xfrm>
            <a:off x="704513" y="5122399"/>
            <a:ext cx="1562986" cy="628650"/>
          </a:xfrm>
          <a:prstGeom prst="wedgeRoundRectCallout">
            <a:avLst>
              <a:gd name="adj1" fmla="val -21513"/>
              <a:gd name="adj2" fmla="val 95735"/>
              <a:gd name="adj3" fmla="val 16667"/>
            </a:avLst>
          </a:prstGeom>
          <a:solidFill>
            <a:schemeClr val="tx2"/>
          </a:solidFill>
          <a:ln w="28575">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bg1"/>
                </a:solidFill>
              </a:rPr>
              <a:t>I </a:t>
            </a:r>
            <a:r>
              <a:rPr lang="en-GB" sz="1600" b="1" dirty="0">
                <a:solidFill>
                  <a:schemeClr val="bg1"/>
                </a:solidFill>
              </a:rPr>
              <a:t>would</a:t>
            </a:r>
            <a:r>
              <a:rPr lang="en-GB" sz="1600" dirty="0">
                <a:solidFill>
                  <a:schemeClr val="bg1"/>
                </a:solidFill>
              </a:rPr>
              <a:t> play with this!</a:t>
            </a:r>
          </a:p>
        </p:txBody>
      </p:sp>
      <p:sp>
        <p:nvSpPr>
          <p:cNvPr id="30" name="Speech Bubble: Rectangle with Corners Rounded 29">
            <a:extLst>
              <a:ext uri="{FF2B5EF4-FFF2-40B4-BE49-F238E27FC236}">
                <a16:creationId xmlns:a16="http://schemas.microsoft.com/office/drawing/2014/main" id="{FA1A7CD8-D0AB-4229-A23D-BAECA03BC4CB}"/>
              </a:ext>
            </a:extLst>
          </p:cNvPr>
          <p:cNvSpPr/>
          <p:nvPr/>
        </p:nvSpPr>
        <p:spPr>
          <a:xfrm flipH="1">
            <a:off x="6876501" y="5135393"/>
            <a:ext cx="1562986" cy="602662"/>
          </a:xfrm>
          <a:prstGeom prst="wedgeRoundRectCallout">
            <a:avLst>
              <a:gd name="adj1" fmla="val -24234"/>
              <a:gd name="adj2" fmla="val 102710"/>
              <a:gd name="adj3" fmla="val 16667"/>
            </a:avLst>
          </a:prstGeom>
          <a:solidFill>
            <a:schemeClr val="accent2"/>
          </a:solidFill>
          <a:ln w="28575">
            <a:solidFill>
              <a:schemeClr val="accent1"/>
            </a:solidFill>
          </a:ln>
        </p:spPr>
        <p:style>
          <a:lnRef idx="1">
            <a:schemeClr val="accent1"/>
          </a:lnRef>
          <a:fillRef idx="3">
            <a:schemeClr val="accent1"/>
          </a:fillRef>
          <a:effectRef idx="2">
            <a:schemeClr val="accent1"/>
          </a:effectRef>
          <a:fontRef idx="minor">
            <a:schemeClr val="lt1"/>
          </a:fontRef>
        </p:style>
        <p:txBody>
          <a:bodyPr vert="horz" rtlCol="0" anchor="ctr"/>
          <a:lstStyle/>
          <a:p>
            <a:pPr algn="ctr"/>
            <a:r>
              <a:rPr lang="en-GB" sz="1600" dirty="0">
                <a:solidFill>
                  <a:schemeClr val="bg1"/>
                </a:solidFill>
              </a:rPr>
              <a:t>I </a:t>
            </a:r>
            <a:r>
              <a:rPr lang="en-GB" sz="1600" b="1" dirty="0">
                <a:solidFill>
                  <a:schemeClr val="bg1"/>
                </a:solidFill>
              </a:rPr>
              <a:t>wouldn’t</a:t>
            </a:r>
            <a:r>
              <a:rPr lang="en-GB" sz="1600" dirty="0">
                <a:solidFill>
                  <a:schemeClr val="bg1"/>
                </a:solidFill>
              </a:rPr>
              <a:t> play with this!</a:t>
            </a:r>
          </a:p>
        </p:txBody>
      </p:sp>
      <p:sp>
        <p:nvSpPr>
          <p:cNvPr id="13" name="Arrow: Left-Right 12">
            <a:extLst>
              <a:ext uri="{FF2B5EF4-FFF2-40B4-BE49-F238E27FC236}">
                <a16:creationId xmlns:a16="http://schemas.microsoft.com/office/drawing/2014/main" id="{2FC29CA9-3691-4CAB-B2D8-8C5F4045AE11}"/>
              </a:ext>
            </a:extLst>
          </p:cNvPr>
          <p:cNvSpPr/>
          <p:nvPr/>
        </p:nvSpPr>
        <p:spPr>
          <a:xfrm flipH="1">
            <a:off x="576445" y="6023805"/>
            <a:ext cx="8138748" cy="628650"/>
          </a:xfrm>
          <a:prstGeom prst="leftRightArrow">
            <a:avLst/>
          </a:prstGeom>
          <a:gradFill flip="none" rotWithShape="1">
            <a:gsLst>
              <a:gs pos="0">
                <a:schemeClr val="tx2"/>
              </a:gs>
              <a:gs pos="51000">
                <a:srgbClr val="A18AC3"/>
              </a:gs>
              <a:gs pos="100000">
                <a:schemeClr val="accent2"/>
              </a:gs>
            </a:gsLst>
            <a:path path="circle">
              <a:fillToRect l="100000" t="100000"/>
            </a:path>
            <a:tileRect r="-100000" b="-100000"/>
          </a:gradFill>
          <a:ln w="28575">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5" name="Picture 10" descr="vintage kid red Tricycle on color background. vintage kid red Tricycle on color background. trike stock pictures, royalty-free photos &amp; images">
            <a:extLst>
              <a:ext uri="{FF2B5EF4-FFF2-40B4-BE49-F238E27FC236}">
                <a16:creationId xmlns:a16="http://schemas.microsoft.com/office/drawing/2014/main" id="{D7CD30F6-7BE2-43CE-935C-9FF1406E8479}"/>
              </a:ext>
            </a:extLst>
          </p:cNvPr>
          <p:cNvPicPr>
            <a:picLocks noChangeAspect="1" noChangeArrowheads="1"/>
          </p:cNvPicPr>
          <p:nvPr/>
        </p:nvPicPr>
        <p:blipFill>
          <a:blip r:embed="rId9">
            <a:extLst>
              <a:ext uri="{BEBA8EAE-BF5A-486C-A8C5-ECC9F3942E4B}">
                <a14:imgProps xmlns:a14="http://schemas.microsoft.com/office/drawing/2010/main">
                  <a14:imgLayer r:embed="rId10">
                    <a14:imgEffect>
                      <a14:colorTemperature colorTemp="11200"/>
                    </a14:imgEffect>
                  </a14:imgLayer>
                </a14:imgProps>
              </a:ext>
              <a:ext uri="{28A0092B-C50C-407E-A947-70E740481C1C}">
                <a14:useLocalDpi xmlns:a14="http://schemas.microsoft.com/office/drawing/2010/main"/>
              </a:ext>
            </a:extLst>
          </a:blip>
          <a:srcRect/>
          <a:stretch>
            <a:fillRect/>
          </a:stretch>
        </p:blipFill>
        <p:spPr bwMode="auto">
          <a:xfrm>
            <a:off x="2141758" y="1144165"/>
            <a:ext cx="4857750" cy="32384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01535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6" descr="Basic Shapes outline">
            <a:extLst>
              <a:ext uri="{FF2B5EF4-FFF2-40B4-BE49-F238E27FC236}">
                <a16:creationId xmlns:a16="http://schemas.microsoft.com/office/drawing/2014/main" id="{D76697B4-E52E-470B-975B-026818FD569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675009" y="3177315"/>
            <a:ext cx="2595600" cy="2595600"/>
          </a:xfrm>
          <a:prstGeom prst="rect">
            <a:avLst/>
          </a:prstGeom>
        </p:spPr>
      </p:pic>
      <p:pic>
        <p:nvPicPr>
          <p:cNvPr id="9" name="Graphic 8" descr="Stuffed Toy outline">
            <a:extLst>
              <a:ext uri="{FF2B5EF4-FFF2-40B4-BE49-F238E27FC236}">
                <a16:creationId xmlns:a16="http://schemas.microsoft.com/office/drawing/2014/main" id="{0A2143A9-9668-41B1-94AD-43AA9158147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814437" y="3991138"/>
            <a:ext cx="2595600" cy="2595600"/>
          </a:xfrm>
          <a:prstGeom prst="rect">
            <a:avLst/>
          </a:prstGeom>
        </p:spPr>
      </p:pic>
      <p:pic>
        <p:nvPicPr>
          <p:cNvPr id="11" name="Graphic 10" descr="Rocking Horse outline">
            <a:extLst>
              <a:ext uri="{FF2B5EF4-FFF2-40B4-BE49-F238E27FC236}">
                <a16:creationId xmlns:a16="http://schemas.microsoft.com/office/drawing/2014/main" id="{0CF9D7F0-C420-4613-8052-272C9578626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229929" y="926613"/>
            <a:ext cx="2595600" cy="2595600"/>
          </a:xfrm>
          <a:prstGeom prst="rect">
            <a:avLst/>
          </a:prstGeom>
        </p:spPr>
      </p:pic>
      <p:pic>
        <p:nvPicPr>
          <p:cNvPr id="1026" name="Picture 2" descr="Retro tin toy bird isolated on white Retro tin wind up toy bird isolated on a white background old fashioned toys stock pictures, royalty-free photos &amp; images">
            <a:extLst>
              <a:ext uri="{FF2B5EF4-FFF2-40B4-BE49-F238E27FC236}">
                <a16:creationId xmlns:a16="http://schemas.microsoft.com/office/drawing/2014/main" id="{DC875CDF-2DCF-4EDC-9A98-F0B4A45EC668}"/>
              </a:ext>
            </a:extLst>
          </p:cNvPr>
          <p:cNvPicPr>
            <a:picLocks noChangeAspect="1" noChangeArrowheads="1"/>
          </p:cNvPicPr>
          <p:nvPr/>
        </p:nvPicPr>
        <p:blipFill>
          <a:blip r:embed="rId9" cstate="print">
            <a:extLst>
              <a:ext uri="{28A0092B-C50C-407E-A947-70E740481C1C}">
                <a14:useLocalDpi xmlns:a14="http://schemas.microsoft.com/office/drawing/2010/main"/>
              </a:ext>
            </a:extLst>
          </a:blip>
          <a:srcRect/>
          <a:stretch>
            <a:fillRect/>
          </a:stretch>
        </p:blipFill>
        <p:spPr bwMode="auto">
          <a:xfrm>
            <a:off x="1061243" y="5527863"/>
            <a:ext cx="1222131" cy="122213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Red vintage rocking horse, isolated on white Red vintage rocking horse, isolated on white old fashioned toys stock pictures, royalty-free photos &amp; images">
            <a:extLst>
              <a:ext uri="{FF2B5EF4-FFF2-40B4-BE49-F238E27FC236}">
                <a16:creationId xmlns:a16="http://schemas.microsoft.com/office/drawing/2014/main" id="{262C0B98-364D-4931-8E49-602E8A4D7928}"/>
              </a:ext>
            </a:extLst>
          </p:cNvPr>
          <p:cNvPicPr>
            <a:picLocks noChangeAspect="1" noChangeArrowheads="1"/>
          </p:cNvPicPr>
          <p:nvPr/>
        </p:nvPicPr>
        <p:blipFill rotWithShape="1">
          <a:blip r:embed="rId10" cstate="print">
            <a:extLst>
              <a:ext uri="{28A0092B-C50C-407E-A947-70E740481C1C}">
                <a14:useLocalDpi xmlns:a14="http://schemas.microsoft.com/office/drawing/2010/main"/>
              </a:ext>
            </a:extLst>
          </a:blip>
          <a:srcRect/>
          <a:stretch/>
        </p:blipFill>
        <p:spPr bwMode="auto">
          <a:xfrm>
            <a:off x="1920551" y="4807022"/>
            <a:ext cx="1571633" cy="144168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utcracker isolated soldier figure christmas decoration wood old antique german nutcracker red toy christmas old fashioned toys stock pictures, royalty-free photos &amp; images">
            <a:extLst>
              <a:ext uri="{FF2B5EF4-FFF2-40B4-BE49-F238E27FC236}">
                <a16:creationId xmlns:a16="http://schemas.microsoft.com/office/drawing/2014/main" id="{7FBBA247-A3B3-4709-8C38-3B45F095B81E}"/>
              </a:ext>
            </a:extLst>
          </p:cNvPr>
          <p:cNvPicPr>
            <a:picLocks noChangeAspect="1" noChangeArrowheads="1"/>
          </p:cNvPicPr>
          <p:nvPr/>
        </p:nvPicPr>
        <p:blipFill rotWithShape="1">
          <a:blip r:embed="rId11" cstate="print">
            <a:extLst>
              <a:ext uri="{28A0092B-C50C-407E-A947-70E740481C1C}">
                <a14:useLocalDpi xmlns:a14="http://schemas.microsoft.com/office/drawing/2010/main"/>
              </a:ext>
            </a:extLst>
          </a:blip>
          <a:srcRect/>
          <a:stretch/>
        </p:blipFill>
        <p:spPr bwMode="auto">
          <a:xfrm>
            <a:off x="244637" y="4720092"/>
            <a:ext cx="955513" cy="2105648"/>
          </a:xfrm>
          <a:prstGeom prst="rect">
            <a:avLst/>
          </a:prstGeom>
          <a:noFill/>
          <a:extLst>
            <a:ext uri="{909E8E84-426E-40DD-AFC4-6F175D3DCCD1}">
              <a14:hiddenFill xmlns:a14="http://schemas.microsoft.com/office/drawing/2010/main">
                <a:solidFill>
                  <a:srgbClr val="FFFFFF"/>
                </a:solidFill>
              </a14:hiddenFill>
            </a:ext>
          </a:extLst>
        </p:spPr>
      </p:pic>
      <p:pic>
        <p:nvPicPr>
          <p:cNvPr id="17" name="Graphic 16" descr="Rubber duck outline">
            <a:extLst>
              <a:ext uri="{FF2B5EF4-FFF2-40B4-BE49-F238E27FC236}">
                <a16:creationId xmlns:a16="http://schemas.microsoft.com/office/drawing/2014/main" id="{354FC940-FAF4-422E-BF39-619885ABE3E2}"/>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725297" y="649721"/>
            <a:ext cx="3411907" cy="3411907"/>
          </a:xfrm>
          <a:prstGeom prst="rect">
            <a:avLst/>
          </a:prstGeom>
        </p:spPr>
      </p:pic>
      <p:pic>
        <p:nvPicPr>
          <p:cNvPr id="18" name="Graphic 17" descr="Bucket and shovel outline">
            <a:extLst>
              <a:ext uri="{FF2B5EF4-FFF2-40B4-BE49-F238E27FC236}">
                <a16:creationId xmlns:a16="http://schemas.microsoft.com/office/drawing/2014/main" id="{20F8B5F7-7D16-4319-8F7A-62E599A1195E}"/>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354316" y="1504947"/>
            <a:ext cx="3411907" cy="3411907"/>
          </a:xfrm>
          <a:prstGeom prst="rect">
            <a:avLst/>
          </a:prstGeom>
        </p:spPr>
      </p:pic>
      <p:sp>
        <p:nvSpPr>
          <p:cNvPr id="2" name="Text Placeholder 1">
            <a:extLst>
              <a:ext uri="{FF2B5EF4-FFF2-40B4-BE49-F238E27FC236}">
                <a16:creationId xmlns:a16="http://schemas.microsoft.com/office/drawing/2014/main" id="{5FD1C5DF-801B-4138-AB2B-DECBD3B21807}"/>
              </a:ext>
            </a:extLst>
          </p:cNvPr>
          <p:cNvSpPr>
            <a:spLocks noGrp="1"/>
          </p:cNvSpPr>
          <p:nvPr>
            <p:ph type="body" sz="quarter" idx="10"/>
          </p:nvPr>
        </p:nvSpPr>
        <p:spPr/>
        <p:txBody>
          <a:bodyPr/>
          <a:lstStyle/>
          <a:p>
            <a:r>
              <a:rPr lang="en-GB" dirty="0"/>
              <a:t>To play or not to play?</a:t>
            </a:r>
          </a:p>
        </p:txBody>
      </p:sp>
      <p:sp>
        <p:nvSpPr>
          <p:cNvPr id="3" name="Pentagon 20">
            <a:extLst>
              <a:ext uri="{FF2B5EF4-FFF2-40B4-BE49-F238E27FC236}">
                <a16:creationId xmlns:a16="http://schemas.microsoft.com/office/drawing/2014/main" id="{DC23292D-BBEB-4E25-827A-A86EDE3D332D}"/>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4" name="Graphic 3" descr="Thought bubble">
            <a:extLst>
              <a:ext uri="{FF2B5EF4-FFF2-40B4-BE49-F238E27FC236}">
                <a16:creationId xmlns:a16="http://schemas.microsoft.com/office/drawing/2014/main" id="{47AA6343-A0B4-4172-BFCA-844460CB5AC9}"/>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6796" y="181055"/>
            <a:ext cx="597300" cy="597300"/>
          </a:xfrm>
          <a:prstGeom prst="rect">
            <a:avLst/>
          </a:prstGeom>
        </p:spPr>
      </p:pic>
      <p:sp>
        <p:nvSpPr>
          <p:cNvPr id="14" name="Rectangle: Rounded Corners 13">
            <a:extLst>
              <a:ext uri="{FF2B5EF4-FFF2-40B4-BE49-F238E27FC236}">
                <a16:creationId xmlns:a16="http://schemas.microsoft.com/office/drawing/2014/main" id="{ABC39D72-8078-4AE5-861C-C644FF8BB003}"/>
              </a:ext>
            </a:extLst>
          </p:cNvPr>
          <p:cNvSpPr/>
          <p:nvPr/>
        </p:nvSpPr>
        <p:spPr>
          <a:xfrm>
            <a:off x="247650" y="1241353"/>
            <a:ext cx="8649829" cy="597300"/>
          </a:xfrm>
          <a:prstGeom prst="roundRect">
            <a:avLst/>
          </a:prstGeom>
          <a:solidFill>
            <a:schemeClr val="accent4"/>
          </a:solidFill>
          <a:ln w="28575">
            <a:solidFill>
              <a:schemeClr val="tx1">
                <a:lumMod val="50000"/>
                <a:lumOff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t>It’s quite </a:t>
            </a:r>
            <a:r>
              <a:rPr lang="en-GB" b="1" dirty="0"/>
              <a:t>likely that most of you said yes </a:t>
            </a:r>
            <a:r>
              <a:rPr lang="en-GB" dirty="0"/>
              <a:t>to playing with </a:t>
            </a:r>
            <a:r>
              <a:rPr lang="en-GB" b="1" dirty="0"/>
              <a:t>all of these toys</a:t>
            </a:r>
            <a:r>
              <a:rPr lang="en-GB" dirty="0"/>
              <a:t>! </a:t>
            </a:r>
          </a:p>
        </p:txBody>
      </p:sp>
      <p:pic>
        <p:nvPicPr>
          <p:cNvPr id="21" name="Picture 2" descr="mexican toys from Wooden, balero, yoyo and trompo in Mexico on a yellow background mexican toys from Wooden, balero, yoyo and trompo in Mexico on a yellow background yo yo stock pictures, royalty-free photos &amp; images">
            <a:extLst>
              <a:ext uri="{FF2B5EF4-FFF2-40B4-BE49-F238E27FC236}">
                <a16:creationId xmlns:a16="http://schemas.microsoft.com/office/drawing/2014/main" id="{F098B50D-0189-4FE9-B023-B873A5B253C5}"/>
              </a:ext>
            </a:extLst>
          </p:cNvPr>
          <p:cNvPicPr>
            <a:picLocks noChangeAspect="1" noChangeArrowheads="1"/>
          </p:cNvPicPr>
          <p:nvPr/>
        </p:nvPicPr>
        <p:blipFill>
          <a:blip r:embed="rId18" cstate="print">
            <a:extLst>
              <a:ext uri="{28A0092B-C50C-407E-A947-70E740481C1C}">
                <a14:useLocalDpi xmlns:a14="http://schemas.microsoft.com/office/drawing/2010/main"/>
              </a:ext>
            </a:extLst>
          </a:blip>
          <a:srcRect/>
          <a:stretch>
            <a:fillRect/>
          </a:stretch>
        </p:blipFill>
        <p:spPr bwMode="auto">
          <a:xfrm>
            <a:off x="5489573" y="2070528"/>
            <a:ext cx="1663478" cy="110681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Green slime toy in woman hand isolated on white. Green slime toy in woman hand isolated on white. slime stock pictures, royalty-free photos &amp; images">
            <a:extLst>
              <a:ext uri="{FF2B5EF4-FFF2-40B4-BE49-F238E27FC236}">
                <a16:creationId xmlns:a16="http://schemas.microsoft.com/office/drawing/2014/main" id="{3255546C-811E-46B6-A91A-3910C4DD378A}"/>
              </a:ext>
            </a:extLst>
          </p:cNvPr>
          <p:cNvPicPr>
            <a:picLocks noChangeAspect="1" noChangeArrowheads="1"/>
          </p:cNvPicPr>
          <p:nvPr/>
        </p:nvPicPr>
        <p:blipFill>
          <a:blip r:embed="rId19" cstate="print">
            <a:extLst>
              <a:ext uri="{28A0092B-C50C-407E-A947-70E740481C1C}">
                <a14:useLocalDpi xmlns:a14="http://schemas.microsoft.com/office/drawing/2010/main"/>
              </a:ext>
            </a:extLst>
          </a:blip>
          <a:srcRect/>
          <a:stretch>
            <a:fillRect/>
          </a:stretch>
        </p:blipFill>
        <p:spPr bwMode="auto">
          <a:xfrm>
            <a:off x="3741889" y="2070831"/>
            <a:ext cx="1663478" cy="1106208"/>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Rounded Corners 24">
            <a:extLst>
              <a:ext uri="{FF2B5EF4-FFF2-40B4-BE49-F238E27FC236}">
                <a16:creationId xmlns:a16="http://schemas.microsoft.com/office/drawing/2014/main" id="{3362F074-BC62-420C-923C-429251B2EC5C}"/>
              </a:ext>
            </a:extLst>
          </p:cNvPr>
          <p:cNvSpPr/>
          <p:nvPr/>
        </p:nvSpPr>
        <p:spPr>
          <a:xfrm>
            <a:off x="246521" y="3382008"/>
            <a:ext cx="4325479" cy="1323342"/>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t>However, throughout </a:t>
            </a:r>
            <a:r>
              <a:rPr lang="en-GB" b="1" dirty="0"/>
              <a:t>history</a:t>
            </a:r>
            <a:r>
              <a:rPr lang="en-GB" dirty="0"/>
              <a:t>, some toys have been </a:t>
            </a:r>
            <a:r>
              <a:rPr lang="en-GB" b="1" dirty="0"/>
              <a:t>described as “just for girls” </a:t>
            </a:r>
            <a:r>
              <a:rPr lang="en-GB" dirty="0"/>
              <a:t>or</a:t>
            </a:r>
            <a:r>
              <a:rPr lang="en-GB" b="1" dirty="0"/>
              <a:t> “just for boys”</a:t>
            </a:r>
            <a:r>
              <a:rPr lang="en-GB" dirty="0"/>
              <a:t>.</a:t>
            </a:r>
          </a:p>
        </p:txBody>
      </p:sp>
      <p:sp>
        <p:nvSpPr>
          <p:cNvPr id="27" name="Rectangle: Rounded Corners 26">
            <a:extLst>
              <a:ext uri="{FF2B5EF4-FFF2-40B4-BE49-F238E27FC236}">
                <a16:creationId xmlns:a16="http://schemas.microsoft.com/office/drawing/2014/main" id="{F66E827A-EF3B-4472-945A-4F1BF0389A96}"/>
              </a:ext>
            </a:extLst>
          </p:cNvPr>
          <p:cNvSpPr/>
          <p:nvPr/>
        </p:nvSpPr>
        <p:spPr>
          <a:xfrm>
            <a:off x="4786085" y="3382008"/>
            <a:ext cx="4111393" cy="1323342"/>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b="1" dirty="0">
                <a:solidFill>
                  <a:schemeClr val="tx1"/>
                </a:solidFill>
                <a:latin typeface="Century Gothic" panose="020B0502020202020204" pitchFamily="34" charset="0"/>
              </a:rPr>
              <a:t>Reflect (2-3 mins)</a:t>
            </a:r>
          </a:p>
          <a:p>
            <a:pPr algn="ctr"/>
            <a:r>
              <a:rPr lang="en-GB" dirty="0">
                <a:solidFill>
                  <a:schemeClr val="tx1"/>
                </a:solidFill>
                <a:latin typeface="Century Gothic" panose="020B0502020202020204" pitchFamily="34" charset="0"/>
              </a:rPr>
              <a:t>Have you ever heard about a toy being meant for a certain group of children and not others?</a:t>
            </a:r>
          </a:p>
        </p:txBody>
      </p:sp>
      <p:sp>
        <p:nvSpPr>
          <p:cNvPr id="28" name="Rectangle: Rounded Corners 27">
            <a:extLst>
              <a:ext uri="{FF2B5EF4-FFF2-40B4-BE49-F238E27FC236}">
                <a16:creationId xmlns:a16="http://schemas.microsoft.com/office/drawing/2014/main" id="{A06F5CD0-4F95-48F3-9D01-54D0FCFC54A4}"/>
              </a:ext>
            </a:extLst>
          </p:cNvPr>
          <p:cNvSpPr/>
          <p:nvPr/>
        </p:nvSpPr>
        <p:spPr>
          <a:xfrm>
            <a:off x="4787969" y="5131664"/>
            <a:ext cx="4111393" cy="1323342"/>
          </a:xfrm>
          <a:prstGeom prst="roundRect">
            <a:avLst/>
          </a:prstGeom>
          <a:solidFill>
            <a:schemeClr val="accent3"/>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t>You are going to find out a bit more about </a:t>
            </a:r>
            <a:r>
              <a:rPr lang="en-GB" b="1" dirty="0"/>
              <a:t>different types of toys </a:t>
            </a:r>
            <a:r>
              <a:rPr lang="en-GB" dirty="0"/>
              <a:t>in the next activity.</a:t>
            </a:r>
          </a:p>
        </p:txBody>
      </p:sp>
      <p:pic>
        <p:nvPicPr>
          <p:cNvPr id="1032" name="Picture 8" descr="Rag doll 35 year old patchwork rag doll old fashioned doll stock pictures, royalty-free photos &amp; images">
            <a:extLst>
              <a:ext uri="{FF2B5EF4-FFF2-40B4-BE49-F238E27FC236}">
                <a16:creationId xmlns:a16="http://schemas.microsoft.com/office/drawing/2014/main" id="{63FF121C-13CA-48B4-92F9-342CB5969D1D}"/>
              </a:ext>
            </a:extLst>
          </p:cNvPr>
          <p:cNvPicPr>
            <a:picLocks noChangeAspect="1" noChangeArrowheads="1"/>
          </p:cNvPicPr>
          <p:nvPr/>
        </p:nvPicPr>
        <p:blipFill>
          <a:blip r:embed="rId20" cstate="print">
            <a:extLst>
              <a:ext uri="{BEBA8EAE-BF5A-486C-A8C5-ECC9F3942E4B}">
                <a14:imgProps xmlns:a14="http://schemas.microsoft.com/office/drawing/2010/main">
                  <a14:imgLayer r:embed="rId21">
                    <a14:imgEffect>
                      <a14:backgroundRemoval t="8497" b="96078" l="9337" r="89681">
                        <a14:foregroundMark x1="45700" y1="8497" x2="45700" y2="8497"/>
                        <a14:foregroundMark x1="35381" y1="92974" x2="35381" y2="92974"/>
                        <a14:foregroundMark x1="40049" y1="96078" x2="40049" y2="96078"/>
                      </a14:backgroundRemoval>
                    </a14:imgEffect>
                  </a14:imgLayer>
                </a14:imgProps>
              </a:ext>
              <a:ext uri="{28A0092B-C50C-407E-A947-70E740481C1C}">
                <a14:useLocalDpi xmlns:a14="http://schemas.microsoft.com/office/drawing/2010/main"/>
              </a:ext>
            </a:extLst>
          </a:blip>
          <a:srcRect/>
          <a:stretch>
            <a:fillRect/>
          </a:stretch>
        </p:blipFill>
        <p:spPr bwMode="auto">
          <a:xfrm>
            <a:off x="3548511" y="4854064"/>
            <a:ext cx="1222132" cy="1837703"/>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2" descr="Brown teddy bear isolated on a red background. Copy space. Brown teddy bear isolated on a red background. Copy space. teddy bear colour background stock pictures, royalty-free photos &amp; images">
            <a:extLst>
              <a:ext uri="{FF2B5EF4-FFF2-40B4-BE49-F238E27FC236}">
                <a16:creationId xmlns:a16="http://schemas.microsoft.com/office/drawing/2014/main" id="{223AE2D1-B835-4825-AB64-D6DC2F1CE125}"/>
              </a:ext>
            </a:extLst>
          </p:cNvPr>
          <p:cNvPicPr>
            <a:picLocks noChangeAspect="1" noChangeArrowheads="1"/>
          </p:cNvPicPr>
          <p:nvPr/>
        </p:nvPicPr>
        <p:blipFill>
          <a:blip r:embed="rId22" cstate="print">
            <a:extLst>
              <a:ext uri="{28A0092B-C50C-407E-A947-70E740481C1C}">
                <a14:useLocalDpi xmlns:a14="http://schemas.microsoft.com/office/drawing/2010/main"/>
              </a:ext>
            </a:extLst>
          </a:blip>
          <a:srcRect/>
          <a:stretch>
            <a:fillRect/>
          </a:stretch>
        </p:blipFill>
        <p:spPr bwMode="auto">
          <a:xfrm>
            <a:off x="244637" y="2070224"/>
            <a:ext cx="1663478" cy="1106815"/>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10" descr="vintage kid red Tricycle on color background. vintage kid red Tricycle on color background. trike stock pictures, royalty-free photos &amp; images">
            <a:extLst>
              <a:ext uri="{FF2B5EF4-FFF2-40B4-BE49-F238E27FC236}">
                <a16:creationId xmlns:a16="http://schemas.microsoft.com/office/drawing/2014/main" id="{15E6FA49-3DB7-42F4-B957-21BAE2E5F3AE}"/>
              </a:ext>
            </a:extLst>
          </p:cNvPr>
          <p:cNvPicPr>
            <a:picLocks noChangeAspect="1" noChangeArrowheads="1"/>
          </p:cNvPicPr>
          <p:nvPr/>
        </p:nvPicPr>
        <p:blipFill>
          <a:blip r:embed="rId23" cstate="print">
            <a:extLst>
              <a:ext uri="{BEBA8EAE-BF5A-486C-A8C5-ECC9F3942E4B}">
                <a14:imgProps xmlns:a14="http://schemas.microsoft.com/office/drawing/2010/main">
                  <a14:imgLayer r:embed="rId24">
                    <a14:imgEffect>
                      <a14:colorTemperature colorTemp="11200"/>
                    </a14:imgEffect>
                  </a14:imgLayer>
                </a14:imgProps>
              </a:ext>
              <a:ext uri="{28A0092B-C50C-407E-A947-70E740481C1C}">
                <a14:useLocalDpi xmlns:a14="http://schemas.microsoft.com/office/drawing/2010/main"/>
              </a:ext>
            </a:extLst>
          </a:blip>
          <a:srcRect/>
          <a:stretch>
            <a:fillRect/>
          </a:stretch>
        </p:blipFill>
        <p:spPr bwMode="auto">
          <a:xfrm>
            <a:off x="7232383" y="2070224"/>
            <a:ext cx="1666979" cy="1111319"/>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2" descr="three yellow bath ducks Three yellow bath duck toys for children in a row on blue background. toys colour background stock pictures, royalty-free photos &amp; images">
            <a:extLst>
              <a:ext uri="{FF2B5EF4-FFF2-40B4-BE49-F238E27FC236}">
                <a16:creationId xmlns:a16="http://schemas.microsoft.com/office/drawing/2014/main" id="{4A65331D-5107-4E28-9CF1-22BF4093D975}"/>
              </a:ext>
            </a:extLst>
          </p:cNvPr>
          <p:cNvPicPr>
            <a:picLocks noChangeAspect="1" noChangeArrowheads="1"/>
          </p:cNvPicPr>
          <p:nvPr/>
        </p:nvPicPr>
        <p:blipFill>
          <a:blip r:embed="rId25" cstate="print">
            <a:extLst>
              <a:ext uri="{28A0092B-C50C-407E-A947-70E740481C1C}">
                <a14:useLocalDpi xmlns:a14="http://schemas.microsoft.com/office/drawing/2010/main"/>
              </a:ext>
            </a:extLst>
          </a:blip>
          <a:srcRect/>
          <a:stretch>
            <a:fillRect/>
          </a:stretch>
        </p:blipFill>
        <p:spPr bwMode="auto">
          <a:xfrm>
            <a:off x="1987448" y="2070528"/>
            <a:ext cx="1663478" cy="11089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921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500"/>
                                        <p:tgtEl>
                                          <p:spTgt spid="27"/>
                                        </p:tgtEl>
                                      </p:cBhvr>
                                    </p:animEffect>
                                  </p:childTnLst>
                                </p:cTn>
                              </p:par>
                              <p:par>
                                <p:cTn id="11" presetID="10" presetClass="entr" presetSubtype="0" fill="hold" nodeType="withEffect">
                                  <p:stCondLst>
                                    <p:cond delay="0"/>
                                  </p:stCondLst>
                                  <p:childTnLst>
                                    <p:set>
                                      <p:cBhvr>
                                        <p:cTn id="12" dur="1" fill="hold">
                                          <p:stCondLst>
                                            <p:cond delay="0"/>
                                          </p:stCondLst>
                                        </p:cTn>
                                        <p:tgtEl>
                                          <p:spTgt spid="1032"/>
                                        </p:tgtEl>
                                        <p:attrNameLst>
                                          <p:attrName>style.visibility</p:attrName>
                                        </p:attrNameLst>
                                      </p:cBhvr>
                                      <p:to>
                                        <p:strVal val="visible"/>
                                      </p:to>
                                    </p:set>
                                    <p:animEffect transition="in" filter="fade">
                                      <p:cBhvr>
                                        <p:cTn id="13" dur="500"/>
                                        <p:tgtEl>
                                          <p:spTgt spid="1032"/>
                                        </p:tgtEl>
                                      </p:cBhvr>
                                    </p:animEffect>
                                  </p:childTnLst>
                                </p:cTn>
                              </p:par>
                              <p:par>
                                <p:cTn id="14" presetID="10" presetClass="entr" presetSubtype="0" fill="hold" nodeType="withEffect">
                                  <p:stCondLst>
                                    <p:cond delay="0"/>
                                  </p:stCondLst>
                                  <p:childTnLst>
                                    <p:set>
                                      <p:cBhvr>
                                        <p:cTn id="15" dur="1" fill="hold">
                                          <p:stCondLst>
                                            <p:cond delay="0"/>
                                          </p:stCondLst>
                                        </p:cTn>
                                        <p:tgtEl>
                                          <p:spTgt spid="1030"/>
                                        </p:tgtEl>
                                        <p:attrNameLst>
                                          <p:attrName>style.visibility</p:attrName>
                                        </p:attrNameLst>
                                      </p:cBhvr>
                                      <p:to>
                                        <p:strVal val="visible"/>
                                      </p:to>
                                    </p:set>
                                    <p:animEffect transition="in" filter="fade">
                                      <p:cBhvr>
                                        <p:cTn id="16" dur="500"/>
                                        <p:tgtEl>
                                          <p:spTgt spid="1030"/>
                                        </p:tgtEl>
                                      </p:cBhvr>
                                    </p:animEffect>
                                  </p:childTnLst>
                                </p:cTn>
                              </p:par>
                              <p:par>
                                <p:cTn id="17" presetID="10" presetClass="entr" presetSubtype="0" fill="hold" nodeType="withEffect">
                                  <p:stCondLst>
                                    <p:cond delay="0"/>
                                  </p:stCondLst>
                                  <p:childTnLst>
                                    <p:set>
                                      <p:cBhvr>
                                        <p:cTn id="18" dur="1" fill="hold">
                                          <p:stCondLst>
                                            <p:cond delay="0"/>
                                          </p:stCondLst>
                                        </p:cTn>
                                        <p:tgtEl>
                                          <p:spTgt spid="1026"/>
                                        </p:tgtEl>
                                        <p:attrNameLst>
                                          <p:attrName>style.visibility</p:attrName>
                                        </p:attrNameLst>
                                      </p:cBhvr>
                                      <p:to>
                                        <p:strVal val="visible"/>
                                      </p:to>
                                    </p:set>
                                    <p:animEffect transition="in" filter="fade">
                                      <p:cBhvr>
                                        <p:cTn id="19" dur="500"/>
                                        <p:tgtEl>
                                          <p:spTgt spid="1026"/>
                                        </p:tgtEl>
                                      </p:cBhvr>
                                    </p:animEffect>
                                  </p:childTnLst>
                                </p:cTn>
                              </p:par>
                              <p:par>
                                <p:cTn id="20" presetID="10" presetClass="entr" presetSubtype="0" fill="hold" nodeType="withEffect">
                                  <p:stCondLst>
                                    <p:cond delay="0"/>
                                  </p:stCondLst>
                                  <p:childTnLst>
                                    <p:set>
                                      <p:cBhvr>
                                        <p:cTn id="21" dur="1" fill="hold">
                                          <p:stCondLst>
                                            <p:cond delay="0"/>
                                          </p:stCondLst>
                                        </p:cTn>
                                        <p:tgtEl>
                                          <p:spTgt spid="1028"/>
                                        </p:tgtEl>
                                        <p:attrNameLst>
                                          <p:attrName>style.visibility</p:attrName>
                                        </p:attrNameLst>
                                      </p:cBhvr>
                                      <p:to>
                                        <p:strVal val="visible"/>
                                      </p:to>
                                    </p:set>
                                    <p:animEffect transition="in" filter="fade">
                                      <p:cBhvr>
                                        <p:cTn id="22" dur="500"/>
                                        <p:tgtEl>
                                          <p:spTgt spid="102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fade">
                                      <p:cBhvr>
                                        <p:cTn id="2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7" grpId="0" animBg="1"/>
      <p:bldP spid="2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B1284D5-20EE-4756-98FA-D38588B33927}"/>
              </a:ext>
            </a:extLst>
          </p:cNvPr>
          <p:cNvSpPr>
            <a:spLocks noGrp="1"/>
          </p:cNvSpPr>
          <p:nvPr>
            <p:ph type="body" sz="quarter" idx="17"/>
          </p:nvPr>
        </p:nvSpPr>
        <p:spPr>
          <a:xfrm>
            <a:off x="1504301" y="3305340"/>
            <a:ext cx="1713600" cy="1108800"/>
          </a:xfrm>
          <a:solidFill>
            <a:schemeClr val="accent5"/>
          </a:solidFill>
        </p:spPr>
        <p:txBody>
          <a:bodyPr anchor="ctr"/>
          <a:lstStyle/>
          <a:p>
            <a:r>
              <a:rPr lang="en-GB" sz="1800" dirty="0"/>
              <a:t>Toys are     us!</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2638635" y="1307711"/>
            <a:ext cx="2192000" cy="1224000"/>
          </a:xfrm>
          <a:solidFill>
            <a:schemeClr val="bg1"/>
          </a:solidFill>
        </p:spPr>
        <p:txBody>
          <a:bodyPr anchor="ctr"/>
          <a:lstStyle/>
          <a:p>
            <a:r>
              <a:rPr lang="en-GB" sz="1800" dirty="0"/>
              <a:t> Starter: My favourite things...</a:t>
            </a:r>
          </a:p>
        </p:txBody>
      </p:sp>
      <p:sp>
        <p:nvSpPr>
          <p:cNvPr id="5" name="Text Placeholder 4">
            <a:extLst>
              <a:ext uri="{FF2B5EF4-FFF2-40B4-BE49-F238E27FC236}">
                <a16:creationId xmlns:a16="http://schemas.microsoft.com/office/drawing/2014/main" id="{67FCC9CB-CEE9-40CA-A60C-712F495F600B}"/>
              </a:ext>
            </a:extLst>
          </p:cNvPr>
          <p:cNvSpPr>
            <a:spLocks noGrp="1"/>
          </p:cNvSpPr>
          <p:nvPr>
            <p:ph type="body" sz="quarter" idx="15"/>
          </p:nvPr>
        </p:nvSpPr>
        <p:spPr>
          <a:xfrm>
            <a:off x="6759636" y="1463053"/>
            <a:ext cx="1713600" cy="1108800"/>
          </a:xfrm>
          <a:solidFill>
            <a:schemeClr val="bg1"/>
          </a:solidFill>
        </p:spPr>
        <p:txBody>
          <a:bodyPr anchor="ctr"/>
          <a:lstStyle/>
          <a:p>
            <a:r>
              <a:rPr lang="en-GB" sz="1800" dirty="0"/>
              <a:t> Why are we talking about this?</a:t>
            </a:r>
          </a:p>
        </p:txBody>
      </p:sp>
      <p:sp>
        <p:nvSpPr>
          <p:cNvPr id="6" name="Text Placeholder 5">
            <a:extLst>
              <a:ext uri="{FF2B5EF4-FFF2-40B4-BE49-F238E27FC236}">
                <a16:creationId xmlns:a16="http://schemas.microsoft.com/office/drawing/2014/main" id="{DFE4217A-A6F1-4C42-8576-AE5299D46599}"/>
              </a:ext>
            </a:extLst>
          </p:cNvPr>
          <p:cNvSpPr>
            <a:spLocks noGrp="1"/>
          </p:cNvSpPr>
          <p:nvPr>
            <p:ph type="body" sz="quarter" idx="16"/>
          </p:nvPr>
        </p:nvSpPr>
        <p:spPr>
          <a:xfrm>
            <a:off x="5189301" y="2932886"/>
            <a:ext cx="2192000" cy="1224000"/>
          </a:xfrm>
          <a:solidFill>
            <a:schemeClr val="bg1"/>
          </a:solidFill>
        </p:spPr>
        <p:txBody>
          <a:bodyPr anchor="ctr"/>
          <a:lstStyle/>
          <a:p>
            <a:r>
              <a:rPr lang="en-GB" sz="1800" dirty="0"/>
              <a:t>To play or not to play?</a:t>
            </a:r>
          </a:p>
        </p:txBody>
      </p:sp>
      <p:sp>
        <p:nvSpPr>
          <p:cNvPr id="7" name="Text Placeholder 6">
            <a:extLst>
              <a:ext uri="{FF2B5EF4-FFF2-40B4-BE49-F238E27FC236}">
                <a16:creationId xmlns:a16="http://schemas.microsoft.com/office/drawing/2014/main" id="{A80B6ACC-7624-4A15-87A5-FFF46A3466F7}"/>
              </a:ext>
            </a:extLst>
          </p:cNvPr>
          <p:cNvSpPr>
            <a:spLocks noGrp="1"/>
          </p:cNvSpPr>
          <p:nvPr>
            <p:ph type="body" sz="quarter" idx="18"/>
          </p:nvPr>
        </p:nvSpPr>
        <p:spPr>
          <a:xfrm>
            <a:off x="2173977" y="5115294"/>
            <a:ext cx="2192000" cy="1224000"/>
          </a:xfrm>
        </p:spPr>
        <p:txBody>
          <a:bodyPr anchor="ctr"/>
          <a:lstStyle/>
          <a:p>
            <a:r>
              <a:rPr lang="en-GB" sz="1800" dirty="0"/>
              <a:t>Opinion building blocks</a:t>
            </a:r>
          </a:p>
        </p:txBody>
      </p:sp>
      <p:sp>
        <p:nvSpPr>
          <p:cNvPr id="23" name="Text Placeholder 22">
            <a:extLst>
              <a:ext uri="{FF2B5EF4-FFF2-40B4-BE49-F238E27FC236}">
                <a16:creationId xmlns:a16="http://schemas.microsoft.com/office/drawing/2014/main" id="{78A832B3-DDFF-4BCA-BB80-B478198CA298}"/>
              </a:ext>
            </a:extLst>
          </p:cNvPr>
          <p:cNvSpPr>
            <a:spLocks noGrp="1"/>
          </p:cNvSpPr>
          <p:nvPr>
            <p:ph type="body" sz="quarter" idx="19"/>
          </p:nvPr>
        </p:nvSpPr>
        <p:spPr/>
        <p:txBody>
          <a:bodyPr>
            <a:normAutofit/>
          </a:bodyPr>
          <a:lstStyle/>
          <a:p>
            <a:r>
              <a:rPr lang="en-GB" sz="1800" dirty="0"/>
              <a:t>Vote!</a:t>
            </a:r>
          </a:p>
        </p:txBody>
      </p:sp>
      <p:pic>
        <p:nvPicPr>
          <p:cNvPr id="17" name="Picture 4" descr="Speech Balloon icon">
            <a:extLst>
              <a:ext uri="{FF2B5EF4-FFF2-40B4-BE49-F238E27FC236}">
                <a16:creationId xmlns:a16="http://schemas.microsoft.com/office/drawing/2014/main" id="{9C4530FD-1DDD-4998-93EA-2463DCCECB4A}"/>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075203" y="1458812"/>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9228" name="Picture 12" descr="Ballot Box With Ballot icon">
            <a:extLst>
              <a:ext uri="{FF2B5EF4-FFF2-40B4-BE49-F238E27FC236}">
                <a16:creationId xmlns:a16="http://schemas.microsoft.com/office/drawing/2014/main" id="{01189E7C-7E05-4FF2-AD87-513887FD0A33}"/>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778025" y="5554790"/>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Teddy Bear icon">
            <a:extLst>
              <a:ext uri="{FF2B5EF4-FFF2-40B4-BE49-F238E27FC236}">
                <a16:creationId xmlns:a16="http://schemas.microsoft.com/office/drawing/2014/main" id="{9EAD0B10-6DDB-4BB1-A827-8ABC5E533263}"/>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989501" y="3551345"/>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Crayon icon">
            <a:extLst>
              <a:ext uri="{FF2B5EF4-FFF2-40B4-BE49-F238E27FC236}">
                <a16:creationId xmlns:a16="http://schemas.microsoft.com/office/drawing/2014/main" id="{6254E93B-2F86-425A-8503-88DA65ED3267}"/>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2295000" y="1307711"/>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descr="Yo Yo icon">
            <a:extLst>
              <a:ext uri="{FF2B5EF4-FFF2-40B4-BE49-F238E27FC236}">
                <a16:creationId xmlns:a16="http://schemas.microsoft.com/office/drawing/2014/main" id="{9218730E-AF20-4C4D-AFB0-8AEF44AA2588}"/>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4572000" y="3128850"/>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descr="Brick icon">
            <a:extLst>
              <a:ext uri="{FF2B5EF4-FFF2-40B4-BE49-F238E27FC236}">
                <a16:creationId xmlns:a16="http://schemas.microsoft.com/office/drawing/2014/main" id="{01F5059F-25E3-405C-9437-B53FFC8490F8}"/>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1685233" y="5166899"/>
            <a:ext cx="914400" cy="91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84577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A variety of childrens toys in bins Many children's toys separated and organized in colorful bins. toy box stock pictures, royalty-free photos &amp; images">
            <a:extLst>
              <a:ext uri="{FF2B5EF4-FFF2-40B4-BE49-F238E27FC236}">
                <a16:creationId xmlns:a16="http://schemas.microsoft.com/office/drawing/2014/main" id="{077BFDD1-0039-486C-8769-05D7561B7784}"/>
              </a:ext>
            </a:extLst>
          </p:cNvPr>
          <p:cNvPicPr>
            <a:picLocks noChangeAspect="1" noChangeArrowheads="1"/>
          </p:cNvPicPr>
          <p:nvPr/>
        </p:nvPicPr>
        <p:blipFill rotWithShape="1">
          <a:blip r:embed="rId3" cstate="print">
            <a:alphaModFix amt="20000"/>
            <a:extLst>
              <a:ext uri="{28A0092B-C50C-407E-A947-70E740481C1C}">
                <a14:useLocalDpi xmlns:a14="http://schemas.microsoft.com/office/drawing/2010/main"/>
              </a:ext>
            </a:extLst>
          </a:blip>
          <a:srcRect/>
          <a:stretch/>
        </p:blipFill>
        <p:spPr bwMode="auto">
          <a:xfrm>
            <a:off x="-2730" y="990459"/>
            <a:ext cx="9146729" cy="5867541"/>
          </a:xfrm>
          <a:prstGeom prst="rect">
            <a:avLst/>
          </a:prstGeom>
          <a:noFill/>
          <a:extLst>
            <a:ext uri="{909E8E84-426E-40DD-AFC4-6F175D3DCCD1}">
              <a14:hiddenFill xmlns:a14="http://schemas.microsoft.com/office/drawing/2010/main">
                <a:solidFill>
                  <a:srgbClr val="FFFFFF"/>
                </a:solidFill>
              </a14:hiddenFill>
            </a:ext>
          </a:extLst>
        </p:spPr>
      </p:pic>
      <p:sp>
        <p:nvSpPr>
          <p:cNvPr id="6" name="Text Placeholder 1">
            <a:extLst>
              <a:ext uri="{FF2B5EF4-FFF2-40B4-BE49-F238E27FC236}">
                <a16:creationId xmlns:a16="http://schemas.microsoft.com/office/drawing/2014/main" id="{19826D6D-416E-4014-B6D1-2175C0F5F697}"/>
              </a:ext>
            </a:extLst>
          </p:cNvPr>
          <p:cNvSpPr>
            <a:spLocks noGrp="1"/>
          </p:cNvSpPr>
          <p:nvPr>
            <p:ph type="body" sz="quarter" idx="10"/>
          </p:nvPr>
        </p:nvSpPr>
        <p:spPr>
          <a:xfrm>
            <a:off x="755934" y="191258"/>
            <a:ext cx="7739062" cy="571500"/>
          </a:xfrm>
        </p:spPr>
        <p:txBody>
          <a:bodyPr/>
          <a:lstStyle/>
          <a:p>
            <a:r>
              <a:rPr lang="en-GB" dirty="0"/>
              <a:t>Toys are us!</a:t>
            </a:r>
          </a:p>
        </p:txBody>
      </p:sp>
      <p:sp>
        <p:nvSpPr>
          <p:cNvPr id="7" name="Pentagon 20">
            <a:extLst>
              <a:ext uri="{FF2B5EF4-FFF2-40B4-BE49-F238E27FC236}">
                <a16:creationId xmlns:a16="http://schemas.microsoft.com/office/drawing/2014/main" id="{578C0E5B-5486-4105-94C2-F7812CD73773}"/>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59" name="Graphic 15" descr="Chat">
            <a:extLst>
              <a:ext uri="{FF2B5EF4-FFF2-40B4-BE49-F238E27FC236}">
                <a16:creationId xmlns:a16="http://schemas.microsoft.com/office/drawing/2014/main" id="{2DED9A7F-804D-4FD6-AFF2-01E6AF7A287B}"/>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0" y="183158"/>
            <a:ext cx="579600" cy="579600"/>
          </a:xfrm>
          <a:prstGeom prst="rect">
            <a:avLst/>
          </a:prstGeom>
        </p:spPr>
      </p:pic>
      <p:sp>
        <p:nvSpPr>
          <p:cNvPr id="8" name="Rectangle: Rounded Corners 7">
            <a:extLst>
              <a:ext uri="{FF2B5EF4-FFF2-40B4-BE49-F238E27FC236}">
                <a16:creationId xmlns:a16="http://schemas.microsoft.com/office/drawing/2014/main" id="{020FC0C3-4538-4318-A428-C879D41B60B3}"/>
              </a:ext>
            </a:extLst>
          </p:cNvPr>
          <p:cNvSpPr/>
          <p:nvPr/>
        </p:nvSpPr>
        <p:spPr>
          <a:xfrm>
            <a:off x="334034" y="3145222"/>
            <a:ext cx="8473200" cy="1558013"/>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b="1" dirty="0">
                <a:solidFill>
                  <a:schemeClr val="tx1"/>
                </a:solidFill>
                <a:latin typeface="Century Gothic" panose="020B0502020202020204" pitchFamily="34" charset="0"/>
              </a:rPr>
              <a:t>Pair activity (5-10 mins)</a:t>
            </a:r>
          </a:p>
          <a:p>
            <a:pPr algn="ctr"/>
            <a:r>
              <a:rPr lang="en-GB" dirty="0">
                <a:solidFill>
                  <a:schemeClr val="tx1"/>
                </a:solidFill>
                <a:latin typeface="Century Gothic" panose="020B0502020202020204" pitchFamily="34" charset="0"/>
              </a:rPr>
              <a:t>On the next few slides, you are going to see some toys and the skills they can help us with. For each one, talk about the question with your partner (or whoever you are working with!). </a:t>
            </a:r>
          </a:p>
        </p:txBody>
      </p:sp>
    </p:spTree>
    <p:extLst>
      <p:ext uri="{BB962C8B-B14F-4D97-AF65-F5344CB8AC3E}">
        <p14:creationId xmlns:p14="http://schemas.microsoft.com/office/powerpoint/2010/main" val="14937921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4" name="Picture 6">
            <a:extLst>
              <a:ext uri="{FF2B5EF4-FFF2-40B4-BE49-F238E27FC236}">
                <a16:creationId xmlns:a16="http://schemas.microsoft.com/office/drawing/2014/main" id="{805B0582-2AE2-4236-9D9D-F2BF0D6488BF}"/>
              </a:ext>
            </a:extLst>
          </p:cNvPr>
          <p:cNvPicPr>
            <a:picLocks noChangeAspect="1" noChangeArrowheads="1"/>
          </p:cNvPicPr>
          <p:nvPr/>
        </p:nvPicPr>
        <p:blipFill rotWithShape="1">
          <a:blip r:embed="rId3" cstate="print">
            <a:alphaModFix amt="20000"/>
            <a:extLst>
              <a:ext uri="{28A0092B-C50C-407E-A947-70E740481C1C}">
                <a14:useLocalDpi xmlns:a14="http://schemas.microsoft.com/office/drawing/2010/main"/>
              </a:ext>
            </a:extLst>
          </a:blip>
          <a:srcRect/>
          <a:stretch/>
        </p:blipFill>
        <p:spPr bwMode="auto">
          <a:xfrm>
            <a:off x="-1" y="1014761"/>
            <a:ext cx="9144001" cy="407585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316E799A-D2D7-41AB-9387-2E6F61D6DC4E}"/>
              </a:ext>
            </a:extLst>
          </p:cNvPr>
          <p:cNvSpPr/>
          <p:nvPr/>
        </p:nvSpPr>
        <p:spPr>
          <a:xfrm>
            <a:off x="0" y="5090615"/>
            <a:ext cx="9144000" cy="1767385"/>
          </a:xfrm>
          <a:prstGeom prst="rect">
            <a:avLst/>
          </a:prstGeom>
          <a:solidFill>
            <a:schemeClr val="accent3">
              <a:alpha val="30196"/>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6" name="Text Placeholder 1">
            <a:extLst>
              <a:ext uri="{FF2B5EF4-FFF2-40B4-BE49-F238E27FC236}">
                <a16:creationId xmlns:a16="http://schemas.microsoft.com/office/drawing/2014/main" id="{19826D6D-416E-4014-B6D1-2175C0F5F697}"/>
              </a:ext>
            </a:extLst>
          </p:cNvPr>
          <p:cNvSpPr>
            <a:spLocks noGrp="1"/>
          </p:cNvSpPr>
          <p:nvPr>
            <p:ph type="body" sz="quarter" idx="10"/>
          </p:nvPr>
        </p:nvSpPr>
        <p:spPr>
          <a:xfrm>
            <a:off x="755934" y="191258"/>
            <a:ext cx="7739062" cy="571500"/>
          </a:xfrm>
        </p:spPr>
        <p:txBody>
          <a:bodyPr/>
          <a:lstStyle/>
          <a:p>
            <a:r>
              <a:rPr lang="en-GB" dirty="0"/>
              <a:t>Toys are us!</a:t>
            </a:r>
          </a:p>
        </p:txBody>
      </p:sp>
      <p:sp>
        <p:nvSpPr>
          <p:cNvPr id="7" name="Pentagon 20">
            <a:extLst>
              <a:ext uri="{FF2B5EF4-FFF2-40B4-BE49-F238E27FC236}">
                <a16:creationId xmlns:a16="http://schemas.microsoft.com/office/drawing/2014/main" id="{578C0E5B-5486-4105-94C2-F7812CD73773}"/>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59" name="Graphic 15" descr="Chat">
            <a:extLst>
              <a:ext uri="{FF2B5EF4-FFF2-40B4-BE49-F238E27FC236}">
                <a16:creationId xmlns:a16="http://schemas.microsoft.com/office/drawing/2014/main" id="{2DED9A7F-804D-4FD6-AFF2-01E6AF7A287B}"/>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0" y="183158"/>
            <a:ext cx="579600" cy="579600"/>
          </a:xfrm>
          <a:prstGeom prst="rect">
            <a:avLst/>
          </a:prstGeom>
        </p:spPr>
      </p:pic>
      <p:pic>
        <p:nvPicPr>
          <p:cNvPr id="7176" name="Picture 8" descr="Wooden building blocks Building from wooden colourful childrens blocks building blocks stock pictures, royalty-free photos &amp; images">
            <a:extLst>
              <a:ext uri="{FF2B5EF4-FFF2-40B4-BE49-F238E27FC236}">
                <a16:creationId xmlns:a16="http://schemas.microsoft.com/office/drawing/2014/main" id="{2EE9ED8E-FBD4-4EC9-8EB1-C80CC0393021}"/>
              </a:ext>
            </a:extLst>
          </p:cNvPr>
          <p:cNvPicPr>
            <a:picLocks noChangeAspect="1" noChangeArrowheads="1"/>
          </p:cNvPicPr>
          <p:nvPr/>
        </p:nvPicPr>
        <p:blipFill>
          <a:blip r:embed="rId6" cstate="print">
            <a:extLst>
              <a:ext uri="{BEBA8EAE-BF5A-486C-A8C5-ECC9F3942E4B}">
                <a14:imgProps xmlns:a14="http://schemas.microsoft.com/office/drawing/2010/main">
                  <a14:imgLayer r:embed="rId7">
                    <a14:imgEffect>
                      <a14:backgroundRemoval t="6226" b="95720" l="9804" r="90523">
                        <a14:foregroundMark x1="63399" y1="6226" x2="63399" y2="6226"/>
                        <a14:foregroundMark x1="90523" y1="31907" x2="90523" y2="31907"/>
                        <a14:foregroundMark x1="33824" y1="92607" x2="33824" y2="92607"/>
                        <a14:foregroundMark x1="32026" y1="95720" x2="32026" y2="95720"/>
                        <a14:foregroundMark x1="12255" y1="45720" x2="12255" y2="45720"/>
                      </a14:backgroundRemoval>
                    </a14:imgEffect>
                  </a14:imgLayer>
                </a14:imgProps>
              </a:ext>
              <a:ext uri="{28A0092B-C50C-407E-A947-70E740481C1C}">
                <a14:useLocalDpi xmlns:a14="http://schemas.microsoft.com/office/drawing/2010/main"/>
              </a:ext>
            </a:extLst>
          </a:blip>
          <a:srcRect/>
          <a:stretch>
            <a:fillRect/>
          </a:stretch>
        </p:blipFill>
        <p:spPr bwMode="auto">
          <a:xfrm>
            <a:off x="6751908" y="1089384"/>
            <a:ext cx="2041194" cy="1714336"/>
          </a:xfrm>
          <a:prstGeom prst="rect">
            <a:avLst/>
          </a:prstGeom>
          <a:noFill/>
          <a:extLst>
            <a:ext uri="{909E8E84-426E-40DD-AFC4-6F175D3DCCD1}">
              <a14:hiddenFill xmlns:a14="http://schemas.microsoft.com/office/drawing/2010/main">
                <a:solidFill>
                  <a:srgbClr val="FFFFFF"/>
                </a:solidFill>
              </a14:hiddenFill>
            </a:ext>
          </a:extLst>
        </p:spPr>
      </p:pic>
      <p:sp>
        <p:nvSpPr>
          <p:cNvPr id="21" name="Rectangle: Rounded Corners 20">
            <a:extLst>
              <a:ext uri="{FF2B5EF4-FFF2-40B4-BE49-F238E27FC236}">
                <a16:creationId xmlns:a16="http://schemas.microsoft.com/office/drawing/2014/main" id="{C81A1F1D-8FC1-4743-AECB-D8B02F9DC54A}"/>
              </a:ext>
            </a:extLst>
          </p:cNvPr>
          <p:cNvSpPr/>
          <p:nvPr/>
        </p:nvSpPr>
        <p:spPr>
          <a:xfrm>
            <a:off x="2361272" y="1234137"/>
            <a:ext cx="4039738" cy="1424830"/>
          </a:xfrm>
          <a:prstGeom prst="roundRect">
            <a:avLst/>
          </a:prstGeom>
          <a:solidFill>
            <a:schemeClr val="accent3"/>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dirty="0"/>
              <a:t>Lego </a:t>
            </a:r>
            <a:r>
              <a:rPr lang="en-GB" dirty="0"/>
              <a:t>comes from the country </a:t>
            </a:r>
            <a:r>
              <a:rPr lang="en-GB" b="1" dirty="0"/>
              <a:t>Denmark</a:t>
            </a:r>
            <a:r>
              <a:rPr lang="en-GB" dirty="0"/>
              <a:t>, and </a:t>
            </a:r>
            <a:r>
              <a:rPr lang="en-GB" b="1" dirty="0"/>
              <a:t>Playmobil</a:t>
            </a:r>
            <a:r>
              <a:rPr lang="en-GB" dirty="0"/>
              <a:t> is from </a:t>
            </a:r>
            <a:r>
              <a:rPr lang="en-GB" b="1" dirty="0"/>
              <a:t>Germany</a:t>
            </a:r>
            <a:r>
              <a:rPr lang="en-GB" dirty="0"/>
              <a:t>!</a:t>
            </a:r>
          </a:p>
        </p:txBody>
      </p:sp>
      <p:sp>
        <p:nvSpPr>
          <p:cNvPr id="24" name="Rectangle: Rounded Corners 23">
            <a:extLst>
              <a:ext uri="{FF2B5EF4-FFF2-40B4-BE49-F238E27FC236}">
                <a16:creationId xmlns:a16="http://schemas.microsoft.com/office/drawing/2014/main" id="{2F251B01-8D6A-4AE9-8D8E-51EA68481896}"/>
              </a:ext>
            </a:extLst>
          </p:cNvPr>
          <p:cNvSpPr/>
          <p:nvPr/>
        </p:nvSpPr>
        <p:spPr>
          <a:xfrm>
            <a:off x="2361272" y="3049562"/>
            <a:ext cx="6452195" cy="1623693"/>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t>Playing with </a:t>
            </a:r>
            <a:r>
              <a:rPr lang="en-GB" b="1" dirty="0"/>
              <a:t>building</a:t>
            </a:r>
            <a:r>
              <a:rPr lang="en-GB" dirty="0"/>
              <a:t> toys helps us with our </a:t>
            </a:r>
            <a:r>
              <a:rPr lang="en-GB" b="1" dirty="0"/>
              <a:t>construction skills</a:t>
            </a:r>
            <a:r>
              <a:rPr lang="en-GB" dirty="0"/>
              <a:t>, using our </a:t>
            </a:r>
            <a:r>
              <a:rPr lang="en-GB" b="1" dirty="0"/>
              <a:t>imaginations</a:t>
            </a:r>
            <a:r>
              <a:rPr lang="en-GB" dirty="0"/>
              <a:t>, and </a:t>
            </a:r>
            <a:r>
              <a:rPr lang="en-GB" b="1" dirty="0"/>
              <a:t>working in a team. </a:t>
            </a:r>
            <a:r>
              <a:rPr lang="en-GB" dirty="0"/>
              <a:t>It can even make us better at </a:t>
            </a:r>
            <a:r>
              <a:rPr lang="en-GB" b="1" dirty="0"/>
              <a:t>maths</a:t>
            </a:r>
            <a:r>
              <a:rPr lang="en-GB" dirty="0"/>
              <a:t> and </a:t>
            </a:r>
            <a:r>
              <a:rPr lang="en-GB" b="1" dirty="0"/>
              <a:t>science</a:t>
            </a:r>
            <a:r>
              <a:rPr lang="en-GB" dirty="0"/>
              <a:t>! </a:t>
            </a:r>
          </a:p>
        </p:txBody>
      </p:sp>
      <p:sp>
        <p:nvSpPr>
          <p:cNvPr id="26" name="Rectangle: Rounded Corners 25">
            <a:extLst>
              <a:ext uri="{FF2B5EF4-FFF2-40B4-BE49-F238E27FC236}">
                <a16:creationId xmlns:a16="http://schemas.microsoft.com/office/drawing/2014/main" id="{51F7785A-558A-4D3D-A28E-061EB8D1C31E}"/>
              </a:ext>
            </a:extLst>
          </p:cNvPr>
          <p:cNvSpPr/>
          <p:nvPr/>
        </p:nvSpPr>
        <p:spPr>
          <a:xfrm>
            <a:off x="335401" y="5385712"/>
            <a:ext cx="5287478" cy="1125601"/>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b="1" dirty="0">
                <a:solidFill>
                  <a:schemeClr val="tx1"/>
                </a:solidFill>
                <a:latin typeface="Century Gothic" panose="020B0502020202020204" pitchFamily="34" charset="0"/>
              </a:rPr>
              <a:t>What do you think?</a:t>
            </a:r>
          </a:p>
          <a:p>
            <a:pPr algn="ctr"/>
            <a:r>
              <a:rPr lang="en-GB" dirty="0">
                <a:solidFill>
                  <a:schemeClr val="tx1"/>
                </a:solidFill>
                <a:latin typeface="Century Gothic" panose="020B0502020202020204" pitchFamily="34" charset="0"/>
              </a:rPr>
              <a:t>What would happen if we couldn’t play with these toys? Which skills would we miss out on?  </a:t>
            </a:r>
          </a:p>
        </p:txBody>
      </p:sp>
      <p:sp>
        <p:nvSpPr>
          <p:cNvPr id="27" name="Rectangle: Rounded Corners 26">
            <a:extLst>
              <a:ext uri="{FF2B5EF4-FFF2-40B4-BE49-F238E27FC236}">
                <a16:creationId xmlns:a16="http://schemas.microsoft.com/office/drawing/2014/main" id="{F2E4CDDE-9AB3-4517-B54D-03E5C79D573F}"/>
              </a:ext>
            </a:extLst>
          </p:cNvPr>
          <p:cNvSpPr/>
          <p:nvPr/>
        </p:nvSpPr>
        <p:spPr>
          <a:xfrm>
            <a:off x="5786651" y="5385712"/>
            <a:ext cx="3045537" cy="1125601"/>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b="1" dirty="0">
                <a:solidFill>
                  <a:schemeClr val="bg1"/>
                </a:solidFill>
                <a:latin typeface="Century Gothic" panose="020B0502020202020204" pitchFamily="34" charset="0"/>
              </a:rPr>
              <a:t>Challenge:</a:t>
            </a:r>
          </a:p>
          <a:p>
            <a:pPr algn="ctr"/>
            <a:r>
              <a:rPr lang="en-GB" dirty="0">
                <a:solidFill>
                  <a:schemeClr val="bg1"/>
                </a:solidFill>
                <a:latin typeface="Century Gothic" panose="020B0502020202020204" pitchFamily="34" charset="0"/>
              </a:rPr>
              <a:t>Does this make you want to play with building toys?</a:t>
            </a:r>
          </a:p>
        </p:txBody>
      </p:sp>
      <p:pic>
        <p:nvPicPr>
          <p:cNvPr id="14" name="Picture 2" descr="Police Officers, Old, Playmobil, Green">
            <a:extLst>
              <a:ext uri="{FF2B5EF4-FFF2-40B4-BE49-F238E27FC236}">
                <a16:creationId xmlns:a16="http://schemas.microsoft.com/office/drawing/2014/main" id="{F657BFFF-1DD2-4D55-8F89-C6993E997243}"/>
              </a:ext>
            </a:extLst>
          </p:cNvPr>
          <p:cNvPicPr>
            <a:picLocks noChangeAspect="1" noChangeArrowheads="1"/>
          </p:cNvPicPr>
          <p:nvPr/>
        </p:nvPicPr>
        <p:blipFill rotWithShape="1">
          <a:blip r:embed="rId8" cstate="print">
            <a:extLst>
              <a:ext uri="{28A0092B-C50C-407E-A947-70E740481C1C}">
                <a14:useLocalDpi xmlns:a14="http://schemas.microsoft.com/office/drawing/2010/main"/>
              </a:ext>
            </a:extLst>
          </a:blip>
          <a:srcRect/>
          <a:stretch/>
        </p:blipFill>
        <p:spPr bwMode="auto">
          <a:xfrm>
            <a:off x="231434" y="1137023"/>
            <a:ext cx="1799305" cy="37282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56852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6" name="Picture 6" descr="Blue model house Blue wooden model house next to a window with curtain on wooden floor. dolls house stock pictures, royalty-free photos &amp; images">
            <a:extLst>
              <a:ext uri="{FF2B5EF4-FFF2-40B4-BE49-F238E27FC236}">
                <a16:creationId xmlns:a16="http://schemas.microsoft.com/office/drawing/2014/main" id="{CA0FEDE8-7969-4DBE-87B3-6825814EBBB2}"/>
              </a:ext>
            </a:extLst>
          </p:cNvPr>
          <p:cNvPicPr>
            <a:picLocks noChangeAspect="1" noChangeArrowheads="1"/>
          </p:cNvPicPr>
          <p:nvPr/>
        </p:nvPicPr>
        <p:blipFill rotWithShape="1">
          <a:blip r:embed="rId3" cstate="print">
            <a:alphaModFix amt="20000"/>
            <a:extLst>
              <a:ext uri="{28A0092B-C50C-407E-A947-70E740481C1C}">
                <a14:useLocalDpi xmlns:a14="http://schemas.microsoft.com/office/drawing/2010/main"/>
              </a:ext>
            </a:extLst>
          </a:blip>
          <a:srcRect/>
          <a:stretch/>
        </p:blipFill>
        <p:spPr bwMode="auto">
          <a:xfrm>
            <a:off x="-4373" y="997344"/>
            <a:ext cx="9148373" cy="409327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316E799A-D2D7-41AB-9387-2E6F61D6DC4E}"/>
              </a:ext>
            </a:extLst>
          </p:cNvPr>
          <p:cNvSpPr/>
          <p:nvPr/>
        </p:nvSpPr>
        <p:spPr>
          <a:xfrm>
            <a:off x="0" y="5090615"/>
            <a:ext cx="9144000" cy="1767385"/>
          </a:xfrm>
          <a:prstGeom prst="rect">
            <a:avLst/>
          </a:prstGeom>
          <a:solidFill>
            <a:schemeClr val="accent3">
              <a:alpha val="30196"/>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6" name="Text Placeholder 1">
            <a:extLst>
              <a:ext uri="{FF2B5EF4-FFF2-40B4-BE49-F238E27FC236}">
                <a16:creationId xmlns:a16="http://schemas.microsoft.com/office/drawing/2014/main" id="{19826D6D-416E-4014-B6D1-2175C0F5F697}"/>
              </a:ext>
            </a:extLst>
          </p:cNvPr>
          <p:cNvSpPr>
            <a:spLocks noGrp="1"/>
          </p:cNvSpPr>
          <p:nvPr>
            <p:ph type="body" sz="quarter" idx="10"/>
          </p:nvPr>
        </p:nvSpPr>
        <p:spPr>
          <a:xfrm>
            <a:off x="755934" y="191258"/>
            <a:ext cx="7739062" cy="571500"/>
          </a:xfrm>
        </p:spPr>
        <p:txBody>
          <a:bodyPr/>
          <a:lstStyle/>
          <a:p>
            <a:r>
              <a:rPr lang="en-GB" dirty="0"/>
              <a:t>Toys are us!</a:t>
            </a:r>
          </a:p>
        </p:txBody>
      </p:sp>
      <p:sp>
        <p:nvSpPr>
          <p:cNvPr id="7" name="Pentagon 20">
            <a:extLst>
              <a:ext uri="{FF2B5EF4-FFF2-40B4-BE49-F238E27FC236}">
                <a16:creationId xmlns:a16="http://schemas.microsoft.com/office/drawing/2014/main" id="{578C0E5B-5486-4105-94C2-F7812CD73773}"/>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59" name="Graphic 15" descr="Chat">
            <a:extLst>
              <a:ext uri="{FF2B5EF4-FFF2-40B4-BE49-F238E27FC236}">
                <a16:creationId xmlns:a16="http://schemas.microsoft.com/office/drawing/2014/main" id="{2DED9A7F-804D-4FD6-AFF2-01E6AF7A287B}"/>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0" y="183158"/>
            <a:ext cx="579600" cy="579600"/>
          </a:xfrm>
          <a:prstGeom prst="rect">
            <a:avLst/>
          </a:prstGeom>
        </p:spPr>
      </p:pic>
      <p:pic>
        <p:nvPicPr>
          <p:cNvPr id="9" name="Picture 8" descr="Rag doll 35 year old patchwork rag doll old fashioned doll stock pictures, royalty-free photos &amp; images">
            <a:extLst>
              <a:ext uri="{FF2B5EF4-FFF2-40B4-BE49-F238E27FC236}">
                <a16:creationId xmlns:a16="http://schemas.microsoft.com/office/drawing/2014/main" id="{B2D207C9-2954-44C0-881A-30FE0AEC852E}"/>
              </a:ext>
            </a:extLst>
          </p:cNvPr>
          <p:cNvPicPr>
            <a:picLocks noChangeAspect="1" noChangeArrowheads="1"/>
          </p:cNvPicPr>
          <p:nvPr/>
        </p:nvPicPr>
        <p:blipFill>
          <a:blip r:embed="rId6">
            <a:extLst>
              <a:ext uri="{BEBA8EAE-BF5A-486C-A8C5-ECC9F3942E4B}">
                <a14:imgProps xmlns:a14="http://schemas.microsoft.com/office/drawing/2010/main">
                  <a14:imgLayer r:embed="rId7">
                    <a14:imgEffect>
                      <a14:backgroundRemoval t="8497" b="96078" l="9337" r="89681">
                        <a14:foregroundMark x1="45700" y1="8497" x2="45700" y2="8497"/>
                        <a14:foregroundMark x1="35381" y1="92974" x2="35381" y2="92974"/>
                        <a14:foregroundMark x1="40049" y1="96078" x2="40049" y2="96078"/>
                      </a14:backgroundRemoval>
                    </a14:imgEffect>
                  </a14:imgLayer>
                </a14:imgProps>
              </a:ext>
              <a:ext uri="{28A0092B-C50C-407E-A947-70E740481C1C}">
                <a14:useLocalDpi xmlns:a14="http://schemas.microsoft.com/office/drawing/2010/main"/>
              </a:ext>
            </a:extLst>
          </a:blip>
          <a:srcRect/>
          <a:stretch>
            <a:fillRect/>
          </a:stretch>
        </p:blipFill>
        <p:spPr bwMode="auto">
          <a:xfrm>
            <a:off x="6691733" y="1084843"/>
            <a:ext cx="2505455" cy="3767418"/>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Rounded Corners 9">
            <a:extLst>
              <a:ext uri="{FF2B5EF4-FFF2-40B4-BE49-F238E27FC236}">
                <a16:creationId xmlns:a16="http://schemas.microsoft.com/office/drawing/2014/main" id="{9F3AA576-6191-4B4C-B58A-382E7A5303A6}"/>
              </a:ext>
            </a:extLst>
          </p:cNvPr>
          <p:cNvSpPr/>
          <p:nvPr/>
        </p:nvSpPr>
        <p:spPr>
          <a:xfrm>
            <a:off x="2696796" y="1214414"/>
            <a:ext cx="4025891" cy="1442481"/>
          </a:xfrm>
          <a:prstGeom prst="roundRect">
            <a:avLst/>
          </a:prstGeom>
          <a:solidFill>
            <a:schemeClr val="accent3"/>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dirty="0"/>
              <a:t>Dolls are some of the oldest children’s toys ever</a:t>
            </a:r>
            <a:r>
              <a:rPr lang="en-GB" dirty="0"/>
              <a:t>! History shows that the </a:t>
            </a:r>
            <a:r>
              <a:rPr lang="en-GB" b="1" dirty="0"/>
              <a:t>Ancient Greeks </a:t>
            </a:r>
            <a:r>
              <a:rPr lang="en-GB" dirty="0"/>
              <a:t>may have played with them.</a:t>
            </a:r>
          </a:p>
        </p:txBody>
      </p:sp>
      <p:sp>
        <p:nvSpPr>
          <p:cNvPr id="12" name="Rectangle: Rounded Corners 11">
            <a:extLst>
              <a:ext uri="{FF2B5EF4-FFF2-40B4-BE49-F238E27FC236}">
                <a16:creationId xmlns:a16="http://schemas.microsoft.com/office/drawing/2014/main" id="{C735D918-64B9-44D8-AC5A-81107EE173C3}"/>
              </a:ext>
            </a:extLst>
          </p:cNvPr>
          <p:cNvSpPr/>
          <p:nvPr/>
        </p:nvSpPr>
        <p:spPr>
          <a:xfrm>
            <a:off x="284339" y="3073069"/>
            <a:ext cx="6452195" cy="1623693"/>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t>By playing with dolls, we can learn more about </a:t>
            </a:r>
            <a:r>
              <a:rPr lang="en-GB" b="1" dirty="0"/>
              <a:t>responsibility</a:t>
            </a:r>
            <a:r>
              <a:rPr lang="en-GB" dirty="0"/>
              <a:t>, understanding people’s </a:t>
            </a:r>
            <a:r>
              <a:rPr lang="en-GB" b="1" dirty="0"/>
              <a:t>feelings</a:t>
            </a:r>
            <a:r>
              <a:rPr lang="en-GB" dirty="0"/>
              <a:t>, </a:t>
            </a:r>
            <a:r>
              <a:rPr lang="en-GB" b="1" dirty="0"/>
              <a:t>caring</a:t>
            </a:r>
            <a:r>
              <a:rPr lang="en-GB" dirty="0"/>
              <a:t> for others and even </a:t>
            </a:r>
            <a:r>
              <a:rPr lang="en-GB" b="1" dirty="0"/>
              <a:t>how to talk </a:t>
            </a:r>
            <a:r>
              <a:rPr lang="en-GB" dirty="0"/>
              <a:t>to our friends, teachers and family!</a:t>
            </a:r>
          </a:p>
        </p:txBody>
      </p:sp>
      <p:pic>
        <p:nvPicPr>
          <p:cNvPr id="5124" name="Picture 4" descr="Barbie, Toys, Baby Doll, Barbie, Barbie">
            <a:extLst>
              <a:ext uri="{FF2B5EF4-FFF2-40B4-BE49-F238E27FC236}">
                <a16:creationId xmlns:a16="http://schemas.microsoft.com/office/drawing/2014/main" id="{15021217-771B-4F7F-8990-BF8297868984}"/>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1288456" y="1221483"/>
            <a:ext cx="1343802" cy="1643499"/>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Super, Hero, Thor, Super Hero, Power, Superhero">
            <a:extLst>
              <a:ext uri="{FF2B5EF4-FFF2-40B4-BE49-F238E27FC236}">
                <a16:creationId xmlns:a16="http://schemas.microsoft.com/office/drawing/2014/main" id="{0F578A07-6C0C-4113-B770-F272D83C8A4A}"/>
              </a:ext>
            </a:extLst>
          </p:cNvPr>
          <p:cNvPicPr>
            <a:picLocks noChangeAspect="1" noChangeArrowheads="1"/>
          </p:cNvPicPr>
          <p:nvPr/>
        </p:nvPicPr>
        <p:blipFill>
          <a:blip r:embed="rId9" cstate="print">
            <a:extLst>
              <a:ext uri="{28A0092B-C50C-407E-A947-70E740481C1C}">
                <a14:useLocalDpi xmlns:a14="http://schemas.microsoft.com/office/drawing/2010/main"/>
              </a:ext>
            </a:extLst>
          </a:blip>
          <a:srcRect/>
          <a:stretch>
            <a:fillRect/>
          </a:stretch>
        </p:blipFill>
        <p:spPr bwMode="auto">
          <a:xfrm>
            <a:off x="110200" y="1108757"/>
            <a:ext cx="1178256" cy="1767385"/>
          </a:xfrm>
          <a:prstGeom prst="rect">
            <a:avLst/>
          </a:prstGeom>
          <a:noFill/>
          <a:extLst>
            <a:ext uri="{909E8E84-426E-40DD-AFC4-6F175D3DCCD1}">
              <a14:hiddenFill xmlns:a14="http://schemas.microsoft.com/office/drawing/2010/main">
                <a:solidFill>
                  <a:srgbClr val="FFFFFF"/>
                </a:solidFill>
              </a14:hiddenFill>
            </a:ext>
          </a:extLst>
        </p:spPr>
      </p:pic>
      <p:sp>
        <p:nvSpPr>
          <p:cNvPr id="23" name="Rectangle: Rounded Corners 22">
            <a:extLst>
              <a:ext uri="{FF2B5EF4-FFF2-40B4-BE49-F238E27FC236}">
                <a16:creationId xmlns:a16="http://schemas.microsoft.com/office/drawing/2014/main" id="{B88BCA40-7246-456C-92D1-D1C3F3548E9F}"/>
              </a:ext>
            </a:extLst>
          </p:cNvPr>
          <p:cNvSpPr/>
          <p:nvPr/>
        </p:nvSpPr>
        <p:spPr>
          <a:xfrm>
            <a:off x="335401" y="5385712"/>
            <a:ext cx="5287478" cy="1125601"/>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b="1" dirty="0">
                <a:solidFill>
                  <a:schemeClr val="tx1"/>
                </a:solidFill>
                <a:latin typeface="Century Gothic" panose="020B0502020202020204" pitchFamily="34" charset="0"/>
              </a:rPr>
              <a:t>What do you think?</a:t>
            </a:r>
          </a:p>
          <a:p>
            <a:pPr algn="ctr"/>
            <a:r>
              <a:rPr lang="en-GB" dirty="0">
                <a:solidFill>
                  <a:schemeClr val="tx1"/>
                </a:solidFill>
                <a:latin typeface="Century Gothic" panose="020B0502020202020204" pitchFamily="34" charset="0"/>
              </a:rPr>
              <a:t>What would happen if we couldn’t play with these toys? Which skills would we miss out on?  </a:t>
            </a:r>
          </a:p>
        </p:txBody>
      </p:sp>
      <p:sp>
        <p:nvSpPr>
          <p:cNvPr id="24" name="Rectangle: Rounded Corners 23">
            <a:extLst>
              <a:ext uri="{FF2B5EF4-FFF2-40B4-BE49-F238E27FC236}">
                <a16:creationId xmlns:a16="http://schemas.microsoft.com/office/drawing/2014/main" id="{BFB13B8A-6FAB-418B-B8A0-6DF7A3998224}"/>
              </a:ext>
            </a:extLst>
          </p:cNvPr>
          <p:cNvSpPr/>
          <p:nvPr/>
        </p:nvSpPr>
        <p:spPr>
          <a:xfrm>
            <a:off x="5786651" y="5385712"/>
            <a:ext cx="3045537" cy="1125601"/>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b="1" dirty="0">
                <a:solidFill>
                  <a:schemeClr val="bg1"/>
                </a:solidFill>
                <a:latin typeface="Century Gothic" panose="020B0502020202020204" pitchFamily="34" charset="0"/>
              </a:rPr>
              <a:t>Challenge:</a:t>
            </a:r>
          </a:p>
          <a:p>
            <a:pPr algn="ctr"/>
            <a:r>
              <a:rPr lang="en-GB" dirty="0">
                <a:solidFill>
                  <a:schemeClr val="bg1"/>
                </a:solidFill>
                <a:latin typeface="Century Gothic" panose="020B0502020202020204" pitchFamily="34" charset="0"/>
              </a:rPr>
              <a:t>Does this make you want to play with dolls?</a:t>
            </a:r>
          </a:p>
        </p:txBody>
      </p:sp>
    </p:spTree>
    <p:extLst>
      <p:ext uri="{BB962C8B-B14F-4D97-AF65-F5344CB8AC3E}">
        <p14:creationId xmlns:p14="http://schemas.microsoft.com/office/powerpoint/2010/main" val="40553124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04" name="Picture 12" descr="frame for text made of multicolor kids train cars bricks on wooden railway on blue background. Copyspase. top view. flat lay. Children toys on the table. frame for text made of multicolor kids train cars bricks on wooden railway on blue background. Copyspase. top view. flat lay. Children toys on the table toy train set stock pictures, royalty-free photos &amp; images">
            <a:extLst>
              <a:ext uri="{FF2B5EF4-FFF2-40B4-BE49-F238E27FC236}">
                <a16:creationId xmlns:a16="http://schemas.microsoft.com/office/drawing/2014/main" id="{7B2C4384-9A06-4C17-B547-E168807EB8FE}"/>
              </a:ext>
            </a:extLst>
          </p:cNvPr>
          <p:cNvPicPr>
            <a:picLocks noChangeAspect="1" noChangeArrowheads="1"/>
          </p:cNvPicPr>
          <p:nvPr/>
        </p:nvPicPr>
        <p:blipFill rotWithShape="1">
          <a:blip r:embed="rId3" cstate="print">
            <a:alphaModFix amt="35000"/>
            <a:extLst>
              <a:ext uri="{28A0092B-C50C-407E-A947-70E740481C1C}">
                <a14:useLocalDpi xmlns:a14="http://schemas.microsoft.com/office/drawing/2010/main"/>
              </a:ext>
            </a:extLst>
          </a:blip>
          <a:srcRect/>
          <a:stretch/>
        </p:blipFill>
        <p:spPr bwMode="auto">
          <a:xfrm>
            <a:off x="-2729" y="990410"/>
            <a:ext cx="9144000" cy="411113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316E799A-D2D7-41AB-9387-2E6F61D6DC4E}"/>
              </a:ext>
            </a:extLst>
          </p:cNvPr>
          <p:cNvSpPr/>
          <p:nvPr/>
        </p:nvSpPr>
        <p:spPr>
          <a:xfrm>
            <a:off x="0" y="5104263"/>
            <a:ext cx="9144000" cy="1753737"/>
          </a:xfrm>
          <a:prstGeom prst="rect">
            <a:avLst/>
          </a:prstGeom>
          <a:solidFill>
            <a:schemeClr val="accent3">
              <a:alpha val="30196"/>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6" name="Text Placeholder 1">
            <a:extLst>
              <a:ext uri="{FF2B5EF4-FFF2-40B4-BE49-F238E27FC236}">
                <a16:creationId xmlns:a16="http://schemas.microsoft.com/office/drawing/2014/main" id="{19826D6D-416E-4014-B6D1-2175C0F5F697}"/>
              </a:ext>
            </a:extLst>
          </p:cNvPr>
          <p:cNvSpPr>
            <a:spLocks noGrp="1"/>
          </p:cNvSpPr>
          <p:nvPr>
            <p:ph type="body" sz="quarter" idx="10"/>
          </p:nvPr>
        </p:nvSpPr>
        <p:spPr>
          <a:xfrm>
            <a:off x="755934" y="191258"/>
            <a:ext cx="7739062" cy="571500"/>
          </a:xfrm>
        </p:spPr>
        <p:txBody>
          <a:bodyPr/>
          <a:lstStyle/>
          <a:p>
            <a:r>
              <a:rPr lang="en-GB" dirty="0"/>
              <a:t>Toys are us!</a:t>
            </a:r>
          </a:p>
        </p:txBody>
      </p:sp>
      <p:sp>
        <p:nvSpPr>
          <p:cNvPr id="7" name="Pentagon 20">
            <a:extLst>
              <a:ext uri="{FF2B5EF4-FFF2-40B4-BE49-F238E27FC236}">
                <a16:creationId xmlns:a16="http://schemas.microsoft.com/office/drawing/2014/main" id="{578C0E5B-5486-4105-94C2-F7812CD73773}"/>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59" name="Graphic 15" descr="Chat">
            <a:extLst>
              <a:ext uri="{FF2B5EF4-FFF2-40B4-BE49-F238E27FC236}">
                <a16:creationId xmlns:a16="http://schemas.microsoft.com/office/drawing/2014/main" id="{2DED9A7F-804D-4FD6-AFF2-01E6AF7A287B}"/>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0" y="183158"/>
            <a:ext cx="579600" cy="579600"/>
          </a:xfrm>
          <a:prstGeom prst="rect">
            <a:avLst/>
          </a:prstGeom>
        </p:spPr>
      </p:pic>
      <p:sp>
        <p:nvSpPr>
          <p:cNvPr id="10" name="Rectangle: Rounded Corners 9">
            <a:extLst>
              <a:ext uri="{FF2B5EF4-FFF2-40B4-BE49-F238E27FC236}">
                <a16:creationId xmlns:a16="http://schemas.microsoft.com/office/drawing/2014/main" id="{9F3AA576-6191-4B4C-B58A-382E7A5303A6}"/>
              </a:ext>
            </a:extLst>
          </p:cNvPr>
          <p:cNvSpPr/>
          <p:nvPr/>
        </p:nvSpPr>
        <p:spPr>
          <a:xfrm>
            <a:off x="2702257" y="1209710"/>
            <a:ext cx="4039738" cy="1447185"/>
          </a:xfrm>
          <a:prstGeom prst="roundRect">
            <a:avLst/>
          </a:prstGeom>
          <a:solidFill>
            <a:schemeClr val="accent3"/>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t>The </a:t>
            </a:r>
            <a:r>
              <a:rPr lang="en-GB" b="1" dirty="0"/>
              <a:t>first toy vehicle </a:t>
            </a:r>
            <a:r>
              <a:rPr lang="en-GB" dirty="0"/>
              <a:t>was made by Jack Odell </a:t>
            </a:r>
            <a:r>
              <a:rPr lang="en-GB" b="1" dirty="0"/>
              <a:t>for his daughter </a:t>
            </a:r>
            <a:r>
              <a:rPr lang="en-GB" dirty="0"/>
              <a:t>to take to school. He made her a </a:t>
            </a:r>
            <a:r>
              <a:rPr lang="en-GB" b="1" dirty="0"/>
              <a:t>tiny steamroller</a:t>
            </a:r>
            <a:r>
              <a:rPr lang="en-GB" dirty="0"/>
              <a:t>!</a:t>
            </a:r>
          </a:p>
        </p:txBody>
      </p:sp>
      <p:sp>
        <p:nvSpPr>
          <p:cNvPr id="12" name="Rectangle: Rounded Corners 11">
            <a:extLst>
              <a:ext uri="{FF2B5EF4-FFF2-40B4-BE49-F238E27FC236}">
                <a16:creationId xmlns:a16="http://schemas.microsoft.com/office/drawing/2014/main" id="{C735D918-64B9-44D8-AC5A-81107EE173C3}"/>
              </a:ext>
            </a:extLst>
          </p:cNvPr>
          <p:cNvSpPr/>
          <p:nvPr/>
        </p:nvSpPr>
        <p:spPr>
          <a:xfrm>
            <a:off x="289800" y="3050748"/>
            <a:ext cx="6452195" cy="1623693"/>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t>Small toy </a:t>
            </a:r>
            <a:r>
              <a:rPr lang="en-GB" b="1" dirty="0"/>
              <a:t>vehicles</a:t>
            </a:r>
            <a:r>
              <a:rPr lang="en-GB" dirty="0"/>
              <a:t> can help us </a:t>
            </a:r>
            <a:r>
              <a:rPr lang="en-GB" b="1" dirty="0"/>
              <a:t>get better at using our hands and eyes </a:t>
            </a:r>
            <a:r>
              <a:rPr lang="en-GB" dirty="0"/>
              <a:t>to do more complicated things.</a:t>
            </a:r>
            <a:r>
              <a:rPr lang="en-GB" b="1" dirty="0"/>
              <a:t> Getting in and out </a:t>
            </a:r>
            <a:r>
              <a:rPr lang="en-GB" dirty="0"/>
              <a:t>of big toy cars can </a:t>
            </a:r>
            <a:r>
              <a:rPr lang="en-GB" b="1" dirty="0"/>
              <a:t>make our balance better </a:t>
            </a:r>
            <a:r>
              <a:rPr lang="en-GB" dirty="0"/>
              <a:t>and make us </a:t>
            </a:r>
            <a:r>
              <a:rPr lang="en-GB" b="1" dirty="0"/>
              <a:t>stronger</a:t>
            </a:r>
            <a:r>
              <a:rPr lang="en-GB" dirty="0"/>
              <a:t>! We can also learn a lot about how to </a:t>
            </a:r>
            <a:r>
              <a:rPr lang="en-GB" b="1" dirty="0"/>
              <a:t>fix things that are broken</a:t>
            </a:r>
            <a:r>
              <a:rPr lang="en-GB" dirty="0"/>
              <a:t>.</a:t>
            </a:r>
          </a:p>
        </p:txBody>
      </p:sp>
      <p:pic>
        <p:nvPicPr>
          <p:cNvPr id="8194" name="Picture 2" descr="Red toy car isolated on white background Red toy car isolated on white background. Copy space toy car stock pictures, royalty-free photos &amp; images">
            <a:extLst>
              <a:ext uri="{FF2B5EF4-FFF2-40B4-BE49-F238E27FC236}">
                <a16:creationId xmlns:a16="http://schemas.microsoft.com/office/drawing/2014/main" id="{913EF597-ADB4-432E-865D-425C11090326}"/>
              </a:ext>
            </a:extLst>
          </p:cNvPr>
          <p:cNvPicPr>
            <a:picLocks noChangeAspect="1" noChangeArrowheads="1"/>
          </p:cNvPicPr>
          <p:nvPr/>
        </p:nvPicPr>
        <p:blipFill rotWithShape="1">
          <a:blip r:embed="rId6" cstate="print">
            <a:extLst>
              <a:ext uri="{BEBA8EAE-BF5A-486C-A8C5-ECC9F3942E4B}">
                <a14:imgProps xmlns:a14="http://schemas.microsoft.com/office/drawing/2010/main">
                  <a14:imgLayer r:embed="rId7">
                    <a14:imgEffect>
                      <a14:backgroundRemoval t="7023" b="92308" l="4978" r="93290">
                        <a14:foregroundMark x1="27922" y1="7023" x2="27922" y2="7023"/>
                        <a14:foregroundMark x1="8874" y1="42809" x2="8874" y2="42809"/>
                        <a14:foregroundMark x1="5195" y1="55184" x2="5195" y2="55184"/>
                        <a14:foregroundMark x1="16234" y1="69231" x2="16234" y2="69231"/>
                        <a14:foregroundMark x1="67100" y1="78595" x2="73160" y2="78595"/>
                        <a14:foregroundMark x1="71429" y1="92977" x2="71429" y2="92977"/>
                        <a14:foregroundMark x1="93290" y1="48495" x2="93290" y2="48495"/>
                        <a14:foregroundMark x1="10823" y1="24080" x2="10823" y2="24080"/>
                      </a14:backgroundRemoval>
                    </a14:imgEffect>
                  </a14:imgLayer>
                </a14:imgProps>
              </a:ext>
              <a:ext uri="{28A0092B-C50C-407E-A947-70E740481C1C}">
                <a14:useLocalDpi xmlns:a14="http://schemas.microsoft.com/office/drawing/2010/main"/>
              </a:ext>
            </a:extLst>
          </a:blip>
          <a:srcRect/>
          <a:stretch/>
        </p:blipFill>
        <p:spPr bwMode="auto">
          <a:xfrm>
            <a:off x="289801" y="1209710"/>
            <a:ext cx="2235036" cy="1447185"/>
          </a:xfrm>
          <a:prstGeom prst="rect">
            <a:avLst/>
          </a:prstGeom>
          <a:noFill/>
          <a:extLst>
            <a:ext uri="{909E8E84-426E-40DD-AFC4-6F175D3DCCD1}">
              <a14:hiddenFill xmlns:a14="http://schemas.microsoft.com/office/drawing/2010/main">
                <a:solidFill>
                  <a:srgbClr val="FFFFFF"/>
                </a:solidFill>
              </a14:hiddenFill>
            </a:ext>
          </a:extLst>
        </p:spPr>
      </p:pic>
      <p:pic>
        <p:nvPicPr>
          <p:cNvPr id="8206" name="Picture 14" descr="Toy blue handle handsaw isolated on white background. Children Toys series toy spanner stock pictures, royalty-free photos &amp; images">
            <a:extLst>
              <a:ext uri="{FF2B5EF4-FFF2-40B4-BE49-F238E27FC236}">
                <a16:creationId xmlns:a16="http://schemas.microsoft.com/office/drawing/2014/main" id="{FCFBCDC2-37B4-4BB3-A429-8FC965E8237A}"/>
              </a:ext>
            </a:extLst>
          </p:cNvPr>
          <p:cNvPicPr>
            <a:picLocks noChangeAspect="1" noChangeArrowheads="1"/>
          </p:cNvPicPr>
          <p:nvPr/>
        </p:nvPicPr>
        <p:blipFill>
          <a:blip r:embed="rId8" cstate="print">
            <a:extLst>
              <a:ext uri="{BEBA8EAE-BF5A-486C-A8C5-ECC9F3942E4B}">
                <a14:imgProps xmlns:a14="http://schemas.microsoft.com/office/drawing/2010/main">
                  <a14:imgLayer r:embed="rId9">
                    <a14:imgEffect>
                      <a14:backgroundRemoval t="9804" b="89951" l="6699" r="89869">
                        <a14:foregroundMark x1="6699" y1="45588" x2="6699" y2="45588"/>
                      </a14:backgroundRemoval>
                    </a14:imgEffect>
                  </a14:imgLayer>
                </a14:imgProps>
              </a:ext>
              <a:ext uri="{28A0092B-C50C-407E-A947-70E740481C1C}">
                <a14:useLocalDpi xmlns:a14="http://schemas.microsoft.com/office/drawing/2010/main"/>
              </a:ext>
            </a:extLst>
          </a:blip>
          <a:srcRect/>
          <a:stretch>
            <a:fillRect/>
          </a:stretch>
        </p:blipFill>
        <p:spPr bwMode="auto">
          <a:xfrm>
            <a:off x="6919415" y="1079826"/>
            <a:ext cx="1688403" cy="1125602"/>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6" descr="Top view of plastic hand tools abstract. Flat lay of hammer and adjustable wrench toy tools against colorful pastel background minimal creative concept. toy spanner stock pictures, royalty-free photos &amp; images">
            <a:extLst>
              <a:ext uri="{FF2B5EF4-FFF2-40B4-BE49-F238E27FC236}">
                <a16:creationId xmlns:a16="http://schemas.microsoft.com/office/drawing/2014/main" id="{06B8D074-1B3E-4813-9165-528EB5C0F53F}"/>
              </a:ext>
            </a:extLst>
          </p:cNvPr>
          <p:cNvPicPr>
            <a:picLocks noChangeAspect="1" noChangeArrowheads="1"/>
          </p:cNvPicPr>
          <p:nvPr/>
        </p:nvPicPr>
        <p:blipFill rotWithShape="1">
          <a:blip r:embed="rId10" cstate="print">
            <a:extLst>
              <a:ext uri="{BEBA8EAE-BF5A-486C-A8C5-ECC9F3942E4B}">
                <a14:imgProps xmlns:a14="http://schemas.microsoft.com/office/drawing/2010/main">
                  <a14:imgLayer r:embed="rId11">
                    <a14:imgEffect>
                      <a14:backgroundRemoval t="6178" b="93050" l="8197" r="88525">
                        <a14:foregroundMark x1="63115" y1="6178" x2="63115" y2="6178"/>
                        <a14:foregroundMark x1="41803" y1="93050" x2="41803" y2="93050"/>
                      </a14:backgroundRemoval>
                    </a14:imgEffect>
                  </a14:imgLayer>
                </a14:imgProps>
              </a:ext>
              <a:ext uri="{28A0092B-C50C-407E-A947-70E740481C1C}">
                <a14:useLocalDpi xmlns:a14="http://schemas.microsoft.com/office/drawing/2010/main"/>
              </a:ext>
            </a:extLst>
          </a:blip>
          <a:srcRect/>
          <a:stretch/>
        </p:blipFill>
        <p:spPr bwMode="auto">
          <a:xfrm>
            <a:off x="8189343" y="1627933"/>
            <a:ext cx="840422" cy="1781116"/>
          </a:xfrm>
          <a:prstGeom prst="rect">
            <a:avLst/>
          </a:prstGeom>
          <a:noFill/>
          <a:extLst>
            <a:ext uri="{909E8E84-426E-40DD-AFC4-6F175D3DCCD1}">
              <a14:hiddenFill xmlns:a14="http://schemas.microsoft.com/office/drawing/2010/main">
                <a:solidFill>
                  <a:srgbClr val="FFFFFF"/>
                </a:solidFill>
              </a14:hiddenFill>
            </a:ext>
          </a:extLst>
        </p:spPr>
      </p:pic>
      <p:pic>
        <p:nvPicPr>
          <p:cNvPr id="8210" name="Picture 18" descr="Toy hammer This is a toy hammer. toy hammer stock pictures, royalty-free photos &amp; images">
            <a:extLst>
              <a:ext uri="{FF2B5EF4-FFF2-40B4-BE49-F238E27FC236}">
                <a16:creationId xmlns:a16="http://schemas.microsoft.com/office/drawing/2014/main" id="{0D56FE60-62F7-4AA3-8221-D545032886E8}"/>
              </a:ext>
            </a:extLst>
          </p:cNvPr>
          <p:cNvPicPr>
            <a:picLocks noChangeAspect="1" noChangeArrowheads="1"/>
          </p:cNvPicPr>
          <p:nvPr/>
        </p:nvPicPr>
        <p:blipFill>
          <a:blip r:embed="rId12" cstate="print">
            <a:extLst>
              <a:ext uri="{BEBA8EAE-BF5A-486C-A8C5-ECC9F3942E4B}">
                <a14:imgProps xmlns:a14="http://schemas.microsoft.com/office/drawing/2010/main">
                  <a14:imgLayer r:embed="rId13">
                    <a14:imgEffect>
                      <a14:backgroundRemoval t="5514" b="89975" l="9314" r="90686">
                        <a14:foregroundMark x1="9314" y1="63158" x2="9314" y2="63158"/>
                        <a14:foregroundMark x1="75327" y1="7268" x2="75327" y2="7268"/>
                        <a14:foregroundMark x1="90033" y1="46617" x2="90033" y2="46617"/>
                        <a14:foregroundMark x1="74346" y1="5764" x2="74346" y2="5764"/>
                        <a14:foregroundMark x1="90686" y1="82957" x2="90686" y2="82957"/>
                      </a14:backgroundRemoval>
                    </a14:imgEffect>
                  </a14:imgLayer>
                </a14:imgProps>
              </a:ext>
              <a:ext uri="{28A0092B-C50C-407E-A947-70E740481C1C}">
                <a14:useLocalDpi xmlns:a14="http://schemas.microsoft.com/office/drawing/2010/main"/>
              </a:ext>
            </a:extLst>
          </a:blip>
          <a:srcRect/>
          <a:stretch>
            <a:fillRect/>
          </a:stretch>
        </p:blipFill>
        <p:spPr bwMode="auto">
          <a:xfrm rot="17058621">
            <a:off x="6213041" y="2595812"/>
            <a:ext cx="2164023" cy="1410858"/>
          </a:xfrm>
          <a:prstGeom prst="rect">
            <a:avLst/>
          </a:prstGeom>
          <a:noFill/>
          <a:extLst>
            <a:ext uri="{909E8E84-426E-40DD-AFC4-6F175D3DCCD1}">
              <a14:hiddenFill xmlns:a14="http://schemas.microsoft.com/office/drawing/2010/main">
                <a:solidFill>
                  <a:srgbClr val="FFFFFF"/>
                </a:solidFill>
              </a14:hiddenFill>
            </a:ext>
          </a:extLst>
        </p:spPr>
      </p:pic>
      <p:pic>
        <p:nvPicPr>
          <p:cNvPr id="8212" name="Picture 20" descr="children's Colorful toys bolts and nut, isolated on a white background children's Colorful toys bolts and nut, isolated on a white background toy screws stock pictures, royalty-free photos &amp; images">
            <a:extLst>
              <a:ext uri="{FF2B5EF4-FFF2-40B4-BE49-F238E27FC236}">
                <a16:creationId xmlns:a16="http://schemas.microsoft.com/office/drawing/2014/main" id="{702B6263-FA59-4D2E-BBB5-9A272B28425E}"/>
              </a:ext>
            </a:extLst>
          </p:cNvPr>
          <p:cNvPicPr>
            <a:picLocks noChangeAspect="1" noChangeArrowheads="1"/>
          </p:cNvPicPr>
          <p:nvPr/>
        </p:nvPicPr>
        <p:blipFill>
          <a:blip r:embed="rId14" cstate="print">
            <a:extLst>
              <a:ext uri="{BEBA8EAE-BF5A-486C-A8C5-ECC9F3942E4B}">
                <a14:imgProps xmlns:a14="http://schemas.microsoft.com/office/drawing/2010/main">
                  <a14:imgLayer r:embed="rId15">
                    <a14:imgEffect>
                      <a14:backgroundRemoval t="10000" b="90000" l="10000" r="90000">
                        <a14:foregroundMark x1="54412" y1="14706" x2="54412" y2="14706"/>
                        <a14:foregroundMark x1="53758" y1="15441" x2="55882" y2="38235"/>
                        <a14:foregroundMark x1="34477" y1="35784" x2="34477" y2="35784"/>
                        <a14:foregroundMark x1="55882" y1="67402" x2="55882" y2="67402"/>
                        <a14:backgroundMark x1="34314" y1="51716" x2="37582" y2="58088"/>
                        <a14:backgroundMark x1="47876" y1="61029" x2="47876" y2="61029"/>
                        <a14:backgroundMark x1="67974" y1="62255" x2="67974" y2="62255"/>
                        <a14:backgroundMark x1="84804" y1="58578" x2="84804" y2="58578"/>
                        <a14:backgroundMark x1="78105" y1="54902" x2="78105" y2="54902"/>
                        <a14:backgroundMark x1="56536" y1="69608" x2="56536" y2="69608"/>
                        <a14:backgroundMark x1="56536" y1="69118" x2="56536" y2="69118"/>
                        <a14:backgroundMark x1="56373" y1="68873" x2="56373" y2="68873"/>
                        <a14:backgroundMark x1="55556" y1="68137" x2="55556" y2="68137"/>
                      </a14:backgroundRemoval>
                    </a14:imgEffect>
                  </a14:imgLayer>
                </a14:imgProps>
              </a:ext>
              <a:ext uri="{28A0092B-C50C-407E-A947-70E740481C1C}">
                <a14:useLocalDpi xmlns:a14="http://schemas.microsoft.com/office/drawing/2010/main"/>
              </a:ext>
            </a:extLst>
          </a:blip>
          <a:srcRect/>
          <a:stretch>
            <a:fillRect/>
          </a:stretch>
        </p:blipFill>
        <p:spPr bwMode="auto">
          <a:xfrm>
            <a:off x="7046769" y="3578116"/>
            <a:ext cx="2285147" cy="1523431"/>
          </a:xfrm>
          <a:prstGeom prst="rect">
            <a:avLst/>
          </a:prstGeom>
          <a:noFill/>
          <a:extLst>
            <a:ext uri="{909E8E84-426E-40DD-AFC4-6F175D3DCCD1}">
              <a14:hiddenFill xmlns:a14="http://schemas.microsoft.com/office/drawing/2010/main">
                <a:solidFill>
                  <a:srgbClr val="FFFFFF"/>
                </a:solidFill>
              </a14:hiddenFill>
            </a:ext>
          </a:extLst>
        </p:spPr>
      </p:pic>
      <p:sp>
        <p:nvSpPr>
          <p:cNvPr id="23" name="Rectangle: Rounded Corners 22">
            <a:extLst>
              <a:ext uri="{FF2B5EF4-FFF2-40B4-BE49-F238E27FC236}">
                <a16:creationId xmlns:a16="http://schemas.microsoft.com/office/drawing/2014/main" id="{C7560E78-24FF-4260-AC39-DA88261BFEB7}"/>
              </a:ext>
            </a:extLst>
          </p:cNvPr>
          <p:cNvSpPr/>
          <p:nvPr/>
        </p:nvSpPr>
        <p:spPr>
          <a:xfrm>
            <a:off x="335401" y="5385712"/>
            <a:ext cx="5287478" cy="1125601"/>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b="1" dirty="0">
                <a:solidFill>
                  <a:schemeClr val="tx1"/>
                </a:solidFill>
                <a:latin typeface="Century Gothic" panose="020B0502020202020204" pitchFamily="34" charset="0"/>
              </a:rPr>
              <a:t>What do you think?</a:t>
            </a:r>
          </a:p>
          <a:p>
            <a:pPr algn="ctr"/>
            <a:r>
              <a:rPr lang="en-GB" dirty="0">
                <a:solidFill>
                  <a:schemeClr val="tx1"/>
                </a:solidFill>
                <a:latin typeface="Century Gothic" panose="020B0502020202020204" pitchFamily="34" charset="0"/>
              </a:rPr>
              <a:t>What would happen if we couldn’t play with these toys? Which skills would we miss out on?  </a:t>
            </a:r>
          </a:p>
        </p:txBody>
      </p:sp>
      <p:sp>
        <p:nvSpPr>
          <p:cNvPr id="24" name="Rectangle: Rounded Corners 23">
            <a:extLst>
              <a:ext uri="{FF2B5EF4-FFF2-40B4-BE49-F238E27FC236}">
                <a16:creationId xmlns:a16="http://schemas.microsoft.com/office/drawing/2014/main" id="{B4F3C525-B5A5-45A3-ADCE-E93546FC153D}"/>
              </a:ext>
            </a:extLst>
          </p:cNvPr>
          <p:cNvSpPr/>
          <p:nvPr/>
        </p:nvSpPr>
        <p:spPr>
          <a:xfrm>
            <a:off x="5786651" y="5385712"/>
            <a:ext cx="3045537" cy="1125601"/>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b="1" dirty="0">
                <a:solidFill>
                  <a:schemeClr val="bg1"/>
                </a:solidFill>
                <a:latin typeface="Century Gothic" panose="020B0502020202020204" pitchFamily="34" charset="0"/>
              </a:rPr>
              <a:t>Challenge:</a:t>
            </a:r>
          </a:p>
          <a:p>
            <a:pPr algn="ctr"/>
            <a:r>
              <a:rPr lang="en-GB" dirty="0">
                <a:solidFill>
                  <a:schemeClr val="bg1"/>
                </a:solidFill>
                <a:latin typeface="Century Gothic" panose="020B0502020202020204" pitchFamily="34" charset="0"/>
              </a:rPr>
              <a:t>Does this make you want to play with toy vehicles?</a:t>
            </a:r>
          </a:p>
        </p:txBody>
      </p:sp>
    </p:spTree>
    <p:extLst>
      <p:ext uri="{BB962C8B-B14F-4D97-AF65-F5344CB8AC3E}">
        <p14:creationId xmlns:p14="http://schemas.microsoft.com/office/powerpoint/2010/main" val="35535144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Top view of colorful spoon and fork element on color table.flat lay Top view of colorful spoon and fork element on color table.flat lay design toy kitchen stock pictures, royalty-free photos &amp; images">
            <a:extLst>
              <a:ext uri="{FF2B5EF4-FFF2-40B4-BE49-F238E27FC236}">
                <a16:creationId xmlns:a16="http://schemas.microsoft.com/office/drawing/2014/main" id="{12D7FA5E-3679-419D-A43B-EE81F1553D9A}"/>
              </a:ext>
            </a:extLst>
          </p:cNvPr>
          <p:cNvPicPr>
            <a:picLocks noChangeAspect="1" noChangeArrowheads="1"/>
          </p:cNvPicPr>
          <p:nvPr/>
        </p:nvPicPr>
        <p:blipFill rotWithShape="1">
          <a:blip r:embed="rId3" cstate="print">
            <a:alphaModFix amt="35000"/>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a:ext>
            </a:extLst>
          </a:blip>
          <a:srcRect/>
          <a:stretch/>
        </p:blipFill>
        <p:spPr bwMode="auto">
          <a:xfrm>
            <a:off x="-5461" y="991280"/>
            <a:ext cx="9143999" cy="411166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316E799A-D2D7-41AB-9387-2E6F61D6DC4E}"/>
              </a:ext>
            </a:extLst>
          </p:cNvPr>
          <p:cNvSpPr/>
          <p:nvPr/>
        </p:nvSpPr>
        <p:spPr>
          <a:xfrm>
            <a:off x="0" y="5104263"/>
            <a:ext cx="9144000" cy="1753737"/>
          </a:xfrm>
          <a:prstGeom prst="rect">
            <a:avLst/>
          </a:prstGeom>
          <a:solidFill>
            <a:schemeClr val="accent3">
              <a:alpha val="30196"/>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6" name="Text Placeholder 1">
            <a:extLst>
              <a:ext uri="{FF2B5EF4-FFF2-40B4-BE49-F238E27FC236}">
                <a16:creationId xmlns:a16="http://schemas.microsoft.com/office/drawing/2014/main" id="{19826D6D-416E-4014-B6D1-2175C0F5F697}"/>
              </a:ext>
            </a:extLst>
          </p:cNvPr>
          <p:cNvSpPr>
            <a:spLocks noGrp="1"/>
          </p:cNvSpPr>
          <p:nvPr>
            <p:ph type="body" sz="quarter" idx="10"/>
          </p:nvPr>
        </p:nvSpPr>
        <p:spPr>
          <a:xfrm>
            <a:off x="755934" y="191258"/>
            <a:ext cx="7739062" cy="571500"/>
          </a:xfrm>
        </p:spPr>
        <p:txBody>
          <a:bodyPr/>
          <a:lstStyle/>
          <a:p>
            <a:r>
              <a:rPr lang="en-GB" dirty="0"/>
              <a:t>Toys are us!</a:t>
            </a:r>
          </a:p>
        </p:txBody>
      </p:sp>
      <p:sp>
        <p:nvSpPr>
          <p:cNvPr id="7" name="Pentagon 20">
            <a:extLst>
              <a:ext uri="{FF2B5EF4-FFF2-40B4-BE49-F238E27FC236}">
                <a16:creationId xmlns:a16="http://schemas.microsoft.com/office/drawing/2014/main" id="{578C0E5B-5486-4105-94C2-F7812CD73773}"/>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59" name="Graphic 15" descr="Chat">
            <a:extLst>
              <a:ext uri="{FF2B5EF4-FFF2-40B4-BE49-F238E27FC236}">
                <a16:creationId xmlns:a16="http://schemas.microsoft.com/office/drawing/2014/main" id="{2DED9A7F-804D-4FD6-AFF2-01E6AF7A287B}"/>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0" y="183158"/>
            <a:ext cx="579600" cy="579600"/>
          </a:xfrm>
          <a:prstGeom prst="rect">
            <a:avLst/>
          </a:prstGeom>
        </p:spPr>
      </p:pic>
      <p:sp>
        <p:nvSpPr>
          <p:cNvPr id="8" name="Rectangle: Rounded Corners 7">
            <a:extLst>
              <a:ext uri="{FF2B5EF4-FFF2-40B4-BE49-F238E27FC236}">
                <a16:creationId xmlns:a16="http://schemas.microsoft.com/office/drawing/2014/main" id="{020FC0C3-4538-4318-A428-C879D41B60B3}"/>
              </a:ext>
            </a:extLst>
          </p:cNvPr>
          <p:cNvSpPr/>
          <p:nvPr/>
        </p:nvSpPr>
        <p:spPr>
          <a:xfrm>
            <a:off x="335401" y="5385712"/>
            <a:ext cx="5287478" cy="1125601"/>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b="1" dirty="0">
                <a:solidFill>
                  <a:schemeClr val="tx1"/>
                </a:solidFill>
                <a:latin typeface="Century Gothic" panose="020B0502020202020204" pitchFamily="34" charset="0"/>
              </a:rPr>
              <a:t>What do you think?</a:t>
            </a:r>
          </a:p>
          <a:p>
            <a:pPr algn="ctr"/>
            <a:r>
              <a:rPr lang="en-GB" dirty="0">
                <a:solidFill>
                  <a:schemeClr val="tx1"/>
                </a:solidFill>
                <a:latin typeface="Century Gothic" panose="020B0502020202020204" pitchFamily="34" charset="0"/>
              </a:rPr>
              <a:t>What would happen if we couldn’t play with these toys? Which skills would we miss out on?  </a:t>
            </a:r>
          </a:p>
        </p:txBody>
      </p:sp>
      <p:sp>
        <p:nvSpPr>
          <p:cNvPr id="10" name="Rectangle: Rounded Corners 9">
            <a:extLst>
              <a:ext uri="{FF2B5EF4-FFF2-40B4-BE49-F238E27FC236}">
                <a16:creationId xmlns:a16="http://schemas.microsoft.com/office/drawing/2014/main" id="{9F3AA576-6191-4B4C-B58A-382E7A5303A6}"/>
              </a:ext>
            </a:extLst>
          </p:cNvPr>
          <p:cNvSpPr/>
          <p:nvPr/>
        </p:nvSpPr>
        <p:spPr>
          <a:xfrm>
            <a:off x="2702257" y="1209710"/>
            <a:ext cx="4039738" cy="1447185"/>
          </a:xfrm>
          <a:prstGeom prst="roundRect">
            <a:avLst/>
          </a:prstGeom>
          <a:solidFill>
            <a:schemeClr val="accent3"/>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t>In </a:t>
            </a:r>
            <a:r>
              <a:rPr lang="en-GB" b="1" dirty="0"/>
              <a:t>America in the 1950s</a:t>
            </a:r>
            <a:r>
              <a:rPr lang="en-GB" dirty="0"/>
              <a:t>, one toy shop sold </a:t>
            </a:r>
            <a:r>
              <a:rPr lang="en-GB" b="1" dirty="0"/>
              <a:t>tiny packets of food </a:t>
            </a:r>
            <a:r>
              <a:rPr lang="en-GB" dirty="0"/>
              <a:t>for children to use in their toy kitchens, like Sun-Maid raisins!</a:t>
            </a:r>
          </a:p>
        </p:txBody>
      </p:sp>
      <p:sp>
        <p:nvSpPr>
          <p:cNvPr id="12" name="Rectangle: Rounded Corners 11">
            <a:extLst>
              <a:ext uri="{FF2B5EF4-FFF2-40B4-BE49-F238E27FC236}">
                <a16:creationId xmlns:a16="http://schemas.microsoft.com/office/drawing/2014/main" id="{C735D918-64B9-44D8-AC5A-81107EE173C3}"/>
              </a:ext>
            </a:extLst>
          </p:cNvPr>
          <p:cNvSpPr/>
          <p:nvPr/>
        </p:nvSpPr>
        <p:spPr>
          <a:xfrm>
            <a:off x="289800" y="3050748"/>
            <a:ext cx="6452195" cy="1623693"/>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t> Playing in a toy kitchen not only </a:t>
            </a:r>
            <a:r>
              <a:rPr lang="en-GB" b="1" dirty="0"/>
              <a:t>helps us create delicious imaginary food</a:t>
            </a:r>
            <a:r>
              <a:rPr lang="en-GB" dirty="0"/>
              <a:t>, but also helps us to learn about </a:t>
            </a:r>
            <a:r>
              <a:rPr lang="en-GB" b="1" dirty="0"/>
              <a:t>keeping things organised and tidy</a:t>
            </a:r>
            <a:r>
              <a:rPr lang="en-GB" dirty="0"/>
              <a:t>. It will also </a:t>
            </a:r>
            <a:r>
              <a:rPr lang="en-GB" b="1" dirty="0"/>
              <a:t>help us feel more confident </a:t>
            </a:r>
            <a:r>
              <a:rPr lang="en-GB" dirty="0"/>
              <a:t>when we do learn to cook in real life, and </a:t>
            </a:r>
            <a:r>
              <a:rPr lang="en-GB" b="1" dirty="0"/>
              <a:t>make healthy food choices</a:t>
            </a:r>
            <a:r>
              <a:rPr lang="en-GB" dirty="0"/>
              <a:t>.</a:t>
            </a:r>
          </a:p>
        </p:txBody>
      </p:sp>
      <p:sp>
        <p:nvSpPr>
          <p:cNvPr id="13" name="Rectangle: Rounded Corners 12">
            <a:extLst>
              <a:ext uri="{FF2B5EF4-FFF2-40B4-BE49-F238E27FC236}">
                <a16:creationId xmlns:a16="http://schemas.microsoft.com/office/drawing/2014/main" id="{42CBB6CF-6E53-411F-8C4D-47B0E4DB408F}"/>
              </a:ext>
            </a:extLst>
          </p:cNvPr>
          <p:cNvSpPr/>
          <p:nvPr/>
        </p:nvSpPr>
        <p:spPr>
          <a:xfrm>
            <a:off x="5786651" y="5385712"/>
            <a:ext cx="3045537" cy="1125601"/>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b="1" dirty="0">
                <a:solidFill>
                  <a:schemeClr val="bg1"/>
                </a:solidFill>
                <a:latin typeface="Century Gothic" panose="020B0502020202020204" pitchFamily="34" charset="0"/>
              </a:rPr>
              <a:t>Challenge:</a:t>
            </a:r>
          </a:p>
          <a:p>
            <a:pPr algn="ctr"/>
            <a:r>
              <a:rPr lang="en-GB" dirty="0">
                <a:solidFill>
                  <a:schemeClr val="bg1"/>
                </a:solidFill>
                <a:latin typeface="Century Gothic" panose="020B0502020202020204" pitchFamily="34" charset="0"/>
              </a:rPr>
              <a:t>Does this make you want to play with a toy kitchen?</a:t>
            </a:r>
          </a:p>
        </p:txBody>
      </p:sp>
      <p:pic>
        <p:nvPicPr>
          <p:cNvPr id="19" name="Picture 6" descr="Kitchen toy set isolate over white background Kitchen toy set isolate over white background toy kitchen stock pictures, royalty-free photos &amp; images">
            <a:extLst>
              <a:ext uri="{FF2B5EF4-FFF2-40B4-BE49-F238E27FC236}">
                <a16:creationId xmlns:a16="http://schemas.microsoft.com/office/drawing/2014/main" id="{4E5E9888-679B-4F9B-ABB7-79C5458517E5}"/>
              </a:ext>
            </a:extLst>
          </p:cNvPr>
          <p:cNvPicPr>
            <a:picLocks noChangeAspect="1" noChangeArrowheads="1"/>
          </p:cNvPicPr>
          <p:nvPr/>
        </p:nvPicPr>
        <p:blipFill rotWithShape="1">
          <a:blip r:embed="rId7" cstate="print">
            <a:extLst>
              <a:ext uri="{BEBA8EAE-BF5A-486C-A8C5-ECC9F3942E4B}">
                <a14:imgProps xmlns:a14="http://schemas.microsoft.com/office/drawing/2010/main">
                  <a14:imgLayer r:embed="rId8">
                    <a14:imgEffect>
                      <a14:backgroundRemoval t="6536" b="89706" l="4734" r="89941">
                        <a14:foregroundMark x1="22189" y1="14216" x2="22189" y2="14216"/>
                        <a14:foregroundMark x1="15089" y1="7026" x2="15089" y2="7026"/>
                        <a14:foregroundMark x1="49704" y1="19608" x2="49704" y2="19608"/>
                        <a14:foregroundMark x1="80473" y1="17157" x2="80473" y2="17157"/>
                        <a14:foregroundMark x1="83728" y1="20425" x2="83728" y2="20425"/>
                        <a14:foregroundMark x1="65385" y1="23203" x2="56213" y2="54248"/>
                        <a14:foregroundMark x1="61538" y1="64706" x2="19527" y2="67320"/>
                        <a14:foregroundMark x1="5325" y1="85294" x2="5325" y2="85294"/>
                        <a14:foregroundMark x1="5325" y1="81046" x2="9172" y2="48856"/>
                        <a14:foregroundMark x1="14497" y1="67974" x2="39941" y2="68137"/>
                        <a14:foregroundMark x1="39941" y1="68137" x2="66568" y2="67647"/>
                        <a14:foregroundMark x1="66568" y1="67647" x2="82249" y2="67647"/>
                        <a14:foregroundMark x1="88166" y1="89216" x2="81065" y2="53595"/>
                        <a14:foregroundMark x1="71302" y1="56863" x2="18935" y2="59314"/>
                        <a14:foregroundMark x1="22189" y1="60784" x2="43787" y2="64379"/>
                        <a14:foregroundMark x1="10947" y1="80229" x2="42604" y2="79575"/>
                        <a14:foregroundMark x1="42604" y1="79575" x2="65680" y2="79575"/>
                        <a14:foregroundMark x1="65680" y1="79575" x2="80473" y2="79248"/>
                        <a14:foregroundMark x1="36686" y1="74510" x2="36686" y2="74510"/>
                        <a14:foregroundMark x1="43195" y1="73366" x2="43195" y2="73366"/>
                        <a14:foregroundMark x1="87574" y1="71895" x2="87574" y2="71895"/>
                        <a14:foregroundMark x1="87574" y1="71569" x2="86982" y2="52451"/>
                        <a14:foregroundMark x1="84320" y1="62908" x2="87574" y2="88235"/>
                        <a14:foregroundMark x1="7692" y1="82843" x2="7692" y2="82843"/>
                        <a14:foregroundMark x1="31361" y1="24346" x2="31361" y2="24346"/>
                        <a14:foregroundMark x1="21598" y1="24020" x2="63905" y2="24020"/>
                        <a14:foregroundMark x1="20118" y1="29085" x2="50296" y2="29085"/>
                        <a14:foregroundMark x1="23373" y1="22222" x2="46450" y2="21405"/>
                        <a14:foregroundMark x1="46450" y1="21405" x2="60059" y2="21405"/>
                        <a14:foregroundMark x1="35207" y1="29412" x2="78402" y2="30882"/>
                        <a14:foregroundMark x1="10355" y1="32190" x2="10355" y2="32190"/>
                        <a14:foregroundMark x1="23373" y1="6699" x2="23373" y2="6699"/>
                        <a14:foregroundMark x1="5325" y1="22549" x2="5325" y2="22549"/>
                        <a14:foregroundMark x1="81657" y1="18954" x2="81657" y2="18954"/>
                        <a14:foregroundMark x1="86982" y1="17810" x2="86982" y2="17810"/>
                        <a14:foregroundMark x1="68639" y1="17484" x2="68639" y2="17484"/>
                        <a14:foregroundMark x1="71893" y1="17484" x2="80473" y2="17484"/>
                        <a14:foregroundMark x1="77811" y1="15686" x2="63314" y2="17157"/>
                        <a14:foregroundMark x1="83728" y1="25817" x2="83728" y2="25817"/>
                        <a14:foregroundMark x1="23373" y1="74183" x2="23373" y2="74183"/>
                      </a14:backgroundRemoval>
                    </a14:imgEffect>
                  </a14:imgLayer>
                </a14:imgProps>
              </a:ext>
              <a:ext uri="{28A0092B-C50C-407E-A947-70E740481C1C}">
                <a14:useLocalDpi xmlns:a14="http://schemas.microsoft.com/office/drawing/2010/main"/>
              </a:ext>
            </a:extLst>
          </a:blip>
          <a:srcRect/>
          <a:stretch/>
        </p:blipFill>
        <p:spPr bwMode="auto">
          <a:xfrm>
            <a:off x="6984188" y="1149828"/>
            <a:ext cx="2088107" cy="3781091"/>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8" descr="Flat lay of vegetables cooking concept abstract. Rubber vegetables in plastic pan on pastel green background minimal creative concept. toy kitchen stock pictures, royalty-free photos &amp; images">
            <a:extLst>
              <a:ext uri="{FF2B5EF4-FFF2-40B4-BE49-F238E27FC236}">
                <a16:creationId xmlns:a16="http://schemas.microsoft.com/office/drawing/2014/main" id="{A1952E8C-E5A8-4A40-BF3A-6435501436EF}"/>
              </a:ext>
            </a:extLst>
          </p:cNvPr>
          <p:cNvPicPr>
            <a:picLocks noChangeAspect="1" noChangeArrowheads="1"/>
          </p:cNvPicPr>
          <p:nvPr/>
        </p:nvPicPr>
        <p:blipFill>
          <a:blip r:embed="rId9">
            <a:extLst>
              <a:ext uri="{BEBA8EAE-BF5A-486C-A8C5-ECC9F3942E4B}">
                <a14:imgProps xmlns:a14="http://schemas.microsoft.com/office/drawing/2010/main">
                  <a14:imgLayer r:embed="rId10">
                    <a14:imgEffect>
                      <a14:backgroundRemoval t="9804" b="89951" l="9477" r="89869">
                        <a14:foregroundMark x1="9477" y1="80147" x2="9477" y2="80147"/>
                        <a14:backgroundMark x1="12582" y1="71324" x2="28595" y2="59804"/>
                        <a14:backgroundMark x1="28595" y1="59804" x2="28758" y2="59314"/>
                        <a14:backgroundMark x1="29085" y1="50735" x2="29085" y2="50735"/>
                        <a14:backgroundMark x1="31046" y1="43873" x2="31046" y2="43873"/>
                      </a14:backgroundRemoval>
                    </a14:imgEffect>
                  </a14:imgLayer>
                </a14:imgProps>
              </a:ext>
              <a:ext uri="{28A0092B-C50C-407E-A947-70E740481C1C}">
                <a14:useLocalDpi xmlns:a14="http://schemas.microsoft.com/office/drawing/2010/main"/>
              </a:ext>
            </a:extLst>
          </a:blip>
          <a:srcRect/>
          <a:stretch>
            <a:fillRect/>
          </a:stretch>
        </p:blipFill>
        <p:spPr bwMode="auto">
          <a:xfrm>
            <a:off x="71704" y="719347"/>
            <a:ext cx="3449417" cy="22996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38308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B1284D5-20EE-4756-98FA-D38588B33927}"/>
              </a:ext>
            </a:extLst>
          </p:cNvPr>
          <p:cNvSpPr>
            <a:spLocks noGrp="1"/>
          </p:cNvSpPr>
          <p:nvPr>
            <p:ph type="body" sz="quarter" idx="17"/>
          </p:nvPr>
        </p:nvSpPr>
        <p:spPr>
          <a:xfrm>
            <a:off x="1504301" y="3305340"/>
            <a:ext cx="1713600" cy="1108800"/>
          </a:xfrm>
          <a:solidFill>
            <a:schemeClr val="bg1"/>
          </a:solidFill>
        </p:spPr>
        <p:txBody>
          <a:bodyPr anchor="ctr"/>
          <a:lstStyle/>
          <a:p>
            <a:r>
              <a:rPr lang="en-GB" sz="1800" dirty="0"/>
              <a:t>Toys are     us!</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2638635" y="1307711"/>
            <a:ext cx="2192000" cy="1224000"/>
          </a:xfrm>
          <a:solidFill>
            <a:schemeClr val="bg1"/>
          </a:solidFill>
        </p:spPr>
        <p:txBody>
          <a:bodyPr anchor="ctr"/>
          <a:lstStyle/>
          <a:p>
            <a:r>
              <a:rPr lang="en-GB" sz="1800" dirty="0"/>
              <a:t> Starter: My favourite things...</a:t>
            </a:r>
          </a:p>
        </p:txBody>
      </p:sp>
      <p:sp>
        <p:nvSpPr>
          <p:cNvPr id="5" name="Text Placeholder 4">
            <a:extLst>
              <a:ext uri="{FF2B5EF4-FFF2-40B4-BE49-F238E27FC236}">
                <a16:creationId xmlns:a16="http://schemas.microsoft.com/office/drawing/2014/main" id="{67FCC9CB-CEE9-40CA-A60C-712F495F600B}"/>
              </a:ext>
            </a:extLst>
          </p:cNvPr>
          <p:cNvSpPr>
            <a:spLocks noGrp="1"/>
          </p:cNvSpPr>
          <p:nvPr>
            <p:ph type="body" sz="quarter" idx="15"/>
          </p:nvPr>
        </p:nvSpPr>
        <p:spPr>
          <a:xfrm>
            <a:off x="6759636" y="1463053"/>
            <a:ext cx="1713600" cy="1108800"/>
          </a:xfrm>
          <a:solidFill>
            <a:schemeClr val="bg1"/>
          </a:solidFill>
        </p:spPr>
        <p:txBody>
          <a:bodyPr anchor="ctr"/>
          <a:lstStyle/>
          <a:p>
            <a:r>
              <a:rPr lang="en-GB" sz="1800" dirty="0"/>
              <a:t> Why are we talking about this?</a:t>
            </a:r>
          </a:p>
        </p:txBody>
      </p:sp>
      <p:sp>
        <p:nvSpPr>
          <p:cNvPr id="6" name="Text Placeholder 5">
            <a:extLst>
              <a:ext uri="{FF2B5EF4-FFF2-40B4-BE49-F238E27FC236}">
                <a16:creationId xmlns:a16="http://schemas.microsoft.com/office/drawing/2014/main" id="{DFE4217A-A6F1-4C42-8576-AE5299D46599}"/>
              </a:ext>
            </a:extLst>
          </p:cNvPr>
          <p:cNvSpPr>
            <a:spLocks noGrp="1"/>
          </p:cNvSpPr>
          <p:nvPr>
            <p:ph type="body" sz="quarter" idx="16"/>
          </p:nvPr>
        </p:nvSpPr>
        <p:spPr>
          <a:xfrm>
            <a:off x="5189301" y="2932886"/>
            <a:ext cx="2192000" cy="1224000"/>
          </a:xfrm>
          <a:solidFill>
            <a:schemeClr val="bg1"/>
          </a:solidFill>
        </p:spPr>
        <p:txBody>
          <a:bodyPr anchor="ctr"/>
          <a:lstStyle/>
          <a:p>
            <a:r>
              <a:rPr lang="en-GB" sz="1800" dirty="0"/>
              <a:t>To play or not to play?</a:t>
            </a:r>
          </a:p>
        </p:txBody>
      </p:sp>
      <p:sp>
        <p:nvSpPr>
          <p:cNvPr id="7" name="Text Placeholder 6">
            <a:extLst>
              <a:ext uri="{FF2B5EF4-FFF2-40B4-BE49-F238E27FC236}">
                <a16:creationId xmlns:a16="http://schemas.microsoft.com/office/drawing/2014/main" id="{A80B6ACC-7624-4A15-87A5-FFF46A3466F7}"/>
              </a:ext>
            </a:extLst>
          </p:cNvPr>
          <p:cNvSpPr>
            <a:spLocks noGrp="1"/>
          </p:cNvSpPr>
          <p:nvPr>
            <p:ph type="body" sz="quarter" idx="18"/>
          </p:nvPr>
        </p:nvSpPr>
        <p:spPr>
          <a:xfrm>
            <a:off x="2173977" y="5115294"/>
            <a:ext cx="2192000" cy="1224000"/>
          </a:xfrm>
          <a:solidFill>
            <a:schemeClr val="accent5"/>
          </a:solidFill>
        </p:spPr>
        <p:txBody>
          <a:bodyPr anchor="ctr"/>
          <a:lstStyle/>
          <a:p>
            <a:r>
              <a:rPr lang="en-GB" sz="1800" dirty="0"/>
              <a:t>Opinion building blocks</a:t>
            </a:r>
          </a:p>
        </p:txBody>
      </p:sp>
      <p:sp>
        <p:nvSpPr>
          <p:cNvPr id="23" name="Text Placeholder 22">
            <a:extLst>
              <a:ext uri="{FF2B5EF4-FFF2-40B4-BE49-F238E27FC236}">
                <a16:creationId xmlns:a16="http://schemas.microsoft.com/office/drawing/2014/main" id="{78A832B3-DDFF-4BCA-BB80-B478198CA298}"/>
              </a:ext>
            </a:extLst>
          </p:cNvPr>
          <p:cNvSpPr>
            <a:spLocks noGrp="1"/>
          </p:cNvSpPr>
          <p:nvPr>
            <p:ph type="body" sz="quarter" idx="19"/>
          </p:nvPr>
        </p:nvSpPr>
        <p:spPr/>
        <p:txBody>
          <a:bodyPr>
            <a:normAutofit/>
          </a:bodyPr>
          <a:lstStyle/>
          <a:p>
            <a:r>
              <a:rPr lang="en-GB" sz="1800" dirty="0"/>
              <a:t>Vote!</a:t>
            </a:r>
          </a:p>
        </p:txBody>
      </p:sp>
      <p:pic>
        <p:nvPicPr>
          <p:cNvPr id="17" name="Picture 4" descr="Speech Balloon icon">
            <a:extLst>
              <a:ext uri="{FF2B5EF4-FFF2-40B4-BE49-F238E27FC236}">
                <a16:creationId xmlns:a16="http://schemas.microsoft.com/office/drawing/2014/main" id="{9C4530FD-1DDD-4998-93EA-2463DCCECB4A}"/>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075203" y="1458812"/>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9228" name="Picture 12" descr="Ballot Box With Ballot icon">
            <a:extLst>
              <a:ext uri="{FF2B5EF4-FFF2-40B4-BE49-F238E27FC236}">
                <a16:creationId xmlns:a16="http://schemas.microsoft.com/office/drawing/2014/main" id="{01189E7C-7E05-4FF2-AD87-513887FD0A33}"/>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778025" y="5554790"/>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Teddy Bear icon">
            <a:extLst>
              <a:ext uri="{FF2B5EF4-FFF2-40B4-BE49-F238E27FC236}">
                <a16:creationId xmlns:a16="http://schemas.microsoft.com/office/drawing/2014/main" id="{4E370EBE-6AB7-4899-A5DF-99E6BABC1882}"/>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989501" y="3551345"/>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Crayon icon">
            <a:extLst>
              <a:ext uri="{FF2B5EF4-FFF2-40B4-BE49-F238E27FC236}">
                <a16:creationId xmlns:a16="http://schemas.microsoft.com/office/drawing/2014/main" id="{740F732B-8289-4C8D-8B53-9066329B0A7C}"/>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2295000" y="1307711"/>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descr="Yo Yo icon">
            <a:extLst>
              <a:ext uri="{FF2B5EF4-FFF2-40B4-BE49-F238E27FC236}">
                <a16:creationId xmlns:a16="http://schemas.microsoft.com/office/drawing/2014/main" id="{7EE57779-6FF4-4A08-9F9B-945A665857B8}"/>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4572000" y="3128850"/>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descr="Brick icon">
            <a:extLst>
              <a:ext uri="{FF2B5EF4-FFF2-40B4-BE49-F238E27FC236}">
                <a16:creationId xmlns:a16="http://schemas.microsoft.com/office/drawing/2014/main" id="{2C52FFD5-FCFC-467D-B9FE-EA7A87A6E472}"/>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1685233" y="5166899"/>
            <a:ext cx="914400" cy="91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85939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Graphic 11" descr="Children outline">
            <a:extLst>
              <a:ext uri="{FF2B5EF4-FFF2-40B4-BE49-F238E27FC236}">
                <a16:creationId xmlns:a16="http://schemas.microsoft.com/office/drawing/2014/main" id="{295B7432-3785-451B-AFC2-BA4A8F93BB9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494046" y="2889538"/>
            <a:ext cx="2629897" cy="2629897"/>
          </a:xfrm>
          <a:prstGeom prst="rect">
            <a:avLst/>
          </a:prstGeom>
        </p:spPr>
      </p:pic>
      <p:pic>
        <p:nvPicPr>
          <p:cNvPr id="14" name="Graphic 13" descr="Stuffed Toy outline">
            <a:extLst>
              <a:ext uri="{FF2B5EF4-FFF2-40B4-BE49-F238E27FC236}">
                <a16:creationId xmlns:a16="http://schemas.microsoft.com/office/drawing/2014/main" id="{1ADD5CC6-348B-433C-B148-112BC2D7C5C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645818" y="876698"/>
            <a:ext cx="2629897" cy="2629897"/>
          </a:xfrm>
          <a:prstGeom prst="rect">
            <a:avLst/>
          </a:prstGeom>
        </p:spPr>
      </p:pic>
      <p:pic>
        <p:nvPicPr>
          <p:cNvPr id="19" name="Graphic 18" descr="Toy Train outline">
            <a:extLst>
              <a:ext uri="{FF2B5EF4-FFF2-40B4-BE49-F238E27FC236}">
                <a16:creationId xmlns:a16="http://schemas.microsoft.com/office/drawing/2014/main" id="{4DBA3260-B21B-4D63-9CE3-824924D125E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807022" y="2895454"/>
            <a:ext cx="2629897" cy="2629897"/>
          </a:xfrm>
          <a:prstGeom prst="rect">
            <a:avLst/>
          </a:prstGeom>
        </p:spPr>
      </p:pic>
      <p:pic>
        <p:nvPicPr>
          <p:cNvPr id="21" name="Graphic 20" descr="Rocking Horse outline">
            <a:extLst>
              <a:ext uri="{FF2B5EF4-FFF2-40B4-BE49-F238E27FC236}">
                <a16:creationId xmlns:a16="http://schemas.microsoft.com/office/drawing/2014/main" id="{B71A6527-E08F-4EB9-9BD9-E84502F3B819}"/>
              </a:ext>
            </a:extLst>
          </p:cNvPr>
          <p:cNvPicPr>
            <a:picLocks noChangeAspect="1"/>
          </p:cNvPicPr>
          <p:nvPr/>
        </p:nvPicPr>
        <p:blipFill rotWithShape="1">
          <a:blip r:embed="rId9" cstate="print">
            <a:extLst>
              <a:ext uri="{28A0092B-C50C-407E-A947-70E740481C1C}">
                <a14:useLocalDpi xmlns:a14="http://schemas.microsoft.com/office/drawing/2010/main"/>
              </a:ext>
              <a:ext uri="{96DAC541-7B7A-43D3-8B79-37D633B846F1}">
                <asvg:svgBlip xmlns:asvg="http://schemas.microsoft.com/office/drawing/2016/SVG/main" r:embed="rId10"/>
              </a:ext>
            </a:extLst>
          </a:blip>
          <a:srcRect b="29558"/>
          <a:stretch/>
        </p:blipFill>
        <p:spPr>
          <a:xfrm>
            <a:off x="4823578" y="5002915"/>
            <a:ext cx="2629897" cy="1852562"/>
          </a:xfrm>
          <a:prstGeom prst="rect">
            <a:avLst/>
          </a:prstGeom>
        </p:spPr>
      </p:pic>
      <p:sp>
        <p:nvSpPr>
          <p:cNvPr id="3" name="Rectangle 2">
            <a:extLst>
              <a:ext uri="{FF2B5EF4-FFF2-40B4-BE49-F238E27FC236}">
                <a16:creationId xmlns:a16="http://schemas.microsoft.com/office/drawing/2014/main" id="{DEB5110E-B657-41F1-88B3-5472C6B8E38B}"/>
              </a:ext>
            </a:extLst>
          </p:cNvPr>
          <p:cNvSpPr/>
          <p:nvPr/>
        </p:nvSpPr>
        <p:spPr>
          <a:xfrm>
            <a:off x="0" y="996286"/>
            <a:ext cx="9144000" cy="5861714"/>
          </a:xfrm>
          <a:prstGeom prst="rect">
            <a:avLst/>
          </a:prstGeom>
          <a:solidFill>
            <a:srgbClr val="D5C9DD">
              <a:alpha val="29804"/>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8" name="Picture 7" descr="A picture containing person, standing, young, posing&#10;&#10;Description automatically generated">
            <a:extLst>
              <a:ext uri="{FF2B5EF4-FFF2-40B4-BE49-F238E27FC236}">
                <a16:creationId xmlns:a16="http://schemas.microsoft.com/office/drawing/2014/main" id="{D3C7F7B2-13B3-40A6-8D7B-56E8B3787440}"/>
              </a:ext>
            </a:extLst>
          </p:cNvPr>
          <p:cNvPicPr>
            <a:picLocks noChangeAspect="1"/>
          </p:cNvPicPr>
          <p:nvPr/>
        </p:nvPicPr>
        <p:blipFill rotWithShape="1">
          <a:blip r:embed="rId11" cstate="print">
            <a:extLst>
              <a:ext uri="{BEBA8EAE-BF5A-486C-A8C5-ECC9F3942E4B}">
                <a14:imgProps xmlns:a14="http://schemas.microsoft.com/office/drawing/2010/main">
                  <a14:imgLayer r:embed="rId12">
                    <a14:imgEffect>
                      <a14:backgroundRemoval t="3940" b="99951" l="6357" r="89863">
                        <a14:foregroundMark x1="40261" y1="7987" x2="40261" y2="7987"/>
                        <a14:foregroundMark x1="72278" y1="14730" x2="36895" y2="7482"/>
                        <a14:foregroundMark x1="36895" y1="7482" x2="36895" y2="7482"/>
                        <a14:foregroundMark x1="25318" y1="14030" x2="61594" y2="8861"/>
                        <a14:foregroundMark x1="61594" y1="8861" x2="61594" y2="8861"/>
                        <a14:foregroundMark x1="41154" y1="4023" x2="53040" y2="4023"/>
                        <a14:foregroundMark x1="28032" y1="57326" x2="28032" y2="57326"/>
                        <a14:foregroundMark x1="29268" y1="49223" x2="29268" y2="58375"/>
                        <a14:foregroundMark x1="34456" y1="51807" x2="63346" y2="65993"/>
                        <a14:foregroundMark x1="63346" y1="65993" x2="82343" y2="79926"/>
                        <a14:foregroundMark x1="20103" y1="50438" x2="44845" y2="72325"/>
                        <a14:foregroundMark x1="76203" y1="49416" x2="81100" y2="78891"/>
                        <a14:foregroundMark x1="73196" y1="94407" x2="20447" y2="92169"/>
                        <a14:foregroundMark x1="16495" y1="84095" x2="35997" y2="65418"/>
                        <a14:foregroundMark x1="9794" y1="75097" x2="10395" y2="54037"/>
                        <a14:foregroundMark x1="6443" y1="54572" x2="6443" y2="54572"/>
                        <a14:foregroundMark x1="8505" y1="84436" x2="8505" y2="84436"/>
                        <a14:foregroundMark x1="16753" y1="96304" x2="67096" y2="99951"/>
                      </a14:backgroundRemoval>
                    </a14:imgEffect>
                  </a14:imgLayer>
                </a14:imgProps>
              </a:ext>
              <a:ext uri="{28A0092B-C50C-407E-A947-70E740481C1C}">
                <a14:useLocalDpi xmlns:a14="http://schemas.microsoft.com/office/drawing/2010/main"/>
              </a:ext>
            </a:extLst>
          </a:blip>
          <a:srcRect/>
          <a:stretch/>
        </p:blipFill>
        <p:spPr>
          <a:xfrm>
            <a:off x="606081" y="1046939"/>
            <a:ext cx="2379336" cy="4204829"/>
          </a:xfrm>
          <a:prstGeom prst="rect">
            <a:avLst/>
          </a:prstGeom>
        </p:spPr>
      </p:pic>
      <p:sp>
        <p:nvSpPr>
          <p:cNvPr id="2" name="Text Placeholder 1">
            <a:extLst>
              <a:ext uri="{FF2B5EF4-FFF2-40B4-BE49-F238E27FC236}">
                <a16:creationId xmlns:a16="http://schemas.microsoft.com/office/drawing/2014/main" id="{589A1D73-BDD2-416C-A713-E6A122B0D278}"/>
              </a:ext>
            </a:extLst>
          </p:cNvPr>
          <p:cNvSpPr>
            <a:spLocks noGrp="1"/>
          </p:cNvSpPr>
          <p:nvPr>
            <p:ph type="body" sz="quarter" idx="10"/>
          </p:nvPr>
        </p:nvSpPr>
        <p:spPr/>
        <p:txBody>
          <a:bodyPr/>
          <a:lstStyle/>
          <a:p>
            <a:r>
              <a:rPr lang="en-GB" dirty="0"/>
              <a:t>Opinion building blocks</a:t>
            </a:r>
          </a:p>
        </p:txBody>
      </p:sp>
      <p:sp>
        <p:nvSpPr>
          <p:cNvPr id="4" name="Pentagon 20">
            <a:extLst>
              <a:ext uri="{FF2B5EF4-FFF2-40B4-BE49-F238E27FC236}">
                <a16:creationId xmlns:a16="http://schemas.microsoft.com/office/drawing/2014/main" id="{4C2EF9F2-A61F-47B7-B22F-1946E602B9BC}"/>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7" name="Graphic 15" descr="Chat">
            <a:extLst>
              <a:ext uri="{FF2B5EF4-FFF2-40B4-BE49-F238E27FC236}">
                <a16:creationId xmlns:a16="http://schemas.microsoft.com/office/drawing/2014/main" id="{872A387A-39E3-4159-BC6B-52FA3D34B294}"/>
              </a:ext>
            </a:extLst>
          </p:cNvPr>
          <p:cNvPicPr>
            <a:picLocks noChangeAspect="1"/>
          </p:cNvPicPr>
          <p:nvPr/>
        </p:nvPicPr>
        <p:blipFill>
          <a:blip r:embed="rId13" cstate="screen">
            <a:extLst>
              <a:ext uri="{28A0092B-C50C-407E-A947-70E740481C1C}">
                <a14:useLocalDpi xmlns:a14="http://schemas.microsoft.com/office/drawing/2010/main"/>
              </a:ext>
              <a:ext uri="{96DAC541-7B7A-43D3-8B79-37D633B846F1}">
                <asvg:svgBlip xmlns:asvg="http://schemas.microsoft.com/office/drawing/2016/SVG/main" r:embed="rId14"/>
              </a:ext>
            </a:extLst>
          </a:blip>
          <a:stretch>
            <a:fillRect/>
          </a:stretch>
        </p:blipFill>
        <p:spPr>
          <a:xfrm>
            <a:off x="0" y="183158"/>
            <a:ext cx="579600" cy="579600"/>
          </a:xfrm>
          <a:prstGeom prst="rect">
            <a:avLst/>
          </a:prstGeom>
        </p:spPr>
      </p:pic>
      <p:sp>
        <p:nvSpPr>
          <p:cNvPr id="5" name="Rectangle: Rounded Corners 4">
            <a:extLst>
              <a:ext uri="{FF2B5EF4-FFF2-40B4-BE49-F238E27FC236}">
                <a16:creationId xmlns:a16="http://schemas.microsoft.com/office/drawing/2014/main" id="{ACCE8D19-3680-4066-A02F-660E1BD9D578}"/>
              </a:ext>
            </a:extLst>
          </p:cNvPr>
          <p:cNvSpPr/>
          <p:nvPr/>
        </p:nvSpPr>
        <p:spPr>
          <a:xfrm>
            <a:off x="606081" y="5113244"/>
            <a:ext cx="8079475" cy="1437331"/>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b="1" dirty="0">
                <a:solidFill>
                  <a:schemeClr val="tx1"/>
                </a:solidFill>
                <a:latin typeface="Century Gothic" panose="020B0502020202020204" pitchFamily="34" charset="0"/>
              </a:rPr>
              <a:t>Share your view! (3-5 mins)</a:t>
            </a:r>
          </a:p>
          <a:p>
            <a:pPr algn="ctr"/>
            <a:r>
              <a:rPr lang="en-GB" dirty="0">
                <a:solidFill>
                  <a:schemeClr val="tx1"/>
                </a:solidFill>
                <a:latin typeface="Century Gothic" panose="020B0502020202020204" pitchFamily="34" charset="0"/>
              </a:rPr>
              <a:t>Above is an opinion about toys. Your job is to come up with one sentence saying why you agree or disagree, using the building blocks on the next slide to help you! </a:t>
            </a:r>
          </a:p>
        </p:txBody>
      </p:sp>
      <p:sp>
        <p:nvSpPr>
          <p:cNvPr id="6" name="Speech Bubble: Rectangle with Corners Rounded 5">
            <a:extLst>
              <a:ext uri="{FF2B5EF4-FFF2-40B4-BE49-F238E27FC236}">
                <a16:creationId xmlns:a16="http://schemas.microsoft.com/office/drawing/2014/main" id="{FA60387D-E4A2-401B-A73E-F683B30E9AD7}"/>
              </a:ext>
            </a:extLst>
          </p:cNvPr>
          <p:cNvSpPr/>
          <p:nvPr/>
        </p:nvSpPr>
        <p:spPr>
          <a:xfrm>
            <a:off x="3591498" y="1553497"/>
            <a:ext cx="5094058" cy="1953098"/>
          </a:xfrm>
          <a:prstGeom prst="wedgeRoundRectCallout">
            <a:avLst>
              <a:gd name="adj1" fmla="val -66987"/>
              <a:gd name="adj2" fmla="val 1797"/>
              <a:gd name="adj3" fmla="val 16667"/>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2500" dirty="0"/>
              <a:t>If you </a:t>
            </a:r>
            <a:r>
              <a:rPr lang="en-GB" sz="2500" b="1" dirty="0"/>
              <a:t>use your imagination</a:t>
            </a:r>
            <a:r>
              <a:rPr lang="en-GB" sz="2500" dirty="0"/>
              <a:t>, a toy can be </a:t>
            </a:r>
            <a:r>
              <a:rPr lang="en-GB" sz="2500" b="1" dirty="0"/>
              <a:t>anything you want </a:t>
            </a:r>
            <a:r>
              <a:rPr lang="en-GB" sz="2500" dirty="0"/>
              <a:t>it to be!</a:t>
            </a:r>
          </a:p>
        </p:txBody>
      </p:sp>
    </p:spTree>
    <p:extLst>
      <p:ext uri="{BB962C8B-B14F-4D97-AF65-F5344CB8AC3E}">
        <p14:creationId xmlns:p14="http://schemas.microsoft.com/office/powerpoint/2010/main" val="25481136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BF55FE3-B763-45E3-908D-EDFCD8F75737}"/>
              </a:ext>
            </a:extLst>
          </p:cNvPr>
          <p:cNvSpPr/>
          <p:nvPr/>
        </p:nvSpPr>
        <p:spPr>
          <a:xfrm>
            <a:off x="-15455" y="3511884"/>
            <a:ext cx="9152758" cy="3162958"/>
          </a:xfrm>
          <a:prstGeom prst="rect">
            <a:avLst/>
          </a:prstGeom>
          <a:solidFill>
            <a:schemeClr val="accent3">
              <a:lumMod val="90000"/>
              <a:alpha val="30196"/>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7" name="Speech Bubble: Rectangle with Corners Rounded 36">
            <a:extLst>
              <a:ext uri="{FF2B5EF4-FFF2-40B4-BE49-F238E27FC236}">
                <a16:creationId xmlns:a16="http://schemas.microsoft.com/office/drawing/2014/main" id="{FFBAC3D7-120A-4384-BD50-524A3B409FB7}"/>
              </a:ext>
            </a:extLst>
          </p:cNvPr>
          <p:cNvSpPr/>
          <p:nvPr/>
        </p:nvSpPr>
        <p:spPr>
          <a:xfrm>
            <a:off x="354843" y="1229039"/>
            <a:ext cx="4180436" cy="2034735"/>
          </a:xfrm>
          <a:prstGeom prst="wedgeRoundRectCallout">
            <a:avLst>
              <a:gd name="adj1" fmla="val 60845"/>
              <a:gd name="adj2" fmla="val 2586"/>
              <a:gd name="adj3" fmla="val 16667"/>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2400" dirty="0"/>
              <a:t>If you </a:t>
            </a:r>
            <a:r>
              <a:rPr lang="en-GB" sz="2400" b="1" dirty="0"/>
              <a:t>use your imagination</a:t>
            </a:r>
            <a:r>
              <a:rPr lang="en-GB" sz="2400" dirty="0"/>
              <a:t>, a toy can be </a:t>
            </a:r>
            <a:r>
              <a:rPr lang="en-GB" sz="2400" b="1" dirty="0"/>
              <a:t>anything you want </a:t>
            </a:r>
            <a:r>
              <a:rPr lang="en-GB" sz="2400" dirty="0"/>
              <a:t>it to be!</a:t>
            </a:r>
          </a:p>
        </p:txBody>
      </p:sp>
      <p:sp>
        <p:nvSpPr>
          <p:cNvPr id="2" name="Text Placeholder 1">
            <a:extLst>
              <a:ext uri="{FF2B5EF4-FFF2-40B4-BE49-F238E27FC236}">
                <a16:creationId xmlns:a16="http://schemas.microsoft.com/office/drawing/2014/main" id="{589A1D73-BDD2-416C-A713-E6A122B0D278}"/>
              </a:ext>
            </a:extLst>
          </p:cNvPr>
          <p:cNvSpPr>
            <a:spLocks noGrp="1"/>
          </p:cNvSpPr>
          <p:nvPr>
            <p:ph type="body" sz="quarter" idx="10"/>
          </p:nvPr>
        </p:nvSpPr>
        <p:spPr/>
        <p:txBody>
          <a:bodyPr/>
          <a:lstStyle/>
          <a:p>
            <a:r>
              <a:rPr lang="en-GB" dirty="0"/>
              <a:t>Opinion building blocks</a:t>
            </a:r>
          </a:p>
        </p:txBody>
      </p:sp>
      <p:sp>
        <p:nvSpPr>
          <p:cNvPr id="4" name="Pentagon 20">
            <a:extLst>
              <a:ext uri="{FF2B5EF4-FFF2-40B4-BE49-F238E27FC236}">
                <a16:creationId xmlns:a16="http://schemas.microsoft.com/office/drawing/2014/main" id="{4C2EF9F2-A61F-47B7-B22F-1946E602B9BC}"/>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7" name="Graphic 15" descr="Chat">
            <a:extLst>
              <a:ext uri="{FF2B5EF4-FFF2-40B4-BE49-F238E27FC236}">
                <a16:creationId xmlns:a16="http://schemas.microsoft.com/office/drawing/2014/main" id="{872A387A-39E3-4159-BC6B-52FA3D34B294}"/>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0" y="183158"/>
            <a:ext cx="579600" cy="579600"/>
          </a:xfrm>
          <a:prstGeom prst="rect">
            <a:avLst/>
          </a:prstGeom>
        </p:spPr>
      </p:pic>
      <p:sp>
        <p:nvSpPr>
          <p:cNvPr id="5" name="Rectangle: Rounded Corners 4">
            <a:extLst>
              <a:ext uri="{FF2B5EF4-FFF2-40B4-BE49-F238E27FC236}">
                <a16:creationId xmlns:a16="http://schemas.microsoft.com/office/drawing/2014/main" id="{ACCE8D19-3680-4066-A02F-660E1BD9D578}"/>
              </a:ext>
            </a:extLst>
          </p:cNvPr>
          <p:cNvSpPr/>
          <p:nvPr/>
        </p:nvSpPr>
        <p:spPr>
          <a:xfrm>
            <a:off x="5178280" y="1229040"/>
            <a:ext cx="3610878" cy="829052"/>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b="1" dirty="0">
                <a:solidFill>
                  <a:schemeClr val="tx1"/>
                </a:solidFill>
                <a:latin typeface="Century Gothic" panose="020B0502020202020204" pitchFamily="34" charset="0"/>
              </a:rPr>
              <a:t>Do you agree or disagree? Why?</a:t>
            </a:r>
          </a:p>
        </p:txBody>
      </p:sp>
      <p:sp>
        <p:nvSpPr>
          <p:cNvPr id="6" name="Rectangle 5">
            <a:extLst>
              <a:ext uri="{FF2B5EF4-FFF2-40B4-BE49-F238E27FC236}">
                <a16:creationId xmlns:a16="http://schemas.microsoft.com/office/drawing/2014/main" id="{FAA9552B-C2F7-44FA-AC54-71C4F5ED2371}"/>
              </a:ext>
            </a:extLst>
          </p:cNvPr>
          <p:cNvSpPr/>
          <p:nvPr/>
        </p:nvSpPr>
        <p:spPr>
          <a:xfrm>
            <a:off x="-4" y="5974438"/>
            <a:ext cx="1596789" cy="669827"/>
          </a:xfrm>
          <a:custGeom>
            <a:avLst/>
            <a:gdLst>
              <a:gd name="connsiteX0" fmla="*/ 0 w 1596789"/>
              <a:gd name="connsiteY0" fmla="*/ 0 h 669827"/>
              <a:gd name="connsiteX1" fmla="*/ 484359 w 1596789"/>
              <a:gd name="connsiteY1" fmla="*/ 0 h 669827"/>
              <a:gd name="connsiteX2" fmla="*/ 1000654 w 1596789"/>
              <a:gd name="connsiteY2" fmla="*/ 0 h 669827"/>
              <a:gd name="connsiteX3" fmla="*/ 1596789 w 1596789"/>
              <a:gd name="connsiteY3" fmla="*/ 0 h 669827"/>
              <a:gd name="connsiteX4" fmla="*/ 1596789 w 1596789"/>
              <a:gd name="connsiteY4" fmla="*/ 669827 h 669827"/>
              <a:gd name="connsiteX5" fmla="*/ 1032590 w 1596789"/>
              <a:gd name="connsiteY5" fmla="*/ 669827 h 669827"/>
              <a:gd name="connsiteX6" fmla="*/ 468391 w 1596789"/>
              <a:gd name="connsiteY6" fmla="*/ 669827 h 669827"/>
              <a:gd name="connsiteX7" fmla="*/ 0 w 1596789"/>
              <a:gd name="connsiteY7" fmla="*/ 669827 h 669827"/>
              <a:gd name="connsiteX8" fmla="*/ 0 w 1596789"/>
              <a:gd name="connsiteY8" fmla="*/ 0 h 669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96789" h="669827" fill="none" extrusionOk="0">
                <a:moveTo>
                  <a:pt x="0" y="0"/>
                </a:moveTo>
                <a:cubicBezTo>
                  <a:pt x="131811" y="13055"/>
                  <a:pt x="361265" y="22165"/>
                  <a:pt x="484359" y="0"/>
                </a:cubicBezTo>
                <a:cubicBezTo>
                  <a:pt x="607453" y="-22165"/>
                  <a:pt x="874948" y="5128"/>
                  <a:pt x="1000654" y="0"/>
                </a:cubicBezTo>
                <a:cubicBezTo>
                  <a:pt x="1126361" y="-5128"/>
                  <a:pt x="1330060" y="-593"/>
                  <a:pt x="1596789" y="0"/>
                </a:cubicBezTo>
                <a:cubicBezTo>
                  <a:pt x="1609497" y="201291"/>
                  <a:pt x="1607876" y="529041"/>
                  <a:pt x="1596789" y="669827"/>
                </a:cubicBezTo>
                <a:cubicBezTo>
                  <a:pt x="1454199" y="655188"/>
                  <a:pt x="1197587" y="667068"/>
                  <a:pt x="1032590" y="669827"/>
                </a:cubicBezTo>
                <a:cubicBezTo>
                  <a:pt x="867593" y="672586"/>
                  <a:pt x="645533" y="677047"/>
                  <a:pt x="468391" y="669827"/>
                </a:cubicBezTo>
                <a:cubicBezTo>
                  <a:pt x="291249" y="662607"/>
                  <a:pt x="100086" y="680605"/>
                  <a:pt x="0" y="669827"/>
                </a:cubicBezTo>
                <a:cubicBezTo>
                  <a:pt x="-4767" y="437997"/>
                  <a:pt x="18787" y="306414"/>
                  <a:pt x="0" y="0"/>
                </a:cubicBezTo>
                <a:close/>
              </a:path>
              <a:path w="1596789" h="669827" stroke="0" extrusionOk="0">
                <a:moveTo>
                  <a:pt x="0" y="0"/>
                </a:moveTo>
                <a:cubicBezTo>
                  <a:pt x="165663" y="-18762"/>
                  <a:pt x="386982" y="8289"/>
                  <a:pt x="484359" y="0"/>
                </a:cubicBezTo>
                <a:cubicBezTo>
                  <a:pt x="581736" y="-8289"/>
                  <a:pt x="814451" y="-6731"/>
                  <a:pt x="984687" y="0"/>
                </a:cubicBezTo>
                <a:cubicBezTo>
                  <a:pt x="1154923" y="6731"/>
                  <a:pt x="1335394" y="-5683"/>
                  <a:pt x="1596789" y="0"/>
                </a:cubicBezTo>
                <a:cubicBezTo>
                  <a:pt x="1610307" y="174965"/>
                  <a:pt x="1615155" y="339700"/>
                  <a:pt x="1596789" y="669827"/>
                </a:cubicBezTo>
                <a:cubicBezTo>
                  <a:pt x="1446319" y="656222"/>
                  <a:pt x="1296896" y="646126"/>
                  <a:pt x="1112430" y="669827"/>
                </a:cubicBezTo>
                <a:cubicBezTo>
                  <a:pt x="927964" y="693528"/>
                  <a:pt x="730535" y="650609"/>
                  <a:pt x="612102" y="669827"/>
                </a:cubicBezTo>
                <a:cubicBezTo>
                  <a:pt x="493669" y="689045"/>
                  <a:pt x="296985" y="649880"/>
                  <a:pt x="0" y="669827"/>
                </a:cubicBezTo>
                <a:cubicBezTo>
                  <a:pt x="24024" y="500399"/>
                  <a:pt x="20814" y="220031"/>
                  <a:pt x="0" y="0"/>
                </a:cubicBezTo>
                <a:close/>
              </a:path>
            </a:pathLst>
          </a:custGeom>
          <a:solidFill>
            <a:srgbClr val="F3D4CD"/>
          </a:solidFill>
          <a:ln w="28575">
            <a:solidFill>
              <a:schemeClr val="accent1"/>
            </a:solidFill>
            <a:extLst>
              <a:ext uri="{C807C97D-BFC1-408E-A445-0C87EB9F89A2}">
                <ask:lineSketchStyleProps xmlns:ask="http://schemas.microsoft.com/office/drawing/2018/sketchyshapes" sd="2199338719">
                  <a:prstGeom prst="rect">
                    <a:avLst/>
                  </a:prstGeom>
                  <ask:type>
                    <ask:lineSketchFreehand/>
                  </ask:type>
                </ask:lineSketchStyleProps>
              </a:ext>
            </a:extLst>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dirty="0"/>
              <a:t>Toys</a:t>
            </a:r>
          </a:p>
        </p:txBody>
      </p:sp>
      <p:sp>
        <p:nvSpPr>
          <p:cNvPr id="10" name="Rectangle 9">
            <a:extLst>
              <a:ext uri="{FF2B5EF4-FFF2-40B4-BE49-F238E27FC236}">
                <a16:creationId xmlns:a16="http://schemas.microsoft.com/office/drawing/2014/main" id="{C2139AEF-F1CA-4AF1-ADED-8F571575E305}"/>
              </a:ext>
            </a:extLst>
          </p:cNvPr>
          <p:cNvSpPr/>
          <p:nvPr/>
        </p:nvSpPr>
        <p:spPr>
          <a:xfrm>
            <a:off x="1731241" y="5974438"/>
            <a:ext cx="1596789" cy="669827"/>
          </a:xfrm>
          <a:custGeom>
            <a:avLst/>
            <a:gdLst>
              <a:gd name="connsiteX0" fmla="*/ 0 w 1596789"/>
              <a:gd name="connsiteY0" fmla="*/ 0 h 669827"/>
              <a:gd name="connsiteX1" fmla="*/ 500327 w 1596789"/>
              <a:gd name="connsiteY1" fmla="*/ 0 h 669827"/>
              <a:gd name="connsiteX2" fmla="*/ 1048558 w 1596789"/>
              <a:gd name="connsiteY2" fmla="*/ 0 h 669827"/>
              <a:gd name="connsiteX3" fmla="*/ 1596789 w 1596789"/>
              <a:gd name="connsiteY3" fmla="*/ 0 h 669827"/>
              <a:gd name="connsiteX4" fmla="*/ 1596789 w 1596789"/>
              <a:gd name="connsiteY4" fmla="*/ 669827 h 669827"/>
              <a:gd name="connsiteX5" fmla="*/ 1112430 w 1596789"/>
              <a:gd name="connsiteY5" fmla="*/ 669827 h 669827"/>
              <a:gd name="connsiteX6" fmla="*/ 612102 w 1596789"/>
              <a:gd name="connsiteY6" fmla="*/ 669827 h 669827"/>
              <a:gd name="connsiteX7" fmla="*/ 0 w 1596789"/>
              <a:gd name="connsiteY7" fmla="*/ 669827 h 669827"/>
              <a:gd name="connsiteX8" fmla="*/ 0 w 1596789"/>
              <a:gd name="connsiteY8" fmla="*/ 0 h 669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96789" h="669827" fill="none" extrusionOk="0">
                <a:moveTo>
                  <a:pt x="0" y="0"/>
                </a:moveTo>
                <a:cubicBezTo>
                  <a:pt x="128568" y="22152"/>
                  <a:pt x="301782" y="-20996"/>
                  <a:pt x="500327" y="0"/>
                </a:cubicBezTo>
                <a:cubicBezTo>
                  <a:pt x="698872" y="20996"/>
                  <a:pt x="937103" y="16364"/>
                  <a:pt x="1048558" y="0"/>
                </a:cubicBezTo>
                <a:cubicBezTo>
                  <a:pt x="1160013" y="-16364"/>
                  <a:pt x="1442401" y="4779"/>
                  <a:pt x="1596789" y="0"/>
                </a:cubicBezTo>
                <a:cubicBezTo>
                  <a:pt x="1615971" y="269697"/>
                  <a:pt x="1579507" y="389610"/>
                  <a:pt x="1596789" y="669827"/>
                </a:cubicBezTo>
                <a:cubicBezTo>
                  <a:pt x="1432061" y="656338"/>
                  <a:pt x="1308206" y="676347"/>
                  <a:pt x="1112430" y="669827"/>
                </a:cubicBezTo>
                <a:cubicBezTo>
                  <a:pt x="916654" y="663307"/>
                  <a:pt x="727573" y="665017"/>
                  <a:pt x="612102" y="669827"/>
                </a:cubicBezTo>
                <a:cubicBezTo>
                  <a:pt x="496631" y="674637"/>
                  <a:pt x="185225" y="674634"/>
                  <a:pt x="0" y="669827"/>
                </a:cubicBezTo>
                <a:cubicBezTo>
                  <a:pt x="-29596" y="342295"/>
                  <a:pt x="9097" y="277328"/>
                  <a:pt x="0" y="0"/>
                </a:cubicBezTo>
                <a:close/>
              </a:path>
              <a:path w="1596789" h="669827" stroke="0" extrusionOk="0">
                <a:moveTo>
                  <a:pt x="0" y="0"/>
                </a:moveTo>
                <a:cubicBezTo>
                  <a:pt x="96928" y="-19013"/>
                  <a:pt x="292638" y="20280"/>
                  <a:pt x="484359" y="0"/>
                </a:cubicBezTo>
                <a:cubicBezTo>
                  <a:pt x="676080" y="-20280"/>
                  <a:pt x="814892" y="-15843"/>
                  <a:pt x="1048558" y="0"/>
                </a:cubicBezTo>
                <a:cubicBezTo>
                  <a:pt x="1282224" y="15843"/>
                  <a:pt x="1449212" y="-20118"/>
                  <a:pt x="1596789" y="0"/>
                </a:cubicBezTo>
                <a:cubicBezTo>
                  <a:pt x="1608327" y="259156"/>
                  <a:pt x="1599970" y="483497"/>
                  <a:pt x="1596789" y="669827"/>
                </a:cubicBezTo>
                <a:cubicBezTo>
                  <a:pt x="1362065" y="654342"/>
                  <a:pt x="1301284" y="670991"/>
                  <a:pt x="1112430" y="669827"/>
                </a:cubicBezTo>
                <a:cubicBezTo>
                  <a:pt x="923576" y="668663"/>
                  <a:pt x="691891" y="693583"/>
                  <a:pt x="564199" y="669827"/>
                </a:cubicBezTo>
                <a:cubicBezTo>
                  <a:pt x="436507" y="646071"/>
                  <a:pt x="211243" y="694895"/>
                  <a:pt x="0" y="669827"/>
                </a:cubicBezTo>
                <a:cubicBezTo>
                  <a:pt x="22062" y="382598"/>
                  <a:pt x="30631" y="328655"/>
                  <a:pt x="0" y="0"/>
                </a:cubicBezTo>
                <a:close/>
              </a:path>
            </a:pathLst>
          </a:custGeom>
          <a:solidFill>
            <a:srgbClr val="E9B0A3"/>
          </a:solidFill>
          <a:ln w="28575">
            <a:solidFill>
              <a:schemeClr val="accent1"/>
            </a:solidFill>
            <a:extLst>
              <a:ext uri="{C807C97D-BFC1-408E-A445-0C87EB9F89A2}">
                <ask:lineSketchStyleProps xmlns:ask="http://schemas.microsoft.com/office/drawing/2018/sketchyshapes" sd="3818503947">
                  <a:prstGeom prst="rect">
                    <a:avLst/>
                  </a:prstGeom>
                  <ask:type>
                    <ask:lineSketchFreehand/>
                  </ask:type>
                </ask:lineSketchStyleProps>
              </a:ext>
            </a:extLst>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b="1" dirty="0"/>
          </a:p>
        </p:txBody>
      </p:sp>
      <p:sp>
        <p:nvSpPr>
          <p:cNvPr id="11" name="Rectangle 10">
            <a:extLst>
              <a:ext uri="{FF2B5EF4-FFF2-40B4-BE49-F238E27FC236}">
                <a16:creationId xmlns:a16="http://schemas.microsoft.com/office/drawing/2014/main" id="{229A7562-B229-41E2-9434-4C7479E98E37}"/>
              </a:ext>
            </a:extLst>
          </p:cNvPr>
          <p:cNvSpPr/>
          <p:nvPr/>
        </p:nvSpPr>
        <p:spPr>
          <a:xfrm>
            <a:off x="3462486" y="5974438"/>
            <a:ext cx="1596789" cy="669827"/>
          </a:xfrm>
          <a:custGeom>
            <a:avLst/>
            <a:gdLst>
              <a:gd name="connsiteX0" fmla="*/ 0 w 1596789"/>
              <a:gd name="connsiteY0" fmla="*/ 0 h 669827"/>
              <a:gd name="connsiteX1" fmla="*/ 500327 w 1596789"/>
              <a:gd name="connsiteY1" fmla="*/ 0 h 669827"/>
              <a:gd name="connsiteX2" fmla="*/ 984687 w 1596789"/>
              <a:gd name="connsiteY2" fmla="*/ 0 h 669827"/>
              <a:gd name="connsiteX3" fmla="*/ 1596789 w 1596789"/>
              <a:gd name="connsiteY3" fmla="*/ 0 h 669827"/>
              <a:gd name="connsiteX4" fmla="*/ 1596789 w 1596789"/>
              <a:gd name="connsiteY4" fmla="*/ 669827 h 669827"/>
              <a:gd name="connsiteX5" fmla="*/ 1112430 w 1596789"/>
              <a:gd name="connsiteY5" fmla="*/ 669827 h 669827"/>
              <a:gd name="connsiteX6" fmla="*/ 564199 w 1596789"/>
              <a:gd name="connsiteY6" fmla="*/ 669827 h 669827"/>
              <a:gd name="connsiteX7" fmla="*/ 0 w 1596789"/>
              <a:gd name="connsiteY7" fmla="*/ 669827 h 669827"/>
              <a:gd name="connsiteX8" fmla="*/ 0 w 1596789"/>
              <a:gd name="connsiteY8" fmla="*/ 0 h 669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96789" h="669827" fill="none" extrusionOk="0">
                <a:moveTo>
                  <a:pt x="0" y="0"/>
                </a:moveTo>
                <a:cubicBezTo>
                  <a:pt x="165705" y="-22690"/>
                  <a:pt x="282757" y="9203"/>
                  <a:pt x="500327" y="0"/>
                </a:cubicBezTo>
                <a:cubicBezTo>
                  <a:pt x="717897" y="-9203"/>
                  <a:pt x="771787" y="-12552"/>
                  <a:pt x="984687" y="0"/>
                </a:cubicBezTo>
                <a:cubicBezTo>
                  <a:pt x="1197587" y="12552"/>
                  <a:pt x="1389552" y="-4670"/>
                  <a:pt x="1596789" y="0"/>
                </a:cubicBezTo>
                <a:cubicBezTo>
                  <a:pt x="1573476" y="160788"/>
                  <a:pt x="1609315" y="514609"/>
                  <a:pt x="1596789" y="669827"/>
                </a:cubicBezTo>
                <a:cubicBezTo>
                  <a:pt x="1458362" y="653505"/>
                  <a:pt x="1338942" y="674259"/>
                  <a:pt x="1112430" y="669827"/>
                </a:cubicBezTo>
                <a:cubicBezTo>
                  <a:pt x="885918" y="665395"/>
                  <a:pt x="676790" y="654753"/>
                  <a:pt x="564199" y="669827"/>
                </a:cubicBezTo>
                <a:cubicBezTo>
                  <a:pt x="451608" y="684901"/>
                  <a:pt x="138365" y="668389"/>
                  <a:pt x="0" y="669827"/>
                </a:cubicBezTo>
                <a:cubicBezTo>
                  <a:pt x="19376" y="455262"/>
                  <a:pt x="19655" y="283903"/>
                  <a:pt x="0" y="0"/>
                </a:cubicBezTo>
                <a:close/>
              </a:path>
              <a:path w="1596789" h="669827" stroke="0" extrusionOk="0">
                <a:moveTo>
                  <a:pt x="0" y="0"/>
                </a:moveTo>
                <a:cubicBezTo>
                  <a:pt x="169483" y="-19699"/>
                  <a:pt x="264471" y="8721"/>
                  <a:pt x="500327" y="0"/>
                </a:cubicBezTo>
                <a:cubicBezTo>
                  <a:pt x="736183" y="-8721"/>
                  <a:pt x="782493" y="-1430"/>
                  <a:pt x="984687" y="0"/>
                </a:cubicBezTo>
                <a:cubicBezTo>
                  <a:pt x="1186881" y="1430"/>
                  <a:pt x="1335797" y="-28630"/>
                  <a:pt x="1596789" y="0"/>
                </a:cubicBezTo>
                <a:cubicBezTo>
                  <a:pt x="1568405" y="290529"/>
                  <a:pt x="1573232" y="524324"/>
                  <a:pt x="1596789" y="669827"/>
                </a:cubicBezTo>
                <a:cubicBezTo>
                  <a:pt x="1480427" y="665234"/>
                  <a:pt x="1283324" y="646485"/>
                  <a:pt x="1096462" y="669827"/>
                </a:cubicBezTo>
                <a:cubicBezTo>
                  <a:pt x="909600" y="693169"/>
                  <a:pt x="786410" y="693019"/>
                  <a:pt x="596135" y="669827"/>
                </a:cubicBezTo>
                <a:cubicBezTo>
                  <a:pt x="405860" y="646635"/>
                  <a:pt x="241724" y="656726"/>
                  <a:pt x="0" y="669827"/>
                </a:cubicBezTo>
                <a:cubicBezTo>
                  <a:pt x="-8973" y="346397"/>
                  <a:pt x="-24623" y="232229"/>
                  <a:pt x="0" y="0"/>
                </a:cubicBezTo>
                <a:close/>
              </a:path>
            </a:pathLst>
          </a:custGeom>
          <a:solidFill>
            <a:srgbClr val="E29886"/>
          </a:solidFill>
          <a:ln w="28575">
            <a:solidFill>
              <a:schemeClr val="accent1"/>
            </a:solidFill>
            <a:extLst>
              <a:ext uri="{C807C97D-BFC1-408E-A445-0C87EB9F89A2}">
                <ask:lineSketchStyleProps xmlns:ask="http://schemas.microsoft.com/office/drawing/2018/sketchyshapes" sd="3539860096">
                  <a:prstGeom prst="rect">
                    <a:avLst/>
                  </a:prstGeom>
                  <ask:type>
                    <ask:lineSketchFreehand/>
                  </ask:type>
                </ask:lineSketchStyleProps>
              </a:ext>
            </a:extLst>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dirty="0"/>
              <a:t>Fun</a:t>
            </a:r>
          </a:p>
        </p:txBody>
      </p:sp>
      <p:sp>
        <p:nvSpPr>
          <p:cNvPr id="12" name="Rectangle 11">
            <a:extLst>
              <a:ext uri="{FF2B5EF4-FFF2-40B4-BE49-F238E27FC236}">
                <a16:creationId xmlns:a16="http://schemas.microsoft.com/office/drawing/2014/main" id="{91D59E88-C2F8-44DE-9867-BF56042D1C01}"/>
              </a:ext>
            </a:extLst>
          </p:cNvPr>
          <p:cNvSpPr/>
          <p:nvPr/>
        </p:nvSpPr>
        <p:spPr>
          <a:xfrm>
            <a:off x="5193731" y="5974437"/>
            <a:ext cx="1596789" cy="669827"/>
          </a:xfrm>
          <a:custGeom>
            <a:avLst/>
            <a:gdLst>
              <a:gd name="connsiteX0" fmla="*/ 0 w 1596789"/>
              <a:gd name="connsiteY0" fmla="*/ 0 h 669827"/>
              <a:gd name="connsiteX1" fmla="*/ 516295 w 1596789"/>
              <a:gd name="connsiteY1" fmla="*/ 0 h 669827"/>
              <a:gd name="connsiteX2" fmla="*/ 1080494 w 1596789"/>
              <a:gd name="connsiteY2" fmla="*/ 0 h 669827"/>
              <a:gd name="connsiteX3" fmla="*/ 1596789 w 1596789"/>
              <a:gd name="connsiteY3" fmla="*/ 0 h 669827"/>
              <a:gd name="connsiteX4" fmla="*/ 1596789 w 1596789"/>
              <a:gd name="connsiteY4" fmla="*/ 669827 h 669827"/>
              <a:gd name="connsiteX5" fmla="*/ 1080494 w 1596789"/>
              <a:gd name="connsiteY5" fmla="*/ 669827 h 669827"/>
              <a:gd name="connsiteX6" fmla="*/ 596135 w 1596789"/>
              <a:gd name="connsiteY6" fmla="*/ 669827 h 669827"/>
              <a:gd name="connsiteX7" fmla="*/ 0 w 1596789"/>
              <a:gd name="connsiteY7" fmla="*/ 669827 h 669827"/>
              <a:gd name="connsiteX8" fmla="*/ 0 w 1596789"/>
              <a:gd name="connsiteY8" fmla="*/ 0 h 669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96789" h="669827" fill="none" extrusionOk="0">
                <a:moveTo>
                  <a:pt x="0" y="0"/>
                </a:moveTo>
                <a:cubicBezTo>
                  <a:pt x="111413" y="7001"/>
                  <a:pt x="265869" y="8376"/>
                  <a:pt x="516295" y="0"/>
                </a:cubicBezTo>
                <a:cubicBezTo>
                  <a:pt x="766722" y="-8376"/>
                  <a:pt x="953650" y="-478"/>
                  <a:pt x="1080494" y="0"/>
                </a:cubicBezTo>
                <a:cubicBezTo>
                  <a:pt x="1207338" y="478"/>
                  <a:pt x="1372695" y="25623"/>
                  <a:pt x="1596789" y="0"/>
                </a:cubicBezTo>
                <a:cubicBezTo>
                  <a:pt x="1588646" y="171277"/>
                  <a:pt x="1586010" y="375577"/>
                  <a:pt x="1596789" y="669827"/>
                </a:cubicBezTo>
                <a:cubicBezTo>
                  <a:pt x="1403598" y="674931"/>
                  <a:pt x="1283109" y="657794"/>
                  <a:pt x="1080494" y="669827"/>
                </a:cubicBezTo>
                <a:cubicBezTo>
                  <a:pt x="877879" y="681860"/>
                  <a:pt x="821384" y="647854"/>
                  <a:pt x="596135" y="669827"/>
                </a:cubicBezTo>
                <a:cubicBezTo>
                  <a:pt x="370886" y="691800"/>
                  <a:pt x="203987" y="650563"/>
                  <a:pt x="0" y="669827"/>
                </a:cubicBezTo>
                <a:cubicBezTo>
                  <a:pt x="16884" y="487622"/>
                  <a:pt x="23464" y="305093"/>
                  <a:pt x="0" y="0"/>
                </a:cubicBezTo>
                <a:close/>
              </a:path>
              <a:path w="1596789" h="669827" stroke="0" extrusionOk="0">
                <a:moveTo>
                  <a:pt x="0" y="0"/>
                </a:moveTo>
                <a:cubicBezTo>
                  <a:pt x="191654" y="19143"/>
                  <a:pt x="282336" y="-21271"/>
                  <a:pt x="500327" y="0"/>
                </a:cubicBezTo>
                <a:cubicBezTo>
                  <a:pt x="718318" y="21271"/>
                  <a:pt x="773293" y="10769"/>
                  <a:pt x="984687" y="0"/>
                </a:cubicBezTo>
                <a:cubicBezTo>
                  <a:pt x="1196081" y="-10769"/>
                  <a:pt x="1348474" y="17020"/>
                  <a:pt x="1596789" y="0"/>
                </a:cubicBezTo>
                <a:cubicBezTo>
                  <a:pt x="1572450" y="194313"/>
                  <a:pt x="1597122" y="420294"/>
                  <a:pt x="1596789" y="669827"/>
                </a:cubicBezTo>
                <a:cubicBezTo>
                  <a:pt x="1341457" y="672634"/>
                  <a:pt x="1252621" y="678688"/>
                  <a:pt x="1048558" y="669827"/>
                </a:cubicBezTo>
                <a:cubicBezTo>
                  <a:pt x="844495" y="660966"/>
                  <a:pt x="754487" y="646772"/>
                  <a:pt x="564199" y="669827"/>
                </a:cubicBezTo>
                <a:cubicBezTo>
                  <a:pt x="373911" y="692882"/>
                  <a:pt x="176624" y="680199"/>
                  <a:pt x="0" y="669827"/>
                </a:cubicBezTo>
                <a:cubicBezTo>
                  <a:pt x="-14124" y="489989"/>
                  <a:pt x="8850" y="275402"/>
                  <a:pt x="0" y="0"/>
                </a:cubicBezTo>
                <a:close/>
              </a:path>
            </a:pathLst>
          </a:custGeom>
          <a:solidFill>
            <a:srgbClr val="F3D4CD"/>
          </a:solidFill>
          <a:ln w="28575">
            <a:solidFill>
              <a:schemeClr val="accent1"/>
            </a:solidFill>
            <a:extLst>
              <a:ext uri="{C807C97D-BFC1-408E-A445-0C87EB9F89A2}">
                <ask:lineSketchStyleProps xmlns:ask="http://schemas.microsoft.com/office/drawing/2018/sketchyshapes" sd="3716288990">
                  <a:prstGeom prst="rect">
                    <a:avLst/>
                  </a:prstGeom>
                  <ask:type>
                    <ask:lineSketchFreehand/>
                  </ask:type>
                </ask:lineSketchStyleProps>
              </a:ext>
            </a:extLst>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6C855343-05A8-48CF-B9BD-BF0B87F52E3A}"/>
              </a:ext>
            </a:extLst>
          </p:cNvPr>
          <p:cNvSpPr/>
          <p:nvPr/>
        </p:nvSpPr>
        <p:spPr>
          <a:xfrm>
            <a:off x="631229" y="5164380"/>
            <a:ext cx="1596789" cy="669827"/>
          </a:xfrm>
          <a:custGeom>
            <a:avLst/>
            <a:gdLst>
              <a:gd name="connsiteX0" fmla="*/ 0 w 1596789"/>
              <a:gd name="connsiteY0" fmla="*/ 0 h 669827"/>
              <a:gd name="connsiteX1" fmla="*/ 548231 w 1596789"/>
              <a:gd name="connsiteY1" fmla="*/ 0 h 669827"/>
              <a:gd name="connsiteX2" fmla="*/ 1080494 w 1596789"/>
              <a:gd name="connsiteY2" fmla="*/ 0 h 669827"/>
              <a:gd name="connsiteX3" fmla="*/ 1596789 w 1596789"/>
              <a:gd name="connsiteY3" fmla="*/ 0 h 669827"/>
              <a:gd name="connsiteX4" fmla="*/ 1596789 w 1596789"/>
              <a:gd name="connsiteY4" fmla="*/ 669827 h 669827"/>
              <a:gd name="connsiteX5" fmla="*/ 1048558 w 1596789"/>
              <a:gd name="connsiteY5" fmla="*/ 669827 h 669827"/>
              <a:gd name="connsiteX6" fmla="*/ 564199 w 1596789"/>
              <a:gd name="connsiteY6" fmla="*/ 669827 h 669827"/>
              <a:gd name="connsiteX7" fmla="*/ 0 w 1596789"/>
              <a:gd name="connsiteY7" fmla="*/ 669827 h 669827"/>
              <a:gd name="connsiteX8" fmla="*/ 0 w 1596789"/>
              <a:gd name="connsiteY8" fmla="*/ 0 h 669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96789" h="669827" fill="none" extrusionOk="0">
                <a:moveTo>
                  <a:pt x="0" y="0"/>
                </a:moveTo>
                <a:cubicBezTo>
                  <a:pt x="154245" y="-9061"/>
                  <a:pt x="388276" y="22570"/>
                  <a:pt x="548231" y="0"/>
                </a:cubicBezTo>
                <a:cubicBezTo>
                  <a:pt x="708186" y="-22570"/>
                  <a:pt x="964394" y="-11367"/>
                  <a:pt x="1080494" y="0"/>
                </a:cubicBezTo>
                <a:cubicBezTo>
                  <a:pt x="1196594" y="11367"/>
                  <a:pt x="1448978" y="-1524"/>
                  <a:pt x="1596789" y="0"/>
                </a:cubicBezTo>
                <a:cubicBezTo>
                  <a:pt x="1584235" y="333785"/>
                  <a:pt x="1594754" y="439420"/>
                  <a:pt x="1596789" y="669827"/>
                </a:cubicBezTo>
                <a:cubicBezTo>
                  <a:pt x="1426897" y="656581"/>
                  <a:pt x="1259518" y="684684"/>
                  <a:pt x="1048558" y="669827"/>
                </a:cubicBezTo>
                <a:cubicBezTo>
                  <a:pt x="837598" y="654970"/>
                  <a:pt x="715697" y="677023"/>
                  <a:pt x="564199" y="669827"/>
                </a:cubicBezTo>
                <a:cubicBezTo>
                  <a:pt x="412701" y="662631"/>
                  <a:pt x="244134" y="649973"/>
                  <a:pt x="0" y="669827"/>
                </a:cubicBezTo>
                <a:cubicBezTo>
                  <a:pt x="15891" y="426515"/>
                  <a:pt x="17933" y="305456"/>
                  <a:pt x="0" y="0"/>
                </a:cubicBezTo>
                <a:close/>
              </a:path>
              <a:path w="1596789" h="669827" stroke="0" extrusionOk="0">
                <a:moveTo>
                  <a:pt x="0" y="0"/>
                </a:moveTo>
                <a:cubicBezTo>
                  <a:pt x="172711" y="12369"/>
                  <a:pt x="314599" y="13292"/>
                  <a:pt x="500327" y="0"/>
                </a:cubicBezTo>
                <a:cubicBezTo>
                  <a:pt x="686055" y="-13292"/>
                  <a:pt x="852301" y="21113"/>
                  <a:pt x="1048558" y="0"/>
                </a:cubicBezTo>
                <a:cubicBezTo>
                  <a:pt x="1244815" y="-21113"/>
                  <a:pt x="1407017" y="-14984"/>
                  <a:pt x="1596789" y="0"/>
                </a:cubicBezTo>
                <a:cubicBezTo>
                  <a:pt x="1564959" y="151982"/>
                  <a:pt x="1628064" y="512194"/>
                  <a:pt x="1596789" y="669827"/>
                </a:cubicBezTo>
                <a:cubicBezTo>
                  <a:pt x="1406100" y="662145"/>
                  <a:pt x="1224704" y="657546"/>
                  <a:pt x="1064526" y="669827"/>
                </a:cubicBezTo>
                <a:cubicBezTo>
                  <a:pt x="904348" y="682108"/>
                  <a:pt x="778887" y="654356"/>
                  <a:pt x="548231" y="669827"/>
                </a:cubicBezTo>
                <a:cubicBezTo>
                  <a:pt x="317576" y="685298"/>
                  <a:pt x="131480" y="647753"/>
                  <a:pt x="0" y="669827"/>
                </a:cubicBezTo>
                <a:cubicBezTo>
                  <a:pt x="-19900" y="415139"/>
                  <a:pt x="17240" y="213227"/>
                  <a:pt x="0" y="0"/>
                </a:cubicBezTo>
                <a:close/>
              </a:path>
            </a:pathLst>
          </a:custGeom>
          <a:solidFill>
            <a:srgbClr val="F3D4CD"/>
          </a:solidFill>
          <a:ln w="28575">
            <a:solidFill>
              <a:schemeClr val="accent1"/>
            </a:solidFill>
            <a:extLst>
              <a:ext uri="{C807C97D-BFC1-408E-A445-0C87EB9F89A2}">
                <ask:lineSketchStyleProps xmlns:ask="http://schemas.microsoft.com/office/drawing/2018/sketchyshapes" sd="3495036183">
                  <a:prstGeom prst="rect">
                    <a:avLst/>
                  </a:prstGeom>
                  <ask:type>
                    <ask:lineSketchFreehand/>
                  </ask:type>
                </ask:lineSketchStyleProps>
              </a:ext>
            </a:extLst>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dirty="0"/>
              <a:t>Everyone</a:t>
            </a:r>
          </a:p>
        </p:txBody>
      </p:sp>
      <p:sp>
        <p:nvSpPr>
          <p:cNvPr id="16" name="Rectangle 15">
            <a:extLst>
              <a:ext uri="{FF2B5EF4-FFF2-40B4-BE49-F238E27FC236}">
                <a16:creationId xmlns:a16="http://schemas.microsoft.com/office/drawing/2014/main" id="{A8036F07-0D85-405B-B8CE-9021812D5950}"/>
              </a:ext>
            </a:extLst>
          </p:cNvPr>
          <p:cNvSpPr/>
          <p:nvPr/>
        </p:nvSpPr>
        <p:spPr>
          <a:xfrm>
            <a:off x="2361474" y="5164380"/>
            <a:ext cx="1596789" cy="669827"/>
          </a:xfrm>
          <a:custGeom>
            <a:avLst/>
            <a:gdLst>
              <a:gd name="connsiteX0" fmla="*/ 0 w 1596789"/>
              <a:gd name="connsiteY0" fmla="*/ 0 h 669827"/>
              <a:gd name="connsiteX1" fmla="*/ 516295 w 1596789"/>
              <a:gd name="connsiteY1" fmla="*/ 0 h 669827"/>
              <a:gd name="connsiteX2" fmla="*/ 1080494 w 1596789"/>
              <a:gd name="connsiteY2" fmla="*/ 0 h 669827"/>
              <a:gd name="connsiteX3" fmla="*/ 1596789 w 1596789"/>
              <a:gd name="connsiteY3" fmla="*/ 0 h 669827"/>
              <a:gd name="connsiteX4" fmla="*/ 1596789 w 1596789"/>
              <a:gd name="connsiteY4" fmla="*/ 669827 h 669827"/>
              <a:gd name="connsiteX5" fmla="*/ 1032590 w 1596789"/>
              <a:gd name="connsiteY5" fmla="*/ 669827 h 669827"/>
              <a:gd name="connsiteX6" fmla="*/ 484359 w 1596789"/>
              <a:gd name="connsiteY6" fmla="*/ 669827 h 669827"/>
              <a:gd name="connsiteX7" fmla="*/ 0 w 1596789"/>
              <a:gd name="connsiteY7" fmla="*/ 669827 h 669827"/>
              <a:gd name="connsiteX8" fmla="*/ 0 w 1596789"/>
              <a:gd name="connsiteY8" fmla="*/ 0 h 669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96789" h="669827" fill="none" extrusionOk="0">
                <a:moveTo>
                  <a:pt x="0" y="0"/>
                </a:moveTo>
                <a:cubicBezTo>
                  <a:pt x="226052" y="-12679"/>
                  <a:pt x="275230" y="1228"/>
                  <a:pt x="516295" y="0"/>
                </a:cubicBezTo>
                <a:cubicBezTo>
                  <a:pt x="757361" y="-1228"/>
                  <a:pt x="899803" y="-25509"/>
                  <a:pt x="1080494" y="0"/>
                </a:cubicBezTo>
                <a:cubicBezTo>
                  <a:pt x="1261185" y="25509"/>
                  <a:pt x="1451983" y="-13619"/>
                  <a:pt x="1596789" y="0"/>
                </a:cubicBezTo>
                <a:cubicBezTo>
                  <a:pt x="1594316" y="301159"/>
                  <a:pt x="1575114" y="352722"/>
                  <a:pt x="1596789" y="669827"/>
                </a:cubicBezTo>
                <a:cubicBezTo>
                  <a:pt x="1391811" y="690977"/>
                  <a:pt x="1198277" y="693780"/>
                  <a:pt x="1032590" y="669827"/>
                </a:cubicBezTo>
                <a:cubicBezTo>
                  <a:pt x="866903" y="645874"/>
                  <a:pt x="594023" y="661518"/>
                  <a:pt x="484359" y="669827"/>
                </a:cubicBezTo>
                <a:cubicBezTo>
                  <a:pt x="374695" y="678136"/>
                  <a:pt x="216928" y="649426"/>
                  <a:pt x="0" y="669827"/>
                </a:cubicBezTo>
                <a:cubicBezTo>
                  <a:pt x="2426" y="508239"/>
                  <a:pt x="-26466" y="175061"/>
                  <a:pt x="0" y="0"/>
                </a:cubicBezTo>
                <a:close/>
              </a:path>
              <a:path w="1596789" h="669827" stroke="0" extrusionOk="0">
                <a:moveTo>
                  <a:pt x="0" y="0"/>
                </a:moveTo>
                <a:cubicBezTo>
                  <a:pt x="211654" y="-13709"/>
                  <a:pt x="294770" y="-17136"/>
                  <a:pt x="532263" y="0"/>
                </a:cubicBezTo>
                <a:cubicBezTo>
                  <a:pt x="769756" y="17136"/>
                  <a:pt x="804493" y="-11835"/>
                  <a:pt x="1016622" y="0"/>
                </a:cubicBezTo>
                <a:cubicBezTo>
                  <a:pt x="1228751" y="11835"/>
                  <a:pt x="1321816" y="-27260"/>
                  <a:pt x="1596789" y="0"/>
                </a:cubicBezTo>
                <a:cubicBezTo>
                  <a:pt x="1617293" y="255222"/>
                  <a:pt x="1608816" y="459222"/>
                  <a:pt x="1596789" y="669827"/>
                </a:cubicBezTo>
                <a:cubicBezTo>
                  <a:pt x="1433597" y="684273"/>
                  <a:pt x="1280449" y="648304"/>
                  <a:pt x="1064526" y="669827"/>
                </a:cubicBezTo>
                <a:cubicBezTo>
                  <a:pt x="848603" y="691350"/>
                  <a:pt x="758463" y="670994"/>
                  <a:pt x="516295" y="669827"/>
                </a:cubicBezTo>
                <a:cubicBezTo>
                  <a:pt x="274127" y="668660"/>
                  <a:pt x="233827" y="669293"/>
                  <a:pt x="0" y="669827"/>
                </a:cubicBezTo>
                <a:cubicBezTo>
                  <a:pt x="31394" y="343320"/>
                  <a:pt x="-24412" y="229299"/>
                  <a:pt x="0" y="0"/>
                </a:cubicBezTo>
                <a:close/>
              </a:path>
            </a:pathLst>
          </a:custGeom>
          <a:solidFill>
            <a:srgbClr val="EEB59E"/>
          </a:solidFill>
          <a:ln w="28575">
            <a:solidFill>
              <a:schemeClr val="accent1"/>
            </a:solidFill>
            <a:extLst>
              <a:ext uri="{C807C97D-BFC1-408E-A445-0C87EB9F89A2}">
                <ask:lineSketchStyleProps xmlns:ask="http://schemas.microsoft.com/office/drawing/2018/sketchyshapes" sd="452149431">
                  <a:prstGeom prst="rect">
                    <a:avLst/>
                  </a:prstGeom>
                  <ask:type>
                    <ask:lineSketchFreehand/>
                  </ask:type>
                </ask:lineSketchStyleProps>
              </a:ext>
            </a:extLst>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C443D425-B63B-4B07-8E71-C211374FDD74}"/>
              </a:ext>
            </a:extLst>
          </p:cNvPr>
          <p:cNvSpPr/>
          <p:nvPr/>
        </p:nvSpPr>
        <p:spPr>
          <a:xfrm>
            <a:off x="4091719" y="5164379"/>
            <a:ext cx="1596789" cy="669827"/>
          </a:xfrm>
          <a:custGeom>
            <a:avLst/>
            <a:gdLst>
              <a:gd name="connsiteX0" fmla="*/ 0 w 1596789"/>
              <a:gd name="connsiteY0" fmla="*/ 0 h 669827"/>
              <a:gd name="connsiteX1" fmla="*/ 484359 w 1596789"/>
              <a:gd name="connsiteY1" fmla="*/ 0 h 669827"/>
              <a:gd name="connsiteX2" fmla="*/ 1000654 w 1596789"/>
              <a:gd name="connsiteY2" fmla="*/ 0 h 669827"/>
              <a:gd name="connsiteX3" fmla="*/ 1596789 w 1596789"/>
              <a:gd name="connsiteY3" fmla="*/ 0 h 669827"/>
              <a:gd name="connsiteX4" fmla="*/ 1596789 w 1596789"/>
              <a:gd name="connsiteY4" fmla="*/ 669827 h 669827"/>
              <a:gd name="connsiteX5" fmla="*/ 1032590 w 1596789"/>
              <a:gd name="connsiteY5" fmla="*/ 669827 h 669827"/>
              <a:gd name="connsiteX6" fmla="*/ 500327 w 1596789"/>
              <a:gd name="connsiteY6" fmla="*/ 669827 h 669827"/>
              <a:gd name="connsiteX7" fmla="*/ 0 w 1596789"/>
              <a:gd name="connsiteY7" fmla="*/ 669827 h 669827"/>
              <a:gd name="connsiteX8" fmla="*/ 0 w 1596789"/>
              <a:gd name="connsiteY8" fmla="*/ 0 h 669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96789" h="669827" fill="none" extrusionOk="0">
                <a:moveTo>
                  <a:pt x="0" y="0"/>
                </a:moveTo>
                <a:cubicBezTo>
                  <a:pt x="184241" y="14484"/>
                  <a:pt x="332189" y="-2173"/>
                  <a:pt x="484359" y="0"/>
                </a:cubicBezTo>
                <a:cubicBezTo>
                  <a:pt x="636529" y="2173"/>
                  <a:pt x="871956" y="10010"/>
                  <a:pt x="1000654" y="0"/>
                </a:cubicBezTo>
                <a:cubicBezTo>
                  <a:pt x="1129352" y="-10010"/>
                  <a:pt x="1328265" y="232"/>
                  <a:pt x="1596789" y="0"/>
                </a:cubicBezTo>
                <a:cubicBezTo>
                  <a:pt x="1566521" y="232302"/>
                  <a:pt x="1625526" y="473572"/>
                  <a:pt x="1596789" y="669827"/>
                </a:cubicBezTo>
                <a:cubicBezTo>
                  <a:pt x="1349926" y="675879"/>
                  <a:pt x="1240072" y="677715"/>
                  <a:pt x="1032590" y="669827"/>
                </a:cubicBezTo>
                <a:cubicBezTo>
                  <a:pt x="825108" y="661939"/>
                  <a:pt x="672247" y="648923"/>
                  <a:pt x="500327" y="669827"/>
                </a:cubicBezTo>
                <a:cubicBezTo>
                  <a:pt x="328407" y="690731"/>
                  <a:pt x="114984" y="652742"/>
                  <a:pt x="0" y="669827"/>
                </a:cubicBezTo>
                <a:cubicBezTo>
                  <a:pt x="31870" y="400270"/>
                  <a:pt x="4252" y="189231"/>
                  <a:pt x="0" y="0"/>
                </a:cubicBezTo>
                <a:close/>
              </a:path>
              <a:path w="1596789" h="669827" stroke="0" extrusionOk="0">
                <a:moveTo>
                  <a:pt x="0" y="0"/>
                </a:moveTo>
                <a:cubicBezTo>
                  <a:pt x="129232" y="14633"/>
                  <a:pt x="361032" y="9714"/>
                  <a:pt x="564199" y="0"/>
                </a:cubicBezTo>
                <a:cubicBezTo>
                  <a:pt x="767366" y="-9714"/>
                  <a:pt x="928887" y="3676"/>
                  <a:pt x="1080494" y="0"/>
                </a:cubicBezTo>
                <a:cubicBezTo>
                  <a:pt x="1232101" y="-3676"/>
                  <a:pt x="1401298" y="10181"/>
                  <a:pt x="1596789" y="0"/>
                </a:cubicBezTo>
                <a:cubicBezTo>
                  <a:pt x="1567903" y="163542"/>
                  <a:pt x="1616659" y="514963"/>
                  <a:pt x="1596789" y="669827"/>
                </a:cubicBezTo>
                <a:cubicBezTo>
                  <a:pt x="1432514" y="678499"/>
                  <a:pt x="1146997" y="668808"/>
                  <a:pt x="1032590" y="669827"/>
                </a:cubicBezTo>
                <a:cubicBezTo>
                  <a:pt x="918183" y="670846"/>
                  <a:pt x="586706" y="642108"/>
                  <a:pt x="468391" y="669827"/>
                </a:cubicBezTo>
                <a:cubicBezTo>
                  <a:pt x="350076" y="697546"/>
                  <a:pt x="166650" y="683347"/>
                  <a:pt x="0" y="669827"/>
                </a:cubicBezTo>
                <a:cubicBezTo>
                  <a:pt x="33412" y="361686"/>
                  <a:pt x="-3623" y="291290"/>
                  <a:pt x="0" y="0"/>
                </a:cubicBezTo>
                <a:close/>
              </a:path>
            </a:pathLst>
          </a:custGeom>
          <a:solidFill>
            <a:srgbClr val="E29886"/>
          </a:solidFill>
          <a:ln w="28575">
            <a:solidFill>
              <a:schemeClr val="accent1"/>
            </a:solidFill>
            <a:extLst>
              <a:ext uri="{C807C97D-BFC1-408E-A445-0C87EB9F89A2}">
                <ask:lineSketchStyleProps xmlns:ask="http://schemas.microsoft.com/office/drawing/2018/sketchyshapes" sd="843996413">
                  <a:prstGeom prst="rect">
                    <a:avLst/>
                  </a:prstGeom>
                  <ask:type>
                    <ask:lineSketchFreehand/>
                  </ask:type>
                </ask:lineSketchStyleProps>
              </a:ext>
            </a:extLst>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dirty="0"/>
              <a:t>Children</a:t>
            </a:r>
          </a:p>
        </p:txBody>
      </p:sp>
      <p:sp>
        <p:nvSpPr>
          <p:cNvPr id="19" name="Rectangle 18">
            <a:extLst>
              <a:ext uri="{FF2B5EF4-FFF2-40B4-BE49-F238E27FC236}">
                <a16:creationId xmlns:a16="http://schemas.microsoft.com/office/drawing/2014/main" id="{7675A854-A229-4BA4-AAB8-851D232805DF}"/>
              </a:ext>
            </a:extLst>
          </p:cNvPr>
          <p:cNvSpPr/>
          <p:nvPr/>
        </p:nvSpPr>
        <p:spPr>
          <a:xfrm>
            <a:off x="5821964" y="5164379"/>
            <a:ext cx="1596789" cy="669827"/>
          </a:xfrm>
          <a:custGeom>
            <a:avLst/>
            <a:gdLst>
              <a:gd name="connsiteX0" fmla="*/ 0 w 1596789"/>
              <a:gd name="connsiteY0" fmla="*/ 0 h 669827"/>
              <a:gd name="connsiteX1" fmla="*/ 484359 w 1596789"/>
              <a:gd name="connsiteY1" fmla="*/ 0 h 669827"/>
              <a:gd name="connsiteX2" fmla="*/ 1032590 w 1596789"/>
              <a:gd name="connsiteY2" fmla="*/ 0 h 669827"/>
              <a:gd name="connsiteX3" fmla="*/ 1596789 w 1596789"/>
              <a:gd name="connsiteY3" fmla="*/ 0 h 669827"/>
              <a:gd name="connsiteX4" fmla="*/ 1596789 w 1596789"/>
              <a:gd name="connsiteY4" fmla="*/ 669827 h 669827"/>
              <a:gd name="connsiteX5" fmla="*/ 1032590 w 1596789"/>
              <a:gd name="connsiteY5" fmla="*/ 669827 h 669827"/>
              <a:gd name="connsiteX6" fmla="*/ 500327 w 1596789"/>
              <a:gd name="connsiteY6" fmla="*/ 669827 h 669827"/>
              <a:gd name="connsiteX7" fmla="*/ 0 w 1596789"/>
              <a:gd name="connsiteY7" fmla="*/ 669827 h 669827"/>
              <a:gd name="connsiteX8" fmla="*/ 0 w 1596789"/>
              <a:gd name="connsiteY8" fmla="*/ 0 h 669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96789" h="669827" fill="none" extrusionOk="0">
                <a:moveTo>
                  <a:pt x="0" y="0"/>
                </a:moveTo>
                <a:cubicBezTo>
                  <a:pt x="115687" y="-19811"/>
                  <a:pt x="336806" y="6197"/>
                  <a:pt x="484359" y="0"/>
                </a:cubicBezTo>
                <a:cubicBezTo>
                  <a:pt x="631912" y="-6197"/>
                  <a:pt x="835719" y="-12455"/>
                  <a:pt x="1032590" y="0"/>
                </a:cubicBezTo>
                <a:cubicBezTo>
                  <a:pt x="1229461" y="12455"/>
                  <a:pt x="1477216" y="22645"/>
                  <a:pt x="1596789" y="0"/>
                </a:cubicBezTo>
                <a:cubicBezTo>
                  <a:pt x="1598997" y="214993"/>
                  <a:pt x="1604867" y="397898"/>
                  <a:pt x="1596789" y="669827"/>
                </a:cubicBezTo>
                <a:cubicBezTo>
                  <a:pt x="1464019" y="677536"/>
                  <a:pt x="1195017" y="683642"/>
                  <a:pt x="1032590" y="669827"/>
                </a:cubicBezTo>
                <a:cubicBezTo>
                  <a:pt x="870163" y="656012"/>
                  <a:pt x="667177" y="687157"/>
                  <a:pt x="500327" y="669827"/>
                </a:cubicBezTo>
                <a:cubicBezTo>
                  <a:pt x="333477" y="652497"/>
                  <a:pt x="227520" y="661543"/>
                  <a:pt x="0" y="669827"/>
                </a:cubicBezTo>
                <a:cubicBezTo>
                  <a:pt x="25065" y="487610"/>
                  <a:pt x="-5720" y="163630"/>
                  <a:pt x="0" y="0"/>
                </a:cubicBezTo>
                <a:close/>
              </a:path>
              <a:path w="1596789" h="669827" stroke="0" extrusionOk="0">
                <a:moveTo>
                  <a:pt x="0" y="0"/>
                </a:moveTo>
                <a:cubicBezTo>
                  <a:pt x="125327" y="-23757"/>
                  <a:pt x="406306" y="-21270"/>
                  <a:pt x="548231" y="0"/>
                </a:cubicBezTo>
                <a:cubicBezTo>
                  <a:pt x="690156" y="21270"/>
                  <a:pt x="900967" y="-20857"/>
                  <a:pt x="1048558" y="0"/>
                </a:cubicBezTo>
                <a:cubicBezTo>
                  <a:pt x="1196149" y="20857"/>
                  <a:pt x="1377786" y="-603"/>
                  <a:pt x="1596789" y="0"/>
                </a:cubicBezTo>
                <a:cubicBezTo>
                  <a:pt x="1593919" y="154347"/>
                  <a:pt x="1603384" y="424468"/>
                  <a:pt x="1596789" y="669827"/>
                </a:cubicBezTo>
                <a:cubicBezTo>
                  <a:pt x="1341855" y="689627"/>
                  <a:pt x="1247414" y="682124"/>
                  <a:pt x="1064526" y="669827"/>
                </a:cubicBezTo>
                <a:cubicBezTo>
                  <a:pt x="881638" y="657530"/>
                  <a:pt x="732001" y="656255"/>
                  <a:pt x="564199" y="669827"/>
                </a:cubicBezTo>
                <a:cubicBezTo>
                  <a:pt x="396397" y="683399"/>
                  <a:pt x="212409" y="646407"/>
                  <a:pt x="0" y="669827"/>
                </a:cubicBezTo>
                <a:cubicBezTo>
                  <a:pt x="-11308" y="379033"/>
                  <a:pt x="23354" y="323667"/>
                  <a:pt x="0" y="0"/>
                </a:cubicBezTo>
                <a:close/>
              </a:path>
            </a:pathLst>
          </a:custGeom>
          <a:solidFill>
            <a:srgbClr val="F3D4CD"/>
          </a:solidFill>
          <a:ln w="28575">
            <a:solidFill>
              <a:schemeClr val="accent1"/>
            </a:solidFill>
            <a:extLst>
              <a:ext uri="{C807C97D-BFC1-408E-A445-0C87EB9F89A2}">
                <ask:lineSketchStyleProps xmlns:ask="http://schemas.microsoft.com/office/drawing/2018/sketchyshapes" sd="39049806">
                  <a:prstGeom prst="rect">
                    <a:avLst/>
                  </a:prstGeom>
                  <ask:type>
                    <ask:lineSketchFreehand/>
                  </ask:type>
                </ask:lineSketchStyleProps>
              </a:ext>
            </a:extLst>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04ED2AC8-2FD0-49CD-878D-6823BA6A5966}"/>
              </a:ext>
            </a:extLst>
          </p:cNvPr>
          <p:cNvSpPr/>
          <p:nvPr/>
        </p:nvSpPr>
        <p:spPr>
          <a:xfrm>
            <a:off x="6924976" y="5972307"/>
            <a:ext cx="1596789" cy="669827"/>
          </a:xfrm>
          <a:custGeom>
            <a:avLst/>
            <a:gdLst>
              <a:gd name="connsiteX0" fmla="*/ 0 w 1596789"/>
              <a:gd name="connsiteY0" fmla="*/ 0 h 669827"/>
              <a:gd name="connsiteX1" fmla="*/ 548231 w 1596789"/>
              <a:gd name="connsiteY1" fmla="*/ 0 h 669827"/>
              <a:gd name="connsiteX2" fmla="*/ 1080494 w 1596789"/>
              <a:gd name="connsiteY2" fmla="*/ 0 h 669827"/>
              <a:gd name="connsiteX3" fmla="*/ 1596789 w 1596789"/>
              <a:gd name="connsiteY3" fmla="*/ 0 h 669827"/>
              <a:gd name="connsiteX4" fmla="*/ 1596789 w 1596789"/>
              <a:gd name="connsiteY4" fmla="*/ 669827 h 669827"/>
              <a:gd name="connsiteX5" fmla="*/ 1096462 w 1596789"/>
              <a:gd name="connsiteY5" fmla="*/ 669827 h 669827"/>
              <a:gd name="connsiteX6" fmla="*/ 596135 w 1596789"/>
              <a:gd name="connsiteY6" fmla="*/ 669827 h 669827"/>
              <a:gd name="connsiteX7" fmla="*/ 0 w 1596789"/>
              <a:gd name="connsiteY7" fmla="*/ 669827 h 669827"/>
              <a:gd name="connsiteX8" fmla="*/ 0 w 1596789"/>
              <a:gd name="connsiteY8" fmla="*/ 0 h 669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96789" h="669827" fill="none" extrusionOk="0">
                <a:moveTo>
                  <a:pt x="0" y="0"/>
                </a:moveTo>
                <a:cubicBezTo>
                  <a:pt x="246180" y="17621"/>
                  <a:pt x="373354" y="15506"/>
                  <a:pt x="548231" y="0"/>
                </a:cubicBezTo>
                <a:cubicBezTo>
                  <a:pt x="723108" y="-15506"/>
                  <a:pt x="836407" y="-6096"/>
                  <a:pt x="1080494" y="0"/>
                </a:cubicBezTo>
                <a:cubicBezTo>
                  <a:pt x="1324581" y="6096"/>
                  <a:pt x="1462823" y="7091"/>
                  <a:pt x="1596789" y="0"/>
                </a:cubicBezTo>
                <a:cubicBezTo>
                  <a:pt x="1615762" y="135495"/>
                  <a:pt x="1607985" y="493263"/>
                  <a:pt x="1596789" y="669827"/>
                </a:cubicBezTo>
                <a:cubicBezTo>
                  <a:pt x="1420864" y="681718"/>
                  <a:pt x="1201011" y="650068"/>
                  <a:pt x="1096462" y="669827"/>
                </a:cubicBezTo>
                <a:cubicBezTo>
                  <a:pt x="991913" y="689586"/>
                  <a:pt x="797067" y="683721"/>
                  <a:pt x="596135" y="669827"/>
                </a:cubicBezTo>
                <a:cubicBezTo>
                  <a:pt x="395203" y="655933"/>
                  <a:pt x="180589" y="652664"/>
                  <a:pt x="0" y="669827"/>
                </a:cubicBezTo>
                <a:cubicBezTo>
                  <a:pt x="10076" y="506643"/>
                  <a:pt x="19425" y="267031"/>
                  <a:pt x="0" y="0"/>
                </a:cubicBezTo>
                <a:close/>
              </a:path>
              <a:path w="1596789" h="669827" stroke="0" extrusionOk="0">
                <a:moveTo>
                  <a:pt x="0" y="0"/>
                </a:moveTo>
                <a:cubicBezTo>
                  <a:pt x="247091" y="7088"/>
                  <a:pt x="437052" y="-15959"/>
                  <a:pt x="548231" y="0"/>
                </a:cubicBezTo>
                <a:cubicBezTo>
                  <a:pt x="659410" y="15959"/>
                  <a:pt x="931332" y="12322"/>
                  <a:pt x="1048558" y="0"/>
                </a:cubicBezTo>
                <a:cubicBezTo>
                  <a:pt x="1165784" y="-12322"/>
                  <a:pt x="1325570" y="-10712"/>
                  <a:pt x="1596789" y="0"/>
                </a:cubicBezTo>
                <a:cubicBezTo>
                  <a:pt x="1614655" y="302452"/>
                  <a:pt x="1602029" y="368560"/>
                  <a:pt x="1596789" y="669827"/>
                </a:cubicBezTo>
                <a:cubicBezTo>
                  <a:pt x="1417366" y="687703"/>
                  <a:pt x="1245827" y="658096"/>
                  <a:pt x="1048558" y="669827"/>
                </a:cubicBezTo>
                <a:cubicBezTo>
                  <a:pt x="851289" y="681558"/>
                  <a:pt x="657907" y="669492"/>
                  <a:pt x="484359" y="669827"/>
                </a:cubicBezTo>
                <a:cubicBezTo>
                  <a:pt x="310811" y="670162"/>
                  <a:pt x="192987" y="692599"/>
                  <a:pt x="0" y="669827"/>
                </a:cubicBezTo>
                <a:cubicBezTo>
                  <a:pt x="27240" y="403917"/>
                  <a:pt x="-16082" y="157882"/>
                  <a:pt x="0" y="0"/>
                </a:cubicBezTo>
                <a:close/>
              </a:path>
            </a:pathLst>
          </a:custGeom>
          <a:solidFill>
            <a:srgbClr val="EEB59E"/>
          </a:solidFill>
          <a:ln w="28575">
            <a:solidFill>
              <a:schemeClr val="accent1"/>
            </a:solidFill>
            <a:extLst>
              <a:ext uri="{C807C97D-BFC1-408E-A445-0C87EB9F89A2}">
                <ask:lineSketchStyleProps xmlns:ask="http://schemas.microsoft.com/office/drawing/2018/sketchyshapes" sd="4283308866">
                  <a:prstGeom prst="rect">
                    <a:avLst/>
                  </a:prstGeom>
                  <ask:type>
                    <ask:lineSketchFreehand/>
                  </ask:type>
                </ask:lineSketchStyleProps>
              </a:ext>
            </a:extLst>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dirty="0"/>
              <a:t>Play</a:t>
            </a:r>
          </a:p>
        </p:txBody>
      </p:sp>
      <p:sp>
        <p:nvSpPr>
          <p:cNvPr id="21" name="Rectangle 20">
            <a:extLst>
              <a:ext uri="{FF2B5EF4-FFF2-40B4-BE49-F238E27FC236}">
                <a16:creationId xmlns:a16="http://schemas.microsoft.com/office/drawing/2014/main" id="{D7F01FD7-C7AF-467D-9C6E-5FC72B1171D0}"/>
              </a:ext>
            </a:extLst>
          </p:cNvPr>
          <p:cNvSpPr/>
          <p:nvPr/>
        </p:nvSpPr>
        <p:spPr>
          <a:xfrm>
            <a:off x="7552207" y="5162248"/>
            <a:ext cx="1596789" cy="669827"/>
          </a:xfrm>
          <a:custGeom>
            <a:avLst/>
            <a:gdLst>
              <a:gd name="connsiteX0" fmla="*/ 0 w 1596789"/>
              <a:gd name="connsiteY0" fmla="*/ 0 h 669827"/>
              <a:gd name="connsiteX1" fmla="*/ 516295 w 1596789"/>
              <a:gd name="connsiteY1" fmla="*/ 0 h 669827"/>
              <a:gd name="connsiteX2" fmla="*/ 1000654 w 1596789"/>
              <a:gd name="connsiteY2" fmla="*/ 0 h 669827"/>
              <a:gd name="connsiteX3" fmla="*/ 1596789 w 1596789"/>
              <a:gd name="connsiteY3" fmla="*/ 0 h 669827"/>
              <a:gd name="connsiteX4" fmla="*/ 1596789 w 1596789"/>
              <a:gd name="connsiteY4" fmla="*/ 669827 h 669827"/>
              <a:gd name="connsiteX5" fmla="*/ 1064526 w 1596789"/>
              <a:gd name="connsiteY5" fmla="*/ 669827 h 669827"/>
              <a:gd name="connsiteX6" fmla="*/ 516295 w 1596789"/>
              <a:gd name="connsiteY6" fmla="*/ 669827 h 669827"/>
              <a:gd name="connsiteX7" fmla="*/ 0 w 1596789"/>
              <a:gd name="connsiteY7" fmla="*/ 669827 h 669827"/>
              <a:gd name="connsiteX8" fmla="*/ 0 w 1596789"/>
              <a:gd name="connsiteY8" fmla="*/ 0 h 669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96789" h="669827" fill="none" extrusionOk="0">
                <a:moveTo>
                  <a:pt x="0" y="0"/>
                </a:moveTo>
                <a:cubicBezTo>
                  <a:pt x="112922" y="6632"/>
                  <a:pt x="403053" y="10026"/>
                  <a:pt x="516295" y="0"/>
                </a:cubicBezTo>
                <a:cubicBezTo>
                  <a:pt x="629537" y="-10026"/>
                  <a:pt x="843677" y="-7772"/>
                  <a:pt x="1000654" y="0"/>
                </a:cubicBezTo>
                <a:cubicBezTo>
                  <a:pt x="1157631" y="7772"/>
                  <a:pt x="1363078" y="-19334"/>
                  <a:pt x="1596789" y="0"/>
                </a:cubicBezTo>
                <a:cubicBezTo>
                  <a:pt x="1628920" y="201556"/>
                  <a:pt x="1584100" y="386963"/>
                  <a:pt x="1596789" y="669827"/>
                </a:cubicBezTo>
                <a:cubicBezTo>
                  <a:pt x="1344998" y="665770"/>
                  <a:pt x="1315628" y="692108"/>
                  <a:pt x="1064526" y="669827"/>
                </a:cubicBezTo>
                <a:cubicBezTo>
                  <a:pt x="813424" y="647546"/>
                  <a:pt x="629791" y="652418"/>
                  <a:pt x="516295" y="669827"/>
                </a:cubicBezTo>
                <a:cubicBezTo>
                  <a:pt x="402799" y="687236"/>
                  <a:pt x="154425" y="655551"/>
                  <a:pt x="0" y="669827"/>
                </a:cubicBezTo>
                <a:cubicBezTo>
                  <a:pt x="-12631" y="389504"/>
                  <a:pt x="14782" y="231232"/>
                  <a:pt x="0" y="0"/>
                </a:cubicBezTo>
                <a:close/>
              </a:path>
              <a:path w="1596789" h="669827" stroke="0" extrusionOk="0">
                <a:moveTo>
                  <a:pt x="0" y="0"/>
                </a:moveTo>
                <a:cubicBezTo>
                  <a:pt x="174754" y="13261"/>
                  <a:pt x="264988" y="-9244"/>
                  <a:pt x="484359" y="0"/>
                </a:cubicBezTo>
                <a:cubicBezTo>
                  <a:pt x="703730" y="9244"/>
                  <a:pt x="863355" y="4606"/>
                  <a:pt x="968719" y="0"/>
                </a:cubicBezTo>
                <a:cubicBezTo>
                  <a:pt x="1074083" y="-4606"/>
                  <a:pt x="1367247" y="-120"/>
                  <a:pt x="1596789" y="0"/>
                </a:cubicBezTo>
                <a:cubicBezTo>
                  <a:pt x="1596104" y="204659"/>
                  <a:pt x="1613210" y="481532"/>
                  <a:pt x="1596789" y="669827"/>
                </a:cubicBezTo>
                <a:cubicBezTo>
                  <a:pt x="1381229" y="694729"/>
                  <a:pt x="1200024" y="658740"/>
                  <a:pt x="1064526" y="669827"/>
                </a:cubicBezTo>
                <a:cubicBezTo>
                  <a:pt x="929028" y="680914"/>
                  <a:pt x="821936" y="647918"/>
                  <a:pt x="580167" y="669827"/>
                </a:cubicBezTo>
                <a:cubicBezTo>
                  <a:pt x="338398" y="691736"/>
                  <a:pt x="223057" y="683570"/>
                  <a:pt x="0" y="669827"/>
                </a:cubicBezTo>
                <a:cubicBezTo>
                  <a:pt x="-15895" y="464419"/>
                  <a:pt x="-10309" y="209641"/>
                  <a:pt x="0" y="0"/>
                </a:cubicBezTo>
                <a:close/>
              </a:path>
            </a:pathLst>
          </a:custGeom>
          <a:solidFill>
            <a:srgbClr val="F3D4CD"/>
          </a:solidFill>
          <a:ln w="28575">
            <a:solidFill>
              <a:schemeClr val="accent1"/>
            </a:solidFill>
            <a:extLst>
              <a:ext uri="{C807C97D-BFC1-408E-A445-0C87EB9F89A2}">
                <ask:lineSketchStyleProps xmlns:ask="http://schemas.microsoft.com/office/drawing/2018/sketchyshapes" sd="321055442">
                  <a:prstGeom prst="rect">
                    <a:avLst/>
                  </a:prstGeom>
                  <ask:type>
                    <ask:lineSketchFreehand/>
                  </ask:type>
                </ask:lineSketchStyleProps>
              </a:ext>
            </a:extLst>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dirty="0"/>
              <a:t>Adults</a:t>
            </a:r>
          </a:p>
        </p:txBody>
      </p:sp>
      <p:sp>
        <p:nvSpPr>
          <p:cNvPr id="23" name="Rectangle 22">
            <a:extLst>
              <a:ext uri="{FF2B5EF4-FFF2-40B4-BE49-F238E27FC236}">
                <a16:creationId xmlns:a16="http://schemas.microsoft.com/office/drawing/2014/main" id="{F3EEA610-239E-4082-B0D8-BF6110A126D6}"/>
              </a:ext>
            </a:extLst>
          </p:cNvPr>
          <p:cNvSpPr/>
          <p:nvPr/>
        </p:nvSpPr>
        <p:spPr>
          <a:xfrm>
            <a:off x="-2729" y="5162248"/>
            <a:ext cx="500502" cy="669827"/>
          </a:xfrm>
          <a:custGeom>
            <a:avLst/>
            <a:gdLst>
              <a:gd name="connsiteX0" fmla="*/ 0 w 500502"/>
              <a:gd name="connsiteY0" fmla="*/ 0 h 669827"/>
              <a:gd name="connsiteX1" fmla="*/ 500502 w 500502"/>
              <a:gd name="connsiteY1" fmla="*/ 0 h 669827"/>
              <a:gd name="connsiteX2" fmla="*/ 500502 w 500502"/>
              <a:gd name="connsiteY2" fmla="*/ 669827 h 669827"/>
              <a:gd name="connsiteX3" fmla="*/ 0 w 500502"/>
              <a:gd name="connsiteY3" fmla="*/ 669827 h 669827"/>
              <a:gd name="connsiteX4" fmla="*/ 0 w 500502"/>
              <a:gd name="connsiteY4" fmla="*/ 0 h 6698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2" h="669827" fill="none" extrusionOk="0">
                <a:moveTo>
                  <a:pt x="0" y="0"/>
                </a:moveTo>
                <a:cubicBezTo>
                  <a:pt x="146700" y="-16222"/>
                  <a:pt x="396472" y="-9129"/>
                  <a:pt x="500502" y="0"/>
                </a:cubicBezTo>
                <a:cubicBezTo>
                  <a:pt x="490336" y="314944"/>
                  <a:pt x="479736" y="457601"/>
                  <a:pt x="500502" y="669827"/>
                </a:cubicBezTo>
                <a:cubicBezTo>
                  <a:pt x="354973" y="668361"/>
                  <a:pt x="202705" y="687410"/>
                  <a:pt x="0" y="669827"/>
                </a:cubicBezTo>
                <a:cubicBezTo>
                  <a:pt x="31946" y="338070"/>
                  <a:pt x="19249" y="306519"/>
                  <a:pt x="0" y="0"/>
                </a:cubicBezTo>
                <a:close/>
              </a:path>
              <a:path w="500502" h="669827" stroke="0" extrusionOk="0">
                <a:moveTo>
                  <a:pt x="0" y="0"/>
                </a:moveTo>
                <a:cubicBezTo>
                  <a:pt x="186812" y="-14399"/>
                  <a:pt x="335064" y="7198"/>
                  <a:pt x="500502" y="0"/>
                </a:cubicBezTo>
                <a:cubicBezTo>
                  <a:pt x="500528" y="159536"/>
                  <a:pt x="470416" y="341488"/>
                  <a:pt x="500502" y="669827"/>
                </a:cubicBezTo>
                <a:cubicBezTo>
                  <a:pt x="308235" y="658919"/>
                  <a:pt x="246405" y="658702"/>
                  <a:pt x="0" y="669827"/>
                </a:cubicBezTo>
                <a:cubicBezTo>
                  <a:pt x="-23126" y="499029"/>
                  <a:pt x="11764" y="289915"/>
                  <a:pt x="0" y="0"/>
                </a:cubicBezTo>
                <a:close/>
              </a:path>
            </a:pathLst>
          </a:custGeom>
          <a:solidFill>
            <a:srgbClr val="EEB59E"/>
          </a:solidFill>
          <a:ln w="28575">
            <a:solidFill>
              <a:schemeClr val="accent1"/>
            </a:solidFill>
            <a:extLst>
              <a:ext uri="{C807C97D-BFC1-408E-A445-0C87EB9F89A2}">
                <ask:lineSketchStyleProps xmlns:ask="http://schemas.microsoft.com/office/drawing/2018/sketchyshapes" sd="3623471505">
                  <a:prstGeom prst="rect">
                    <a:avLst/>
                  </a:prstGeom>
                  <ask:type>
                    <ask:lineSketchFreehand/>
                  </ask:type>
                </ask:lineSketchStyleProps>
              </a:ext>
            </a:extLst>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4" name="Rectangle 23">
            <a:extLst>
              <a:ext uri="{FF2B5EF4-FFF2-40B4-BE49-F238E27FC236}">
                <a16:creationId xmlns:a16="http://schemas.microsoft.com/office/drawing/2014/main" id="{2AC4FEF7-3F1C-41FD-8849-31D5DCD2B11B}"/>
              </a:ext>
            </a:extLst>
          </p:cNvPr>
          <p:cNvSpPr/>
          <p:nvPr/>
        </p:nvSpPr>
        <p:spPr>
          <a:xfrm>
            <a:off x="8656220" y="5972306"/>
            <a:ext cx="500502" cy="669827"/>
          </a:xfrm>
          <a:custGeom>
            <a:avLst/>
            <a:gdLst>
              <a:gd name="connsiteX0" fmla="*/ 0 w 500502"/>
              <a:gd name="connsiteY0" fmla="*/ 0 h 669827"/>
              <a:gd name="connsiteX1" fmla="*/ 500502 w 500502"/>
              <a:gd name="connsiteY1" fmla="*/ 0 h 669827"/>
              <a:gd name="connsiteX2" fmla="*/ 500502 w 500502"/>
              <a:gd name="connsiteY2" fmla="*/ 669827 h 669827"/>
              <a:gd name="connsiteX3" fmla="*/ 0 w 500502"/>
              <a:gd name="connsiteY3" fmla="*/ 669827 h 669827"/>
              <a:gd name="connsiteX4" fmla="*/ 0 w 500502"/>
              <a:gd name="connsiteY4" fmla="*/ 0 h 6698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2" h="669827" fill="none" extrusionOk="0">
                <a:moveTo>
                  <a:pt x="0" y="0"/>
                </a:moveTo>
                <a:cubicBezTo>
                  <a:pt x="112926" y="-18719"/>
                  <a:pt x="263146" y="-16402"/>
                  <a:pt x="500502" y="0"/>
                </a:cubicBezTo>
                <a:cubicBezTo>
                  <a:pt x="507657" y="229598"/>
                  <a:pt x="506148" y="504316"/>
                  <a:pt x="500502" y="669827"/>
                </a:cubicBezTo>
                <a:cubicBezTo>
                  <a:pt x="274952" y="683913"/>
                  <a:pt x="145645" y="672511"/>
                  <a:pt x="0" y="669827"/>
                </a:cubicBezTo>
                <a:cubicBezTo>
                  <a:pt x="-24657" y="416883"/>
                  <a:pt x="9311" y="256975"/>
                  <a:pt x="0" y="0"/>
                </a:cubicBezTo>
                <a:close/>
              </a:path>
              <a:path w="500502" h="669827" stroke="0" extrusionOk="0">
                <a:moveTo>
                  <a:pt x="0" y="0"/>
                </a:moveTo>
                <a:cubicBezTo>
                  <a:pt x="180536" y="-13523"/>
                  <a:pt x="338501" y="-11118"/>
                  <a:pt x="500502" y="0"/>
                </a:cubicBezTo>
                <a:cubicBezTo>
                  <a:pt x="496075" y="256308"/>
                  <a:pt x="477523" y="400200"/>
                  <a:pt x="500502" y="669827"/>
                </a:cubicBezTo>
                <a:cubicBezTo>
                  <a:pt x="258662" y="694807"/>
                  <a:pt x="242295" y="652550"/>
                  <a:pt x="0" y="669827"/>
                </a:cubicBezTo>
                <a:cubicBezTo>
                  <a:pt x="-17105" y="436617"/>
                  <a:pt x="-805" y="169634"/>
                  <a:pt x="0" y="0"/>
                </a:cubicBezTo>
                <a:close/>
              </a:path>
            </a:pathLst>
          </a:custGeom>
          <a:solidFill>
            <a:srgbClr val="EEB59E"/>
          </a:solidFill>
          <a:ln w="28575">
            <a:solidFill>
              <a:schemeClr val="accent1"/>
            </a:solidFill>
            <a:extLst>
              <a:ext uri="{C807C97D-BFC1-408E-A445-0C87EB9F89A2}">
                <ask:lineSketchStyleProps xmlns:ask="http://schemas.microsoft.com/office/drawing/2018/sketchyshapes" sd="3426004249">
                  <a:prstGeom prst="rect">
                    <a:avLst/>
                  </a:prstGeom>
                  <ask:type>
                    <ask:lineSketchFreehand/>
                  </ask:type>
                </ask:lineSketchStyleProps>
              </a:ext>
            </a:extLst>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5" name="Rectangle 24">
            <a:extLst>
              <a:ext uri="{FF2B5EF4-FFF2-40B4-BE49-F238E27FC236}">
                <a16:creationId xmlns:a16="http://schemas.microsoft.com/office/drawing/2014/main" id="{6C795D07-A759-43D6-AF93-8F84CB898803}"/>
              </a:ext>
            </a:extLst>
          </p:cNvPr>
          <p:cNvSpPr/>
          <p:nvPr/>
        </p:nvSpPr>
        <p:spPr>
          <a:xfrm>
            <a:off x="-15455" y="4327271"/>
            <a:ext cx="1596789" cy="669827"/>
          </a:xfrm>
          <a:custGeom>
            <a:avLst/>
            <a:gdLst>
              <a:gd name="connsiteX0" fmla="*/ 0 w 1596789"/>
              <a:gd name="connsiteY0" fmla="*/ 0 h 669827"/>
              <a:gd name="connsiteX1" fmla="*/ 500327 w 1596789"/>
              <a:gd name="connsiteY1" fmla="*/ 0 h 669827"/>
              <a:gd name="connsiteX2" fmla="*/ 984687 w 1596789"/>
              <a:gd name="connsiteY2" fmla="*/ 0 h 669827"/>
              <a:gd name="connsiteX3" fmla="*/ 1596789 w 1596789"/>
              <a:gd name="connsiteY3" fmla="*/ 0 h 669827"/>
              <a:gd name="connsiteX4" fmla="*/ 1596789 w 1596789"/>
              <a:gd name="connsiteY4" fmla="*/ 669827 h 669827"/>
              <a:gd name="connsiteX5" fmla="*/ 1048558 w 1596789"/>
              <a:gd name="connsiteY5" fmla="*/ 669827 h 669827"/>
              <a:gd name="connsiteX6" fmla="*/ 516295 w 1596789"/>
              <a:gd name="connsiteY6" fmla="*/ 669827 h 669827"/>
              <a:gd name="connsiteX7" fmla="*/ 0 w 1596789"/>
              <a:gd name="connsiteY7" fmla="*/ 669827 h 669827"/>
              <a:gd name="connsiteX8" fmla="*/ 0 w 1596789"/>
              <a:gd name="connsiteY8" fmla="*/ 0 h 669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96789" h="669827" fill="none" extrusionOk="0">
                <a:moveTo>
                  <a:pt x="0" y="0"/>
                </a:moveTo>
                <a:cubicBezTo>
                  <a:pt x="117441" y="9995"/>
                  <a:pt x="251103" y="22992"/>
                  <a:pt x="500327" y="0"/>
                </a:cubicBezTo>
                <a:cubicBezTo>
                  <a:pt x="749551" y="-22992"/>
                  <a:pt x="761702" y="1108"/>
                  <a:pt x="984687" y="0"/>
                </a:cubicBezTo>
                <a:cubicBezTo>
                  <a:pt x="1207672" y="-1108"/>
                  <a:pt x="1379049" y="-21799"/>
                  <a:pt x="1596789" y="0"/>
                </a:cubicBezTo>
                <a:cubicBezTo>
                  <a:pt x="1585723" y="182976"/>
                  <a:pt x="1600786" y="433132"/>
                  <a:pt x="1596789" y="669827"/>
                </a:cubicBezTo>
                <a:cubicBezTo>
                  <a:pt x="1480433" y="685662"/>
                  <a:pt x="1186333" y="669194"/>
                  <a:pt x="1048558" y="669827"/>
                </a:cubicBezTo>
                <a:cubicBezTo>
                  <a:pt x="910783" y="670460"/>
                  <a:pt x="716561" y="666201"/>
                  <a:pt x="516295" y="669827"/>
                </a:cubicBezTo>
                <a:cubicBezTo>
                  <a:pt x="316029" y="673453"/>
                  <a:pt x="216044" y="688486"/>
                  <a:pt x="0" y="669827"/>
                </a:cubicBezTo>
                <a:cubicBezTo>
                  <a:pt x="21312" y="406142"/>
                  <a:pt x="21154" y="244957"/>
                  <a:pt x="0" y="0"/>
                </a:cubicBezTo>
                <a:close/>
              </a:path>
              <a:path w="1596789" h="669827" stroke="0" extrusionOk="0">
                <a:moveTo>
                  <a:pt x="0" y="0"/>
                </a:moveTo>
                <a:cubicBezTo>
                  <a:pt x="185494" y="17553"/>
                  <a:pt x="252683" y="-13464"/>
                  <a:pt x="484359" y="0"/>
                </a:cubicBezTo>
                <a:cubicBezTo>
                  <a:pt x="716035" y="13464"/>
                  <a:pt x="811512" y="5085"/>
                  <a:pt x="1048558" y="0"/>
                </a:cubicBezTo>
                <a:cubicBezTo>
                  <a:pt x="1285604" y="-5085"/>
                  <a:pt x="1352340" y="8544"/>
                  <a:pt x="1596789" y="0"/>
                </a:cubicBezTo>
                <a:cubicBezTo>
                  <a:pt x="1605757" y="198751"/>
                  <a:pt x="1590925" y="342600"/>
                  <a:pt x="1596789" y="669827"/>
                </a:cubicBezTo>
                <a:cubicBezTo>
                  <a:pt x="1359325" y="649235"/>
                  <a:pt x="1202057" y="644864"/>
                  <a:pt x="1096462" y="669827"/>
                </a:cubicBezTo>
                <a:cubicBezTo>
                  <a:pt x="990867" y="694790"/>
                  <a:pt x="840126" y="665874"/>
                  <a:pt x="596135" y="669827"/>
                </a:cubicBezTo>
                <a:cubicBezTo>
                  <a:pt x="352144" y="673780"/>
                  <a:pt x="232268" y="669149"/>
                  <a:pt x="0" y="669827"/>
                </a:cubicBezTo>
                <a:cubicBezTo>
                  <a:pt x="26767" y="414231"/>
                  <a:pt x="12184" y="314655"/>
                  <a:pt x="0" y="0"/>
                </a:cubicBezTo>
                <a:close/>
              </a:path>
            </a:pathLst>
          </a:custGeom>
          <a:solidFill>
            <a:srgbClr val="E29886"/>
          </a:solidFill>
          <a:ln w="28575">
            <a:solidFill>
              <a:schemeClr val="accent1"/>
            </a:solidFill>
            <a:extLst>
              <a:ext uri="{C807C97D-BFC1-408E-A445-0C87EB9F89A2}">
                <ask:lineSketchStyleProps xmlns:ask="http://schemas.microsoft.com/office/drawing/2018/sketchyshapes" sd="4217460026">
                  <a:prstGeom prst="rect">
                    <a:avLst/>
                  </a:prstGeom>
                  <ask:type>
                    <ask:lineSketchFreehand/>
                  </ask:type>
                </ask:lineSketchStyleProps>
              </a:ext>
            </a:extLst>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26" name="Rectangle 25">
            <a:extLst>
              <a:ext uri="{FF2B5EF4-FFF2-40B4-BE49-F238E27FC236}">
                <a16:creationId xmlns:a16="http://schemas.microsoft.com/office/drawing/2014/main" id="{078C0549-9327-4D23-BEE0-D7EC227891AE}"/>
              </a:ext>
            </a:extLst>
          </p:cNvPr>
          <p:cNvSpPr/>
          <p:nvPr/>
        </p:nvSpPr>
        <p:spPr>
          <a:xfrm>
            <a:off x="1715790" y="4327271"/>
            <a:ext cx="1596789" cy="669827"/>
          </a:xfrm>
          <a:custGeom>
            <a:avLst/>
            <a:gdLst>
              <a:gd name="connsiteX0" fmla="*/ 0 w 1596789"/>
              <a:gd name="connsiteY0" fmla="*/ 0 h 669827"/>
              <a:gd name="connsiteX1" fmla="*/ 516295 w 1596789"/>
              <a:gd name="connsiteY1" fmla="*/ 0 h 669827"/>
              <a:gd name="connsiteX2" fmla="*/ 1000654 w 1596789"/>
              <a:gd name="connsiteY2" fmla="*/ 0 h 669827"/>
              <a:gd name="connsiteX3" fmla="*/ 1596789 w 1596789"/>
              <a:gd name="connsiteY3" fmla="*/ 0 h 669827"/>
              <a:gd name="connsiteX4" fmla="*/ 1596789 w 1596789"/>
              <a:gd name="connsiteY4" fmla="*/ 669827 h 669827"/>
              <a:gd name="connsiteX5" fmla="*/ 1096462 w 1596789"/>
              <a:gd name="connsiteY5" fmla="*/ 669827 h 669827"/>
              <a:gd name="connsiteX6" fmla="*/ 532263 w 1596789"/>
              <a:gd name="connsiteY6" fmla="*/ 669827 h 669827"/>
              <a:gd name="connsiteX7" fmla="*/ 0 w 1596789"/>
              <a:gd name="connsiteY7" fmla="*/ 669827 h 669827"/>
              <a:gd name="connsiteX8" fmla="*/ 0 w 1596789"/>
              <a:gd name="connsiteY8" fmla="*/ 0 h 669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96789" h="669827" fill="none" extrusionOk="0">
                <a:moveTo>
                  <a:pt x="0" y="0"/>
                </a:moveTo>
                <a:cubicBezTo>
                  <a:pt x="110251" y="-14751"/>
                  <a:pt x="269591" y="21260"/>
                  <a:pt x="516295" y="0"/>
                </a:cubicBezTo>
                <a:cubicBezTo>
                  <a:pt x="763000" y="-21260"/>
                  <a:pt x="799642" y="-3335"/>
                  <a:pt x="1000654" y="0"/>
                </a:cubicBezTo>
                <a:cubicBezTo>
                  <a:pt x="1201666" y="3335"/>
                  <a:pt x="1444268" y="26224"/>
                  <a:pt x="1596789" y="0"/>
                </a:cubicBezTo>
                <a:cubicBezTo>
                  <a:pt x="1598793" y="210765"/>
                  <a:pt x="1575227" y="358078"/>
                  <a:pt x="1596789" y="669827"/>
                </a:cubicBezTo>
                <a:cubicBezTo>
                  <a:pt x="1476421" y="656587"/>
                  <a:pt x="1265717" y="668344"/>
                  <a:pt x="1096462" y="669827"/>
                </a:cubicBezTo>
                <a:cubicBezTo>
                  <a:pt x="927207" y="671310"/>
                  <a:pt x="675949" y="694327"/>
                  <a:pt x="532263" y="669827"/>
                </a:cubicBezTo>
                <a:cubicBezTo>
                  <a:pt x="388577" y="645327"/>
                  <a:pt x="146351" y="651912"/>
                  <a:pt x="0" y="669827"/>
                </a:cubicBezTo>
                <a:cubicBezTo>
                  <a:pt x="17673" y="461298"/>
                  <a:pt x="-2926" y="214554"/>
                  <a:pt x="0" y="0"/>
                </a:cubicBezTo>
                <a:close/>
              </a:path>
              <a:path w="1596789" h="669827" stroke="0" extrusionOk="0">
                <a:moveTo>
                  <a:pt x="0" y="0"/>
                </a:moveTo>
                <a:cubicBezTo>
                  <a:pt x="136530" y="11200"/>
                  <a:pt x="375500" y="-4437"/>
                  <a:pt x="532263" y="0"/>
                </a:cubicBezTo>
                <a:cubicBezTo>
                  <a:pt x="689026" y="4437"/>
                  <a:pt x="807879" y="17559"/>
                  <a:pt x="1080494" y="0"/>
                </a:cubicBezTo>
                <a:cubicBezTo>
                  <a:pt x="1353109" y="-17559"/>
                  <a:pt x="1487247" y="9978"/>
                  <a:pt x="1596789" y="0"/>
                </a:cubicBezTo>
                <a:cubicBezTo>
                  <a:pt x="1619287" y="328809"/>
                  <a:pt x="1618671" y="418709"/>
                  <a:pt x="1596789" y="669827"/>
                </a:cubicBezTo>
                <a:cubicBezTo>
                  <a:pt x="1425813" y="686768"/>
                  <a:pt x="1301880" y="677996"/>
                  <a:pt x="1048558" y="669827"/>
                </a:cubicBezTo>
                <a:cubicBezTo>
                  <a:pt x="795236" y="661658"/>
                  <a:pt x="735151" y="671805"/>
                  <a:pt x="516295" y="669827"/>
                </a:cubicBezTo>
                <a:cubicBezTo>
                  <a:pt x="297439" y="667849"/>
                  <a:pt x="256115" y="658074"/>
                  <a:pt x="0" y="669827"/>
                </a:cubicBezTo>
                <a:cubicBezTo>
                  <a:pt x="-5781" y="518442"/>
                  <a:pt x="-22694" y="163913"/>
                  <a:pt x="0" y="0"/>
                </a:cubicBezTo>
                <a:close/>
              </a:path>
            </a:pathLst>
          </a:custGeom>
          <a:solidFill>
            <a:srgbClr val="E29886"/>
          </a:solidFill>
          <a:ln w="28575">
            <a:solidFill>
              <a:schemeClr val="accent1"/>
            </a:solidFill>
            <a:extLst>
              <a:ext uri="{C807C97D-BFC1-408E-A445-0C87EB9F89A2}">
                <ask:lineSketchStyleProps xmlns:ask="http://schemas.microsoft.com/office/drawing/2018/sketchyshapes" sd="134352568">
                  <a:prstGeom prst="rect">
                    <a:avLst/>
                  </a:prstGeom>
                  <ask:type>
                    <ask:lineSketchFreehand/>
                  </ask:type>
                </ask:lineSketchStyleProps>
              </a:ext>
            </a:extLst>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dirty="0"/>
              <a:t>As</a:t>
            </a:r>
            <a:r>
              <a:rPr lang="en-GB" dirty="0"/>
              <a:t>…</a:t>
            </a:r>
          </a:p>
        </p:txBody>
      </p:sp>
      <p:sp>
        <p:nvSpPr>
          <p:cNvPr id="27" name="Rectangle 26">
            <a:extLst>
              <a:ext uri="{FF2B5EF4-FFF2-40B4-BE49-F238E27FC236}">
                <a16:creationId xmlns:a16="http://schemas.microsoft.com/office/drawing/2014/main" id="{71A9BCF6-8F3D-431A-B622-2355B4286A85}"/>
              </a:ext>
            </a:extLst>
          </p:cNvPr>
          <p:cNvSpPr/>
          <p:nvPr/>
        </p:nvSpPr>
        <p:spPr>
          <a:xfrm>
            <a:off x="3447035" y="4327271"/>
            <a:ext cx="1596789" cy="669827"/>
          </a:xfrm>
          <a:custGeom>
            <a:avLst/>
            <a:gdLst>
              <a:gd name="connsiteX0" fmla="*/ 0 w 1596789"/>
              <a:gd name="connsiteY0" fmla="*/ 0 h 669827"/>
              <a:gd name="connsiteX1" fmla="*/ 532263 w 1596789"/>
              <a:gd name="connsiteY1" fmla="*/ 0 h 669827"/>
              <a:gd name="connsiteX2" fmla="*/ 1032590 w 1596789"/>
              <a:gd name="connsiteY2" fmla="*/ 0 h 669827"/>
              <a:gd name="connsiteX3" fmla="*/ 1596789 w 1596789"/>
              <a:gd name="connsiteY3" fmla="*/ 0 h 669827"/>
              <a:gd name="connsiteX4" fmla="*/ 1596789 w 1596789"/>
              <a:gd name="connsiteY4" fmla="*/ 669827 h 669827"/>
              <a:gd name="connsiteX5" fmla="*/ 1080494 w 1596789"/>
              <a:gd name="connsiteY5" fmla="*/ 669827 h 669827"/>
              <a:gd name="connsiteX6" fmla="*/ 564199 w 1596789"/>
              <a:gd name="connsiteY6" fmla="*/ 669827 h 669827"/>
              <a:gd name="connsiteX7" fmla="*/ 0 w 1596789"/>
              <a:gd name="connsiteY7" fmla="*/ 669827 h 669827"/>
              <a:gd name="connsiteX8" fmla="*/ 0 w 1596789"/>
              <a:gd name="connsiteY8" fmla="*/ 0 h 669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96789" h="669827" fill="none" extrusionOk="0">
                <a:moveTo>
                  <a:pt x="0" y="0"/>
                </a:moveTo>
                <a:cubicBezTo>
                  <a:pt x="136457" y="391"/>
                  <a:pt x="334042" y="-13627"/>
                  <a:pt x="532263" y="0"/>
                </a:cubicBezTo>
                <a:cubicBezTo>
                  <a:pt x="730484" y="13627"/>
                  <a:pt x="903659" y="1988"/>
                  <a:pt x="1032590" y="0"/>
                </a:cubicBezTo>
                <a:cubicBezTo>
                  <a:pt x="1161521" y="-1988"/>
                  <a:pt x="1469436" y="23786"/>
                  <a:pt x="1596789" y="0"/>
                </a:cubicBezTo>
                <a:cubicBezTo>
                  <a:pt x="1571500" y="171342"/>
                  <a:pt x="1588555" y="485850"/>
                  <a:pt x="1596789" y="669827"/>
                </a:cubicBezTo>
                <a:cubicBezTo>
                  <a:pt x="1384069" y="680049"/>
                  <a:pt x="1214368" y="690147"/>
                  <a:pt x="1080494" y="669827"/>
                </a:cubicBezTo>
                <a:cubicBezTo>
                  <a:pt x="946620" y="649507"/>
                  <a:pt x="681458" y="663423"/>
                  <a:pt x="564199" y="669827"/>
                </a:cubicBezTo>
                <a:cubicBezTo>
                  <a:pt x="446941" y="676231"/>
                  <a:pt x="260663" y="684050"/>
                  <a:pt x="0" y="669827"/>
                </a:cubicBezTo>
                <a:cubicBezTo>
                  <a:pt x="9244" y="424947"/>
                  <a:pt x="17989" y="243548"/>
                  <a:pt x="0" y="0"/>
                </a:cubicBezTo>
                <a:close/>
              </a:path>
              <a:path w="1596789" h="669827" stroke="0" extrusionOk="0">
                <a:moveTo>
                  <a:pt x="0" y="0"/>
                </a:moveTo>
                <a:cubicBezTo>
                  <a:pt x="156888" y="15849"/>
                  <a:pt x="266301" y="-9635"/>
                  <a:pt x="484359" y="0"/>
                </a:cubicBezTo>
                <a:cubicBezTo>
                  <a:pt x="702417" y="9635"/>
                  <a:pt x="797344" y="9204"/>
                  <a:pt x="968719" y="0"/>
                </a:cubicBezTo>
                <a:cubicBezTo>
                  <a:pt x="1140094" y="-9204"/>
                  <a:pt x="1378600" y="-10140"/>
                  <a:pt x="1596789" y="0"/>
                </a:cubicBezTo>
                <a:cubicBezTo>
                  <a:pt x="1595284" y="208248"/>
                  <a:pt x="1591473" y="435682"/>
                  <a:pt x="1596789" y="669827"/>
                </a:cubicBezTo>
                <a:cubicBezTo>
                  <a:pt x="1480100" y="665719"/>
                  <a:pt x="1200090" y="675660"/>
                  <a:pt x="1064526" y="669827"/>
                </a:cubicBezTo>
                <a:cubicBezTo>
                  <a:pt x="928962" y="663994"/>
                  <a:pt x="640678" y="647312"/>
                  <a:pt x="532263" y="669827"/>
                </a:cubicBezTo>
                <a:cubicBezTo>
                  <a:pt x="423848" y="692342"/>
                  <a:pt x="166448" y="673639"/>
                  <a:pt x="0" y="669827"/>
                </a:cubicBezTo>
                <a:cubicBezTo>
                  <a:pt x="7476" y="476556"/>
                  <a:pt x="15639" y="198508"/>
                  <a:pt x="0" y="0"/>
                </a:cubicBezTo>
                <a:close/>
              </a:path>
            </a:pathLst>
          </a:custGeom>
          <a:solidFill>
            <a:srgbClr val="F3D4CD"/>
          </a:solidFill>
          <a:ln w="28575">
            <a:solidFill>
              <a:schemeClr val="accent1"/>
            </a:solidFill>
            <a:extLst>
              <a:ext uri="{C807C97D-BFC1-408E-A445-0C87EB9F89A2}">
                <ask:lineSketchStyleProps xmlns:ask="http://schemas.microsoft.com/office/drawing/2018/sketchyshapes" sd="899942545">
                  <a:prstGeom prst="rect">
                    <a:avLst/>
                  </a:prstGeom>
                  <ask:type>
                    <ask:lineSketchFreehand/>
                  </ask:type>
                </ask:lineSketchStyleProps>
              </a:ext>
            </a:extLst>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28" name="Rectangle 27">
            <a:extLst>
              <a:ext uri="{FF2B5EF4-FFF2-40B4-BE49-F238E27FC236}">
                <a16:creationId xmlns:a16="http://schemas.microsoft.com/office/drawing/2014/main" id="{57255E44-5CF9-4FD7-9383-9C9C1B82CF21}"/>
              </a:ext>
            </a:extLst>
          </p:cNvPr>
          <p:cNvSpPr/>
          <p:nvPr/>
        </p:nvSpPr>
        <p:spPr>
          <a:xfrm>
            <a:off x="5178280" y="4327270"/>
            <a:ext cx="1596789" cy="669827"/>
          </a:xfrm>
          <a:custGeom>
            <a:avLst/>
            <a:gdLst>
              <a:gd name="connsiteX0" fmla="*/ 0 w 1596789"/>
              <a:gd name="connsiteY0" fmla="*/ 0 h 669827"/>
              <a:gd name="connsiteX1" fmla="*/ 516295 w 1596789"/>
              <a:gd name="connsiteY1" fmla="*/ 0 h 669827"/>
              <a:gd name="connsiteX2" fmla="*/ 1016622 w 1596789"/>
              <a:gd name="connsiteY2" fmla="*/ 0 h 669827"/>
              <a:gd name="connsiteX3" fmla="*/ 1596789 w 1596789"/>
              <a:gd name="connsiteY3" fmla="*/ 0 h 669827"/>
              <a:gd name="connsiteX4" fmla="*/ 1596789 w 1596789"/>
              <a:gd name="connsiteY4" fmla="*/ 669827 h 669827"/>
              <a:gd name="connsiteX5" fmla="*/ 1080494 w 1596789"/>
              <a:gd name="connsiteY5" fmla="*/ 669827 h 669827"/>
              <a:gd name="connsiteX6" fmla="*/ 580167 w 1596789"/>
              <a:gd name="connsiteY6" fmla="*/ 669827 h 669827"/>
              <a:gd name="connsiteX7" fmla="*/ 0 w 1596789"/>
              <a:gd name="connsiteY7" fmla="*/ 669827 h 669827"/>
              <a:gd name="connsiteX8" fmla="*/ 0 w 1596789"/>
              <a:gd name="connsiteY8" fmla="*/ 0 h 669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96789" h="669827" fill="none" extrusionOk="0">
                <a:moveTo>
                  <a:pt x="0" y="0"/>
                </a:moveTo>
                <a:cubicBezTo>
                  <a:pt x="212955" y="-5117"/>
                  <a:pt x="337811" y="-1857"/>
                  <a:pt x="516295" y="0"/>
                </a:cubicBezTo>
                <a:cubicBezTo>
                  <a:pt x="694780" y="1857"/>
                  <a:pt x="899360" y="-20399"/>
                  <a:pt x="1016622" y="0"/>
                </a:cubicBezTo>
                <a:cubicBezTo>
                  <a:pt x="1133884" y="20399"/>
                  <a:pt x="1361283" y="-9071"/>
                  <a:pt x="1596789" y="0"/>
                </a:cubicBezTo>
                <a:cubicBezTo>
                  <a:pt x="1588618" y="311928"/>
                  <a:pt x="1566487" y="406439"/>
                  <a:pt x="1596789" y="669827"/>
                </a:cubicBezTo>
                <a:cubicBezTo>
                  <a:pt x="1419753" y="644703"/>
                  <a:pt x="1267848" y="675049"/>
                  <a:pt x="1080494" y="669827"/>
                </a:cubicBezTo>
                <a:cubicBezTo>
                  <a:pt x="893141" y="664605"/>
                  <a:pt x="744315" y="674565"/>
                  <a:pt x="580167" y="669827"/>
                </a:cubicBezTo>
                <a:cubicBezTo>
                  <a:pt x="416019" y="665089"/>
                  <a:pt x="146156" y="649338"/>
                  <a:pt x="0" y="669827"/>
                </a:cubicBezTo>
                <a:cubicBezTo>
                  <a:pt x="-12682" y="339497"/>
                  <a:pt x="30147" y="140873"/>
                  <a:pt x="0" y="0"/>
                </a:cubicBezTo>
                <a:close/>
              </a:path>
              <a:path w="1596789" h="669827" stroke="0" extrusionOk="0">
                <a:moveTo>
                  <a:pt x="0" y="0"/>
                </a:moveTo>
                <a:cubicBezTo>
                  <a:pt x="235367" y="-1776"/>
                  <a:pt x="317393" y="16405"/>
                  <a:pt x="532263" y="0"/>
                </a:cubicBezTo>
                <a:cubicBezTo>
                  <a:pt x="747133" y="-16405"/>
                  <a:pt x="776833" y="-15663"/>
                  <a:pt x="1016622" y="0"/>
                </a:cubicBezTo>
                <a:cubicBezTo>
                  <a:pt x="1256411" y="15663"/>
                  <a:pt x="1339672" y="-16010"/>
                  <a:pt x="1596789" y="0"/>
                </a:cubicBezTo>
                <a:cubicBezTo>
                  <a:pt x="1586424" y="203389"/>
                  <a:pt x="1578899" y="424276"/>
                  <a:pt x="1596789" y="669827"/>
                </a:cubicBezTo>
                <a:cubicBezTo>
                  <a:pt x="1455732" y="645315"/>
                  <a:pt x="1247953" y="682819"/>
                  <a:pt x="1096462" y="669827"/>
                </a:cubicBezTo>
                <a:cubicBezTo>
                  <a:pt x="944971" y="656835"/>
                  <a:pt x="765035" y="647228"/>
                  <a:pt x="564199" y="669827"/>
                </a:cubicBezTo>
                <a:cubicBezTo>
                  <a:pt x="363363" y="692426"/>
                  <a:pt x="171942" y="646256"/>
                  <a:pt x="0" y="669827"/>
                </a:cubicBezTo>
                <a:cubicBezTo>
                  <a:pt x="-6547" y="478853"/>
                  <a:pt x="26994" y="192451"/>
                  <a:pt x="0" y="0"/>
                </a:cubicBezTo>
                <a:close/>
              </a:path>
            </a:pathLst>
          </a:custGeom>
          <a:solidFill>
            <a:srgbClr val="E29886"/>
          </a:solidFill>
          <a:ln w="28575">
            <a:solidFill>
              <a:schemeClr val="accent1"/>
            </a:solidFill>
            <a:extLst>
              <a:ext uri="{C807C97D-BFC1-408E-A445-0C87EB9F89A2}">
                <ask:lineSketchStyleProps xmlns:ask="http://schemas.microsoft.com/office/drawing/2018/sketchyshapes" sd="266595835">
                  <a:prstGeom prst="rect">
                    <a:avLst/>
                  </a:prstGeom>
                  <ask:type>
                    <ask:lineSketchFreehand/>
                  </ask:type>
                </ask:lineSketchStyleProps>
              </a:ext>
            </a:extLst>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a:t>Because</a:t>
            </a:r>
            <a:r>
              <a:rPr lang="en-GB"/>
              <a:t>… </a:t>
            </a:r>
            <a:endParaRPr lang="en-GB" dirty="0"/>
          </a:p>
        </p:txBody>
      </p:sp>
      <p:sp>
        <p:nvSpPr>
          <p:cNvPr id="29" name="Rectangle 28">
            <a:extLst>
              <a:ext uri="{FF2B5EF4-FFF2-40B4-BE49-F238E27FC236}">
                <a16:creationId xmlns:a16="http://schemas.microsoft.com/office/drawing/2014/main" id="{1A15693F-942F-4811-B894-01FDAC2397E9}"/>
              </a:ext>
            </a:extLst>
          </p:cNvPr>
          <p:cNvSpPr/>
          <p:nvPr/>
        </p:nvSpPr>
        <p:spPr>
          <a:xfrm>
            <a:off x="6909525" y="4325140"/>
            <a:ext cx="1596789" cy="669827"/>
          </a:xfrm>
          <a:custGeom>
            <a:avLst/>
            <a:gdLst>
              <a:gd name="connsiteX0" fmla="*/ 0 w 1596789"/>
              <a:gd name="connsiteY0" fmla="*/ 0 h 669827"/>
              <a:gd name="connsiteX1" fmla="*/ 500327 w 1596789"/>
              <a:gd name="connsiteY1" fmla="*/ 0 h 669827"/>
              <a:gd name="connsiteX2" fmla="*/ 1032590 w 1596789"/>
              <a:gd name="connsiteY2" fmla="*/ 0 h 669827"/>
              <a:gd name="connsiteX3" fmla="*/ 1596789 w 1596789"/>
              <a:gd name="connsiteY3" fmla="*/ 0 h 669827"/>
              <a:gd name="connsiteX4" fmla="*/ 1596789 w 1596789"/>
              <a:gd name="connsiteY4" fmla="*/ 669827 h 669827"/>
              <a:gd name="connsiteX5" fmla="*/ 1112430 w 1596789"/>
              <a:gd name="connsiteY5" fmla="*/ 669827 h 669827"/>
              <a:gd name="connsiteX6" fmla="*/ 580167 w 1596789"/>
              <a:gd name="connsiteY6" fmla="*/ 669827 h 669827"/>
              <a:gd name="connsiteX7" fmla="*/ 0 w 1596789"/>
              <a:gd name="connsiteY7" fmla="*/ 669827 h 669827"/>
              <a:gd name="connsiteX8" fmla="*/ 0 w 1596789"/>
              <a:gd name="connsiteY8" fmla="*/ 0 h 669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96789" h="669827" fill="none" extrusionOk="0">
                <a:moveTo>
                  <a:pt x="0" y="0"/>
                </a:moveTo>
                <a:cubicBezTo>
                  <a:pt x="150060" y="-24203"/>
                  <a:pt x="328328" y="120"/>
                  <a:pt x="500327" y="0"/>
                </a:cubicBezTo>
                <a:cubicBezTo>
                  <a:pt x="672326" y="-120"/>
                  <a:pt x="839392" y="20312"/>
                  <a:pt x="1032590" y="0"/>
                </a:cubicBezTo>
                <a:cubicBezTo>
                  <a:pt x="1225788" y="-20312"/>
                  <a:pt x="1389882" y="-11738"/>
                  <a:pt x="1596789" y="0"/>
                </a:cubicBezTo>
                <a:cubicBezTo>
                  <a:pt x="1571365" y="185366"/>
                  <a:pt x="1622669" y="478599"/>
                  <a:pt x="1596789" y="669827"/>
                </a:cubicBezTo>
                <a:cubicBezTo>
                  <a:pt x="1464134" y="658936"/>
                  <a:pt x="1330458" y="678682"/>
                  <a:pt x="1112430" y="669827"/>
                </a:cubicBezTo>
                <a:cubicBezTo>
                  <a:pt x="894402" y="660972"/>
                  <a:pt x="734053" y="653705"/>
                  <a:pt x="580167" y="669827"/>
                </a:cubicBezTo>
                <a:cubicBezTo>
                  <a:pt x="426281" y="685949"/>
                  <a:pt x="254886" y="660907"/>
                  <a:pt x="0" y="669827"/>
                </a:cubicBezTo>
                <a:cubicBezTo>
                  <a:pt x="-3474" y="513055"/>
                  <a:pt x="595" y="273900"/>
                  <a:pt x="0" y="0"/>
                </a:cubicBezTo>
                <a:close/>
              </a:path>
              <a:path w="1596789" h="669827" stroke="0" extrusionOk="0">
                <a:moveTo>
                  <a:pt x="0" y="0"/>
                </a:moveTo>
                <a:cubicBezTo>
                  <a:pt x="208855" y="-15892"/>
                  <a:pt x="372924" y="-2260"/>
                  <a:pt x="564199" y="0"/>
                </a:cubicBezTo>
                <a:cubicBezTo>
                  <a:pt x="755474" y="2260"/>
                  <a:pt x="858164" y="26558"/>
                  <a:pt x="1112430" y="0"/>
                </a:cubicBezTo>
                <a:cubicBezTo>
                  <a:pt x="1366696" y="-26558"/>
                  <a:pt x="1375929" y="-23258"/>
                  <a:pt x="1596789" y="0"/>
                </a:cubicBezTo>
                <a:cubicBezTo>
                  <a:pt x="1612284" y="222549"/>
                  <a:pt x="1610405" y="340579"/>
                  <a:pt x="1596789" y="669827"/>
                </a:cubicBezTo>
                <a:cubicBezTo>
                  <a:pt x="1478197" y="682671"/>
                  <a:pt x="1171706" y="658747"/>
                  <a:pt x="1048558" y="669827"/>
                </a:cubicBezTo>
                <a:cubicBezTo>
                  <a:pt x="925410" y="680907"/>
                  <a:pt x="716284" y="686243"/>
                  <a:pt x="500327" y="669827"/>
                </a:cubicBezTo>
                <a:cubicBezTo>
                  <a:pt x="284370" y="653411"/>
                  <a:pt x="133626" y="656861"/>
                  <a:pt x="0" y="669827"/>
                </a:cubicBezTo>
                <a:cubicBezTo>
                  <a:pt x="4510" y="417442"/>
                  <a:pt x="-24542" y="229697"/>
                  <a:pt x="0" y="0"/>
                </a:cubicBezTo>
                <a:close/>
              </a:path>
            </a:pathLst>
          </a:custGeom>
          <a:solidFill>
            <a:srgbClr val="E29886"/>
          </a:solidFill>
          <a:ln w="28575">
            <a:solidFill>
              <a:schemeClr val="accent1"/>
            </a:solidFill>
            <a:extLst>
              <a:ext uri="{C807C97D-BFC1-408E-A445-0C87EB9F89A2}">
                <ask:lineSketchStyleProps xmlns:ask="http://schemas.microsoft.com/office/drawing/2018/sketchyshapes" sd="3291553453">
                  <a:prstGeom prst="rect">
                    <a:avLst/>
                  </a:prstGeom>
                  <ask:type>
                    <ask:lineSketchFreehand/>
                  </ask:type>
                </ask:lineSketchStyleProps>
              </a:ext>
            </a:extLst>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b="1" dirty="0"/>
          </a:p>
        </p:txBody>
      </p:sp>
      <p:sp>
        <p:nvSpPr>
          <p:cNvPr id="30" name="Rectangle 29">
            <a:extLst>
              <a:ext uri="{FF2B5EF4-FFF2-40B4-BE49-F238E27FC236}">
                <a16:creationId xmlns:a16="http://schemas.microsoft.com/office/drawing/2014/main" id="{0F3570B1-A295-4CD8-B253-229935159BD5}"/>
              </a:ext>
            </a:extLst>
          </p:cNvPr>
          <p:cNvSpPr/>
          <p:nvPr/>
        </p:nvSpPr>
        <p:spPr>
          <a:xfrm>
            <a:off x="8640769" y="4325139"/>
            <a:ext cx="500502" cy="669827"/>
          </a:xfrm>
          <a:custGeom>
            <a:avLst/>
            <a:gdLst>
              <a:gd name="connsiteX0" fmla="*/ 0 w 500502"/>
              <a:gd name="connsiteY0" fmla="*/ 0 h 669827"/>
              <a:gd name="connsiteX1" fmla="*/ 500502 w 500502"/>
              <a:gd name="connsiteY1" fmla="*/ 0 h 669827"/>
              <a:gd name="connsiteX2" fmla="*/ 500502 w 500502"/>
              <a:gd name="connsiteY2" fmla="*/ 669827 h 669827"/>
              <a:gd name="connsiteX3" fmla="*/ 0 w 500502"/>
              <a:gd name="connsiteY3" fmla="*/ 669827 h 669827"/>
              <a:gd name="connsiteX4" fmla="*/ 0 w 500502"/>
              <a:gd name="connsiteY4" fmla="*/ 0 h 6698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2" h="669827" fill="none" extrusionOk="0">
                <a:moveTo>
                  <a:pt x="0" y="0"/>
                </a:moveTo>
                <a:cubicBezTo>
                  <a:pt x="244615" y="18703"/>
                  <a:pt x="374428" y="-5212"/>
                  <a:pt x="500502" y="0"/>
                </a:cubicBezTo>
                <a:cubicBezTo>
                  <a:pt x="513693" y="333812"/>
                  <a:pt x="506384" y="481024"/>
                  <a:pt x="500502" y="669827"/>
                </a:cubicBezTo>
                <a:cubicBezTo>
                  <a:pt x="369015" y="669301"/>
                  <a:pt x="141397" y="685587"/>
                  <a:pt x="0" y="669827"/>
                </a:cubicBezTo>
                <a:cubicBezTo>
                  <a:pt x="-17713" y="456648"/>
                  <a:pt x="26196" y="178736"/>
                  <a:pt x="0" y="0"/>
                </a:cubicBezTo>
                <a:close/>
              </a:path>
              <a:path w="500502" h="669827" stroke="0" extrusionOk="0">
                <a:moveTo>
                  <a:pt x="0" y="0"/>
                </a:moveTo>
                <a:cubicBezTo>
                  <a:pt x="135427" y="-15895"/>
                  <a:pt x="250348" y="-12295"/>
                  <a:pt x="500502" y="0"/>
                </a:cubicBezTo>
                <a:cubicBezTo>
                  <a:pt x="507488" y="308034"/>
                  <a:pt x="474308" y="355201"/>
                  <a:pt x="500502" y="669827"/>
                </a:cubicBezTo>
                <a:cubicBezTo>
                  <a:pt x="367028" y="660906"/>
                  <a:pt x="146895" y="687548"/>
                  <a:pt x="0" y="669827"/>
                </a:cubicBezTo>
                <a:cubicBezTo>
                  <a:pt x="21398" y="534383"/>
                  <a:pt x="12004" y="333277"/>
                  <a:pt x="0" y="0"/>
                </a:cubicBezTo>
                <a:close/>
              </a:path>
            </a:pathLst>
          </a:custGeom>
          <a:solidFill>
            <a:srgbClr val="EEB59E"/>
          </a:solidFill>
          <a:ln w="28575">
            <a:solidFill>
              <a:schemeClr val="accent1"/>
            </a:solidFill>
            <a:extLst>
              <a:ext uri="{C807C97D-BFC1-408E-A445-0C87EB9F89A2}">
                <ask:lineSketchStyleProps xmlns:ask="http://schemas.microsoft.com/office/drawing/2018/sketchyshapes" sd="1037196743">
                  <a:prstGeom prst="rect">
                    <a:avLst/>
                  </a:prstGeom>
                  <ask:type>
                    <ask:lineSketchFreehand/>
                  </ask:type>
                </ask:lineSketchStyleProps>
              </a:ext>
            </a:extLst>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228C2D1D-BE3A-4D44-AA3C-5C70AD711E30}"/>
              </a:ext>
            </a:extLst>
          </p:cNvPr>
          <p:cNvSpPr/>
          <p:nvPr/>
        </p:nvSpPr>
        <p:spPr>
          <a:xfrm>
            <a:off x="619536" y="3514016"/>
            <a:ext cx="1596789" cy="669827"/>
          </a:xfrm>
          <a:custGeom>
            <a:avLst/>
            <a:gdLst>
              <a:gd name="connsiteX0" fmla="*/ 0 w 1596789"/>
              <a:gd name="connsiteY0" fmla="*/ 0 h 669827"/>
              <a:gd name="connsiteX1" fmla="*/ 548231 w 1596789"/>
              <a:gd name="connsiteY1" fmla="*/ 0 h 669827"/>
              <a:gd name="connsiteX2" fmla="*/ 1080494 w 1596789"/>
              <a:gd name="connsiteY2" fmla="*/ 0 h 669827"/>
              <a:gd name="connsiteX3" fmla="*/ 1596789 w 1596789"/>
              <a:gd name="connsiteY3" fmla="*/ 0 h 669827"/>
              <a:gd name="connsiteX4" fmla="*/ 1596789 w 1596789"/>
              <a:gd name="connsiteY4" fmla="*/ 669827 h 669827"/>
              <a:gd name="connsiteX5" fmla="*/ 1096462 w 1596789"/>
              <a:gd name="connsiteY5" fmla="*/ 669827 h 669827"/>
              <a:gd name="connsiteX6" fmla="*/ 564199 w 1596789"/>
              <a:gd name="connsiteY6" fmla="*/ 669827 h 669827"/>
              <a:gd name="connsiteX7" fmla="*/ 0 w 1596789"/>
              <a:gd name="connsiteY7" fmla="*/ 669827 h 669827"/>
              <a:gd name="connsiteX8" fmla="*/ 0 w 1596789"/>
              <a:gd name="connsiteY8" fmla="*/ 0 h 669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96789" h="669827" fill="none" extrusionOk="0">
                <a:moveTo>
                  <a:pt x="0" y="0"/>
                </a:moveTo>
                <a:cubicBezTo>
                  <a:pt x="223724" y="6076"/>
                  <a:pt x="338496" y="18697"/>
                  <a:pt x="548231" y="0"/>
                </a:cubicBezTo>
                <a:cubicBezTo>
                  <a:pt x="757966" y="-18697"/>
                  <a:pt x="971957" y="-21092"/>
                  <a:pt x="1080494" y="0"/>
                </a:cubicBezTo>
                <a:cubicBezTo>
                  <a:pt x="1189031" y="21092"/>
                  <a:pt x="1355435" y="-16727"/>
                  <a:pt x="1596789" y="0"/>
                </a:cubicBezTo>
                <a:cubicBezTo>
                  <a:pt x="1612536" y="267352"/>
                  <a:pt x="1600014" y="434716"/>
                  <a:pt x="1596789" y="669827"/>
                </a:cubicBezTo>
                <a:cubicBezTo>
                  <a:pt x="1432027" y="687683"/>
                  <a:pt x="1250349" y="681263"/>
                  <a:pt x="1096462" y="669827"/>
                </a:cubicBezTo>
                <a:cubicBezTo>
                  <a:pt x="942575" y="658391"/>
                  <a:pt x="733322" y="681104"/>
                  <a:pt x="564199" y="669827"/>
                </a:cubicBezTo>
                <a:cubicBezTo>
                  <a:pt x="395076" y="658550"/>
                  <a:pt x="214748" y="667171"/>
                  <a:pt x="0" y="669827"/>
                </a:cubicBezTo>
                <a:cubicBezTo>
                  <a:pt x="25495" y="454161"/>
                  <a:pt x="1566" y="241903"/>
                  <a:pt x="0" y="0"/>
                </a:cubicBezTo>
                <a:close/>
              </a:path>
              <a:path w="1596789" h="669827" stroke="0" extrusionOk="0">
                <a:moveTo>
                  <a:pt x="0" y="0"/>
                </a:moveTo>
                <a:cubicBezTo>
                  <a:pt x="131894" y="-22233"/>
                  <a:pt x="311893" y="7608"/>
                  <a:pt x="532263" y="0"/>
                </a:cubicBezTo>
                <a:cubicBezTo>
                  <a:pt x="752633" y="-7608"/>
                  <a:pt x="924590" y="5341"/>
                  <a:pt x="1032590" y="0"/>
                </a:cubicBezTo>
                <a:cubicBezTo>
                  <a:pt x="1140590" y="-5341"/>
                  <a:pt x="1362236" y="-24749"/>
                  <a:pt x="1596789" y="0"/>
                </a:cubicBezTo>
                <a:cubicBezTo>
                  <a:pt x="1624119" y="229784"/>
                  <a:pt x="1582866" y="359628"/>
                  <a:pt x="1596789" y="669827"/>
                </a:cubicBezTo>
                <a:cubicBezTo>
                  <a:pt x="1367815" y="674141"/>
                  <a:pt x="1253245" y="662415"/>
                  <a:pt x="1096462" y="669827"/>
                </a:cubicBezTo>
                <a:cubicBezTo>
                  <a:pt x="939679" y="677239"/>
                  <a:pt x="778534" y="644732"/>
                  <a:pt x="564199" y="669827"/>
                </a:cubicBezTo>
                <a:cubicBezTo>
                  <a:pt x="349864" y="694922"/>
                  <a:pt x="121251" y="666290"/>
                  <a:pt x="0" y="669827"/>
                </a:cubicBezTo>
                <a:cubicBezTo>
                  <a:pt x="19249" y="468900"/>
                  <a:pt x="-32301" y="138053"/>
                  <a:pt x="0" y="0"/>
                </a:cubicBezTo>
                <a:close/>
              </a:path>
            </a:pathLst>
          </a:custGeom>
          <a:solidFill>
            <a:srgbClr val="EEB59E"/>
          </a:solidFill>
          <a:ln w="28575">
            <a:solidFill>
              <a:schemeClr val="accent1"/>
            </a:solidFill>
            <a:extLst>
              <a:ext uri="{C807C97D-BFC1-408E-A445-0C87EB9F89A2}">
                <ask:lineSketchStyleProps xmlns:ask="http://schemas.microsoft.com/office/drawing/2018/sketchyshapes" sd="1040341848">
                  <a:prstGeom prst="rect">
                    <a:avLst/>
                  </a:prstGeom>
                  <ask:type>
                    <ask:lineSketchFreehand/>
                  </ask:type>
                </ask:lineSketchStyleProps>
              </a:ext>
            </a:extLst>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t>I </a:t>
            </a:r>
            <a:r>
              <a:rPr lang="en-GB" b="1" dirty="0"/>
              <a:t>agree</a:t>
            </a:r>
            <a:r>
              <a:rPr lang="en-GB" dirty="0"/>
              <a:t>…</a:t>
            </a:r>
          </a:p>
        </p:txBody>
      </p:sp>
      <p:sp>
        <p:nvSpPr>
          <p:cNvPr id="32" name="Rectangle 31">
            <a:extLst>
              <a:ext uri="{FF2B5EF4-FFF2-40B4-BE49-F238E27FC236}">
                <a16:creationId xmlns:a16="http://schemas.microsoft.com/office/drawing/2014/main" id="{7FDCDB76-F3EB-4B01-AAAD-A0A3E20A6C2F}"/>
              </a:ext>
            </a:extLst>
          </p:cNvPr>
          <p:cNvSpPr/>
          <p:nvPr/>
        </p:nvSpPr>
        <p:spPr>
          <a:xfrm>
            <a:off x="2349781" y="3514016"/>
            <a:ext cx="1596789" cy="669827"/>
          </a:xfrm>
          <a:custGeom>
            <a:avLst/>
            <a:gdLst>
              <a:gd name="connsiteX0" fmla="*/ 0 w 1596789"/>
              <a:gd name="connsiteY0" fmla="*/ 0 h 669827"/>
              <a:gd name="connsiteX1" fmla="*/ 500327 w 1596789"/>
              <a:gd name="connsiteY1" fmla="*/ 0 h 669827"/>
              <a:gd name="connsiteX2" fmla="*/ 1064526 w 1596789"/>
              <a:gd name="connsiteY2" fmla="*/ 0 h 669827"/>
              <a:gd name="connsiteX3" fmla="*/ 1596789 w 1596789"/>
              <a:gd name="connsiteY3" fmla="*/ 0 h 669827"/>
              <a:gd name="connsiteX4" fmla="*/ 1596789 w 1596789"/>
              <a:gd name="connsiteY4" fmla="*/ 669827 h 669827"/>
              <a:gd name="connsiteX5" fmla="*/ 1112430 w 1596789"/>
              <a:gd name="connsiteY5" fmla="*/ 669827 h 669827"/>
              <a:gd name="connsiteX6" fmla="*/ 596135 w 1596789"/>
              <a:gd name="connsiteY6" fmla="*/ 669827 h 669827"/>
              <a:gd name="connsiteX7" fmla="*/ 0 w 1596789"/>
              <a:gd name="connsiteY7" fmla="*/ 669827 h 669827"/>
              <a:gd name="connsiteX8" fmla="*/ 0 w 1596789"/>
              <a:gd name="connsiteY8" fmla="*/ 0 h 669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96789" h="669827" fill="none" extrusionOk="0">
                <a:moveTo>
                  <a:pt x="0" y="0"/>
                </a:moveTo>
                <a:cubicBezTo>
                  <a:pt x="200202" y="6401"/>
                  <a:pt x="331097" y="3948"/>
                  <a:pt x="500327" y="0"/>
                </a:cubicBezTo>
                <a:cubicBezTo>
                  <a:pt x="669557" y="-3948"/>
                  <a:pt x="860734" y="-4812"/>
                  <a:pt x="1064526" y="0"/>
                </a:cubicBezTo>
                <a:cubicBezTo>
                  <a:pt x="1268318" y="4812"/>
                  <a:pt x="1474019" y="-17627"/>
                  <a:pt x="1596789" y="0"/>
                </a:cubicBezTo>
                <a:cubicBezTo>
                  <a:pt x="1582140" y="293108"/>
                  <a:pt x="1582215" y="441791"/>
                  <a:pt x="1596789" y="669827"/>
                </a:cubicBezTo>
                <a:cubicBezTo>
                  <a:pt x="1489610" y="664150"/>
                  <a:pt x="1335649" y="652585"/>
                  <a:pt x="1112430" y="669827"/>
                </a:cubicBezTo>
                <a:cubicBezTo>
                  <a:pt x="889211" y="687069"/>
                  <a:pt x="725321" y="670619"/>
                  <a:pt x="596135" y="669827"/>
                </a:cubicBezTo>
                <a:cubicBezTo>
                  <a:pt x="466950" y="669035"/>
                  <a:pt x="232836" y="645056"/>
                  <a:pt x="0" y="669827"/>
                </a:cubicBezTo>
                <a:cubicBezTo>
                  <a:pt x="-23438" y="339125"/>
                  <a:pt x="19406" y="326886"/>
                  <a:pt x="0" y="0"/>
                </a:cubicBezTo>
                <a:close/>
              </a:path>
              <a:path w="1596789" h="669827" stroke="0" extrusionOk="0">
                <a:moveTo>
                  <a:pt x="0" y="0"/>
                </a:moveTo>
                <a:cubicBezTo>
                  <a:pt x="160782" y="-1002"/>
                  <a:pt x="307738" y="6342"/>
                  <a:pt x="548231" y="0"/>
                </a:cubicBezTo>
                <a:cubicBezTo>
                  <a:pt x="788724" y="-6342"/>
                  <a:pt x="823364" y="-10394"/>
                  <a:pt x="1064526" y="0"/>
                </a:cubicBezTo>
                <a:cubicBezTo>
                  <a:pt x="1305689" y="10394"/>
                  <a:pt x="1453481" y="-11261"/>
                  <a:pt x="1596789" y="0"/>
                </a:cubicBezTo>
                <a:cubicBezTo>
                  <a:pt x="1604774" y="159440"/>
                  <a:pt x="1610643" y="418634"/>
                  <a:pt x="1596789" y="669827"/>
                </a:cubicBezTo>
                <a:cubicBezTo>
                  <a:pt x="1366057" y="680698"/>
                  <a:pt x="1278225" y="656250"/>
                  <a:pt x="1080494" y="669827"/>
                </a:cubicBezTo>
                <a:cubicBezTo>
                  <a:pt x="882763" y="683404"/>
                  <a:pt x="708774" y="694904"/>
                  <a:pt x="564199" y="669827"/>
                </a:cubicBezTo>
                <a:cubicBezTo>
                  <a:pt x="419625" y="644750"/>
                  <a:pt x="154135" y="676529"/>
                  <a:pt x="0" y="669827"/>
                </a:cubicBezTo>
                <a:cubicBezTo>
                  <a:pt x="-30324" y="463042"/>
                  <a:pt x="19510" y="331362"/>
                  <a:pt x="0" y="0"/>
                </a:cubicBezTo>
                <a:close/>
              </a:path>
            </a:pathLst>
          </a:custGeom>
          <a:solidFill>
            <a:srgbClr val="F3D4CD"/>
          </a:solidFill>
          <a:ln w="28575">
            <a:solidFill>
              <a:schemeClr val="accent1"/>
            </a:solidFill>
            <a:extLst>
              <a:ext uri="{C807C97D-BFC1-408E-A445-0C87EB9F89A2}">
                <ask:lineSketchStyleProps xmlns:ask="http://schemas.microsoft.com/office/drawing/2018/sketchyshapes" sd="3597251983">
                  <a:prstGeom prst="rect">
                    <a:avLst/>
                  </a:prstGeom>
                  <ask:type>
                    <ask:lineSketchFreehand/>
                  </ask:type>
                </ask:lineSketchStyleProps>
              </a:ext>
            </a:extLst>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33" name="Rectangle 32">
            <a:extLst>
              <a:ext uri="{FF2B5EF4-FFF2-40B4-BE49-F238E27FC236}">
                <a16:creationId xmlns:a16="http://schemas.microsoft.com/office/drawing/2014/main" id="{5FB15AA8-0183-4882-85B8-ED63D30CC21C}"/>
              </a:ext>
            </a:extLst>
          </p:cNvPr>
          <p:cNvSpPr/>
          <p:nvPr/>
        </p:nvSpPr>
        <p:spPr>
          <a:xfrm>
            <a:off x="4080026" y="3514015"/>
            <a:ext cx="1596789" cy="669827"/>
          </a:xfrm>
          <a:custGeom>
            <a:avLst/>
            <a:gdLst>
              <a:gd name="connsiteX0" fmla="*/ 0 w 1596789"/>
              <a:gd name="connsiteY0" fmla="*/ 0 h 669827"/>
              <a:gd name="connsiteX1" fmla="*/ 516295 w 1596789"/>
              <a:gd name="connsiteY1" fmla="*/ 0 h 669827"/>
              <a:gd name="connsiteX2" fmla="*/ 1048558 w 1596789"/>
              <a:gd name="connsiteY2" fmla="*/ 0 h 669827"/>
              <a:gd name="connsiteX3" fmla="*/ 1596789 w 1596789"/>
              <a:gd name="connsiteY3" fmla="*/ 0 h 669827"/>
              <a:gd name="connsiteX4" fmla="*/ 1596789 w 1596789"/>
              <a:gd name="connsiteY4" fmla="*/ 669827 h 669827"/>
              <a:gd name="connsiteX5" fmla="*/ 1080494 w 1596789"/>
              <a:gd name="connsiteY5" fmla="*/ 669827 h 669827"/>
              <a:gd name="connsiteX6" fmla="*/ 532263 w 1596789"/>
              <a:gd name="connsiteY6" fmla="*/ 669827 h 669827"/>
              <a:gd name="connsiteX7" fmla="*/ 0 w 1596789"/>
              <a:gd name="connsiteY7" fmla="*/ 669827 h 669827"/>
              <a:gd name="connsiteX8" fmla="*/ 0 w 1596789"/>
              <a:gd name="connsiteY8" fmla="*/ 0 h 669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96789" h="669827" fill="none" extrusionOk="0">
                <a:moveTo>
                  <a:pt x="0" y="0"/>
                </a:moveTo>
                <a:cubicBezTo>
                  <a:pt x="209777" y="2929"/>
                  <a:pt x="374970" y="2597"/>
                  <a:pt x="516295" y="0"/>
                </a:cubicBezTo>
                <a:cubicBezTo>
                  <a:pt x="657621" y="-2597"/>
                  <a:pt x="909699" y="21503"/>
                  <a:pt x="1048558" y="0"/>
                </a:cubicBezTo>
                <a:cubicBezTo>
                  <a:pt x="1187417" y="-21503"/>
                  <a:pt x="1377643" y="-16108"/>
                  <a:pt x="1596789" y="0"/>
                </a:cubicBezTo>
                <a:cubicBezTo>
                  <a:pt x="1613947" y="301559"/>
                  <a:pt x="1600018" y="363151"/>
                  <a:pt x="1596789" y="669827"/>
                </a:cubicBezTo>
                <a:cubicBezTo>
                  <a:pt x="1402759" y="690584"/>
                  <a:pt x="1307959" y="672314"/>
                  <a:pt x="1080494" y="669827"/>
                </a:cubicBezTo>
                <a:cubicBezTo>
                  <a:pt x="853030" y="667340"/>
                  <a:pt x="750999" y="655724"/>
                  <a:pt x="532263" y="669827"/>
                </a:cubicBezTo>
                <a:cubicBezTo>
                  <a:pt x="313527" y="683930"/>
                  <a:pt x="143622" y="667946"/>
                  <a:pt x="0" y="669827"/>
                </a:cubicBezTo>
                <a:cubicBezTo>
                  <a:pt x="-11589" y="418256"/>
                  <a:pt x="24102" y="328550"/>
                  <a:pt x="0" y="0"/>
                </a:cubicBezTo>
                <a:close/>
              </a:path>
              <a:path w="1596789" h="669827" stroke="0" extrusionOk="0">
                <a:moveTo>
                  <a:pt x="0" y="0"/>
                </a:moveTo>
                <a:cubicBezTo>
                  <a:pt x="271730" y="-13227"/>
                  <a:pt x="320261" y="-31"/>
                  <a:pt x="548231" y="0"/>
                </a:cubicBezTo>
                <a:cubicBezTo>
                  <a:pt x="776201" y="31"/>
                  <a:pt x="925822" y="22814"/>
                  <a:pt x="1096462" y="0"/>
                </a:cubicBezTo>
                <a:cubicBezTo>
                  <a:pt x="1267102" y="-22814"/>
                  <a:pt x="1407240" y="6365"/>
                  <a:pt x="1596789" y="0"/>
                </a:cubicBezTo>
                <a:cubicBezTo>
                  <a:pt x="1570694" y="296037"/>
                  <a:pt x="1593949" y="439305"/>
                  <a:pt x="1596789" y="669827"/>
                </a:cubicBezTo>
                <a:cubicBezTo>
                  <a:pt x="1365076" y="662085"/>
                  <a:pt x="1189246" y="694583"/>
                  <a:pt x="1048558" y="669827"/>
                </a:cubicBezTo>
                <a:cubicBezTo>
                  <a:pt x="907870" y="645071"/>
                  <a:pt x="616038" y="670363"/>
                  <a:pt x="484359" y="669827"/>
                </a:cubicBezTo>
                <a:cubicBezTo>
                  <a:pt x="352680" y="669291"/>
                  <a:pt x="180504" y="665451"/>
                  <a:pt x="0" y="669827"/>
                </a:cubicBezTo>
                <a:cubicBezTo>
                  <a:pt x="-32512" y="355893"/>
                  <a:pt x="20816" y="271348"/>
                  <a:pt x="0" y="0"/>
                </a:cubicBezTo>
                <a:close/>
              </a:path>
            </a:pathLst>
          </a:custGeom>
          <a:solidFill>
            <a:srgbClr val="EEB59E"/>
          </a:solidFill>
          <a:ln w="28575">
            <a:solidFill>
              <a:schemeClr val="accent1"/>
            </a:solidFill>
            <a:extLst>
              <a:ext uri="{C807C97D-BFC1-408E-A445-0C87EB9F89A2}">
                <ask:lineSketchStyleProps xmlns:ask="http://schemas.microsoft.com/office/drawing/2018/sketchyshapes" sd="1345151707">
                  <a:prstGeom prst="rect">
                    <a:avLst/>
                  </a:prstGeom>
                  <ask:type>
                    <ask:lineSketchFreehand/>
                  </ask:type>
                </ask:lineSketchStyleProps>
              </a:ext>
            </a:extLst>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t>I </a:t>
            </a:r>
            <a:r>
              <a:rPr lang="en-GB" b="1" dirty="0"/>
              <a:t>think</a:t>
            </a:r>
            <a:r>
              <a:rPr lang="en-GB" dirty="0"/>
              <a:t>…</a:t>
            </a:r>
          </a:p>
        </p:txBody>
      </p:sp>
      <p:sp>
        <p:nvSpPr>
          <p:cNvPr id="34" name="Rectangle 33">
            <a:extLst>
              <a:ext uri="{FF2B5EF4-FFF2-40B4-BE49-F238E27FC236}">
                <a16:creationId xmlns:a16="http://schemas.microsoft.com/office/drawing/2014/main" id="{BB5F9A48-81BE-4168-97A0-EB2DA405A2D1}"/>
              </a:ext>
            </a:extLst>
          </p:cNvPr>
          <p:cNvSpPr/>
          <p:nvPr/>
        </p:nvSpPr>
        <p:spPr>
          <a:xfrm>
            <a:off x="5810271" y="3514015"/>
            <a:ext cx="1596789" cy="669827"/>
          </a:xfrm>
          <a:custGeom>
            <a:avLst/>
            <a:gdLst>
              <a:gd name="connsiteX0" fmla="*/ 0 w 1596789"/>
              <a:gd name="connsiteY0" fmla="*/ 0 h 669827"/>
              <a:gd name="connsiteX1" fmla="*/ 548231 w 1596789"/>
              <a:gd name="connsiteY1" fmla="*/ 0 h 669827"/>
              <a:gd name="connsiteX2" fmla="*/ 1048558 w 1596789"/>
              <a:gd name="connsiteY2" fmla="*/ 0 h 669827"/>
              <a:gd name="connsiteX3" fmla="*/ 1596789 w 1596789"/>
              <a:gd name="connsiteY3" fmla="*/ 0 h 669827"/>
              <a:gd name="connsiteX4" fmla="*/ 1596789 w 1596789"/>
              <a:gd name="connsiteY4" fmla="*/ 669827 h 669827"/>
              <a:gd name="connsiteX5" fmla="*/ 1112430 w 1596789"/>
              <a:gd name="connsiteY5" fmla="*/ 669827 h 669827"/>
              <a:gd name="connsiteX6" fmla="*/ 564199 w 1596789"/>
              <a:gd name="connsiteY6" fmla="*/ 669827 h 669827"/>
              <a:gd name="connsiteX7" fmla="*/ 0 w 1596789"/>
              <a:gd name="connsiteY7" fmla="*/ 669827 h 669827"/>
              <a:gd name="connsiteX8" fmla="*/ 0 w 1596789"/>
              <a:gd name="connsiteY8" fmla="*/ 0 h 669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96789" h="669827" fill="none" extrusionOk="0">
                <a:moveTo>
                  <a:pt x="0" y="0"/>
                </a:moveTo>
                <a:cubicBezTo>
                  <a:pt x="155615" y="-25489"/>
                  <a:pt x="389718" y="-9000"/>
                  <a:pt x="548231" y="0"/>
                </a:cubicBezTo>
                <a:cubicBezTo>
                  <a:pt x="706744" y="9000"/>
                  <a:pt x="885828" y="10730"/>
                  <a:pt x="1048558" y="0"/>
                </a:cubicBezTo>
                <a:cubicBezTo>
                  <a:pt x="1211288" y="-10730"/>
                  <a:pt x="1328204" y="2195"/>
                  <a:pt x="1596789" y="0"/>
                </a:cubicBezTo>
                <a:cubicBezTo>
                  <a:pt x="1586957" y="189158"/>
                  <a:pt x="1574819" y="410718"/>
                  <a:pt x="1596789" y="669827"/>
                </a:cubicBezTo>
                <a:cubicBezTo>
                  <a:pt x="1372100" y="687835"/>
                  <a:pt x="1337267" y="682021"/>
                  <a:pt x="1112430" y="669827"/>
                </a:cubicBezTo>
                <a:cubicBezTo>
                  <a:pt x="887593" y="657633"/>
                  <a:pt x="719507" y="682742"/>
                  <a:pt x="564199" y="669827"/>
                </a:cubicBezTo>
                <a:cubicBezTo>
                  <a:pt x="408891" y="656912"/>
                  <a:pt x="159344" y="668951"/>
                  <a:pt x="0" y="669827"/>
                </a:cubicBezTo>
                <a:cubicBezTo>
                  <a:pt x="-7576" y="348111"/>
                  <a:pt x="-11704" y="202420"/>
                  <a:pt x="0" y="0"/>
                </a:cubicBezTo>
                <a:close/>
              </a:path>
              <a:path w="1596789" h="669827" stroke="0" extrusionOk="0">
                <a:moveTo>
                  <a:pt x="0" y="0"/>
                </a:moveTo>
                <a:cubicBezTo>
                  <a:pt x="188694" y="-10898"/>
                  <a:pt x="396487" y="-12545"/>
                  <a:pt x="516295" y="0"/>
                </a:cubicBezTo>
                <a:cubicBezTo>
                  <a:pt x="636104" y="12545"/>
                  <a:pt x="778953" y="20102"/>
                  <a:pt x="1032590" y="0"/>
                </a:cubicBezTo>
                <a:cubicBezTo>
                  <a:pt x="1286228" y="-20102"/>
                  <a:pt x="1353869" y="-14411"/>
                  <a:pt x="1596789" y="0"/>
                </a:cubicBezTo>
                <a:cubicBezTo>
                  <a:pt x="1619021" y="213377"/>
                  <a:pt x="1591256" y="381642"/>
                  <a:pt x="1596789" y="669827"/>
                </a:cubicBezTo>
                <a:cubicBezTo>
                  <a:pt x="1485135" y="646690"/>
                  <a:pt x="1318908" y="692198"/>
                  <a:pt x="1080494" y="669827"/>
                </a:cubicBezTo>
                <a:cubicBezTo>
                  <a:pt x="842081" y="647456"/>
                  <a:pt x="678015" y="683096"/>
                  <a:pt x="548231" y="669827"/>
                </a:cubicBezTo>
                <a:cubicBezTo>
                  <a:pt x="418447" y="656558"/>
                  <a:pt x="130470" y="673027"/>
                  <a:pt x="0" y="669827"/>
                </a:cubicBezTo>
                <a:cubicBezTo>
                  <a:pt x="22606" y="497931"/>
                  <a:pt x="-12033" y="213366"/>
                  <a:pt x="0" y="0"/>
                </a:cubicBezTo>
                <a:close/>
              </a:path>
            </a:pathLst>
          </a:custGeom>
          <a:solidFill>
            <a:srgbClr val="F3D4CD"/>
          </a:solidFill>
          <a:ln w="28575">
            <a:solidFill>
              <a:schemeClr val="accent1"/>
            </a:solidFill>
            <a:extLst>
              <a:ext uri="{C807C97D-BFC1-408E-A445-0C87EB9F89A2}">
                <ask:lineSketchStyleProps xmlns:ask="http://schemas.microsoft.com/office/drawing/2018/sketchyshapes" sd="2685498037">
                  <a:prstGeom prst="rect">
                    <a:avLst/>
                  </a:prstGeom>
                  <ask:type>
                    <ask:lineSketchFreehand/>
                  </ask:type>
                </ask:lineSketchStyleProps>
              </a:ext>
            </a:extLst>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35" name="Rectangle 34">
            <a:extLst>
              <a:ext uri="{FF2B5EF4-FFF2-40B4-BE49-F238E27FC236}">
                <a16:creationId xmlns:a16="http://schemas.microsoft.com/office/drawing/2014/main" id="{266F19D7-E077-49D4-89F8-BF4C3D2429C7}"/>
              </a:ext>
            </a:extLst>
          </p:cNvPr>
          <p:cNvSpPr/>
          <p:nvPr/>
        </p:nvSpPr>
        <p:spPr>
          <a:xfrm>
            <a:off x="7540514" y="3511884"/>
            <a:ext cx="1596789" cy="669827"/>
          </a:xfrm>
          <a:custGeom>
            <a:avLst/>
            <a:gdLst>
              <a:gd name="connsiteX0" fmla="*/ 0 w 1596789"/>
              <a:gd name="connsiteY0" fmla="*/ 0 h 669827"/>
              <a:gd name="connsiteX1" fmla="*/ 500327 w 1596789"/>
              <a:gd name="connsiteY1" fmla="*/ 0 h 669827"/>
              <a:gd name="connsiteX2" fmla="*/ 1032590 w 1596789"/>
              <a:gd name="connsiteY2" fmla="*/ 0 h 669827"/>
              <a:gd name="connsiteX3" fmla="*/ 1596789 w 1596789"/>
              <a:gd name="connsiteY3" fmla="*/ 0 h 669827"/>
              <a:gd name="connsiteX4" fmla="*/ 1596789 w 1596789"/>
              <a:gd name="connsiteY4" fmla="*/ 669827 h 669827"/>
              <a:gd name="connsiteX5" fmla="*/ 1064526 w 1596789"/>
              <a:gd name="connsiteY5" fmla="*/ 669827 h 669827"/>
              <a:gd name="connsiteX6" fmla="*/ 548231 w 1596789"/>
              <a:gd name="connsiteY6" fmla="*/ 669827 h 669827"/>
              <a:gd name="connsiteX7" fmla="*/ 0 w 1596789"/>
              <a:gd name="connsiteY7" fmla="*/ 669827 h 669827"/>
              <a:gd name="connsiteX8" fmla="*/ 0 w 1596789"/>
              <a:gd name="connsiteY8" fmla="*/ 0 h 669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96789" h="669827" fill="none" extrusionOk="0">
                <a:moveTo>
                  <a:pt x="0" y="0"/>
                </a:moveTo>
                <a:cubicBezTo>
                  <a:pt x="222938" y="22566"/>
                  <a:pt x="350857" y="-529"/>
                  <a:pt x="500327" y="0"/>
                </a:cubicBezTo>
                <a:cubicBezTo>
                  <a:pt x="649797" y="529"/>
                  <a:pt x="848718" y="26609"/>
                  <a:pt x="1032590" y="0"/>
                </a:cubicBezTo>
                <a:cubicBezTo>
                  <a:pt x="1216462" y="-26609"/>
                  <a:pt x="1366902" y="-1947"/>
                  <a:pt x="1596789" y="0"/>
                </a:cubicBezTo>
                <a:cubicBezTo>
                  <a:pt x="1626492" y="182819"/>
                  <a:pt x="1603499" y="434460"/>
                  <a:pt x="1596789" y="669827"/>
                </a:cubicBezTo>
                <a:cubicBezTo>
                  <a:pt x="1385874" y="674786"/>
                  <a:pt x="1271237" y="689069"/>
                  <a:pt x="1064526" y="669827"/>
                </a:cubicBezTo>
                <a:cubicBezTo>
                  <a:pt x="857815" y="650585"/>
                  <a:pt x="771864" y="693596"/>
                  <a:pt x="548231" y="669827"/>
                </a:cubicBezTo>
                <a:cubicBezTo>
                  <a:pt x="324599" y="646058"/>
                  <a:pt x="187360" y="662941"/>
                  <a:pt x="0" y="669827"/>
                </a:cubicBezTo>
                <a:cubicBezTo>
                  <a:pt x="15233" y="435841"/>
                  <a:pt x="-8836" y="205058"/>
                  <a:pt x="0" y="0"/>
                </a:cubicBezTo>
                <a:close/>
              </a:path>
              <a:path w="1596789" h="669827" stroke="0" extrusionOk="0">
                <a:moveTo>
                  <a:pt x="0" y="0"/>
                </a:moveTo>
                <a:cubicBezTo>
                  <a:pt x="139758" y="-1182"/>
                  <a:pt x="278572" y="-2660"/>
                  <a:pt x="484359" y="0"/>
                </a:cubicBezTo>
                <a:cubicBezTo>
                  <a:pt x="690146" y="2660"/>
                  <a:pt x="819295" y="-17426"/>
                  <a:pt x="968719" y="0"/>
                </a:cubicBezTo>
                <a:cubicBezTo>
                  <a:pt x="1118143" y="17426"/>
                  <a:pt x="1370798" y="15689"/>
                  <a:pt x="1596789" y="0"/>
                </a:cubicBezTo>
                <a:cubicBezTo>
                  <a:pt x="1586644" y="201901"/>
                  <a:pt x="1570431" y="499365"/>
                  <a:pt x="1596789" y="669827"/>
                </a:cubicBezTo>
                <a:cubicBezTo>
                  <a:pt x="1489695" y="674806"/>
                  <a:pt x="1310400" y="651758"/>
                  <a:pt x="1096462" y="669827"/>
                </a:cubicBezTo>
                <a:cubicBezTo>
                  <a:pt x="882524" y="687896"/>
                  <a:pt x="672258" y="662106"/>
                  <a:pt x="564199" y="669827"/>
                </a:cubicBezTo>
                <a:cubicBezTo>
                  <a:pt x="456140" y="677548"/>
                  <a:pt x="173524" y="673682"/>
                  <a:pt x="0" y="669827"/>
                </a:cubicBezTo>
                <a:cubicBezTo>
                  <a:pt x="-14831" y="450770"/>
                  <a:pt x="-14780" y="221398"/>
                  <a:pt x="0" y="0"/>
                </a:cubicBezTo>
                <a:close/>
              </a:path>
            </a:pathLst>
          </a:custGeom>
          <a:solidFill>
            <a:srgbClr val="E29886"/>
          </a:solidFill>
          <a:ln w="28575">
            <a:solidFill>
              <a:schemeClr val="accent1"/>
            </a:solidFill>
            <a:extLst>
              <a:ext uri="{C807C97D-BFC1-408E-A445-0C87EB9F89A2}">
                <ask:lineSketchStyleProps xmlns:ask="http://schemas.microsoft.com/office/drawing/2018/sketchyshapes" sd="206704364">
                  <a:prstGeom prst="rect">
                    <a:avLst/>
                  </a:prstGeom>
                  <ask:type>
                    <ask:lineSketchFreehand/>
                  </ask:type>
                </ask:lineSketchStyleProps>
              </a:ext>
            </a:extLst>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a:t>I </a:t>
            </a:r>
            <a:r>
              <a:rPr lang="en-GB" b="1"/>
              <a:t>disagree</a:t>
            </a:r>
            <a:r>
              <a:rPr lang="en-GB"/>
              <a:t>…</a:t>
            </a:r>
            <a:endParaRPr lang="en-GB" dirty="0"/>
          </a:p>
        </p:txBody>
      </p:sp>
      <p:sp>
        <p:nvSpPr>
          <p:cNvPr id="36" name="Rectangle 35">
            <a:extLst>
              <a:ext uri="{FF2B5EF4-FFF2-40B4-BE49-F238E27FC236}">
                <a16:creationId xmlns:a16="http://schemas.microsoft.com/office/drawing/2014/main" id="{0C6C7740-E71D-4F8A-B8B1-C9F0794B975E}"/>
              </a:ext>
            </a:extLst>
          </p:cNvPr>
          <p:cNvSpPr/>
          <p:nvPr/>
        </p:nvSpPr>
        <p:spPr>
          <a:xfrm>
            <a:off x="-14422" y="3511884"/>
            <a:ext cx="500502" cy="669827"/>
          </a:xfrm>
          <a:custGeom>
            <a:avLst/>
            <a:gdLst>
              <a:gd name="connsiteX0" fmla="*/ 0 w 500502"/>
              <a:gd name="connsiteY0" fmla="*/ 0 h 669827"/>
              <a:gd name="connsiteX1" fmla="*/ 500502 w 500502"/>
              <a:gd name="connsiteY1" fmla="*/ 0 h 669827"/>
              <a:gd name="connsiteX2" fmla="*/ 500502 w 500502"/>
              <a:gd name="connsiteY2" fmla="*/ 669827 h 669827"/>
              <a:gd name="connsiteX3" fmla="*/ 0 w 500502"/>
              <a:gd name="connsiteY3" fmla="*/ 669827 h 669827"/>
              <a:gd name="connsiteX4" fmla="*/ 0 w 500502"/>
              <a:gd name="connsiteY4" fmla="*/ 0 h 6698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2" h="669827" fill="none" extrusionOk="0">
                <a:moveTo>
                  <a:pt x="0" y="0"/>
                </a:moveTo>
                <a:cubicBezTo>
                  <a:pt x="215629" y="7866"/>
                  <a:pt x="347425" y="7515"/>
                  <a:pt x="500502" y="0"/>
                </a:cubicBezTo>
                <a:cubicBezTo>
                  <a:pt x="468903" y="229773"/>
                  <a:pt x="513511" y="364273"/>
                  <a:pt x="500502" y="669827"/>
                </a:cubicBezTo>
                <a:cubicBezTo>
                  <a:pt x="285414" y="686180"/>
                  <a:pt x="224893" y="674782"/>
                  <a:pt x="0" y="669827"/>
                </a:cubicBezTo>
                <a:cubicBezTo>
                  <a:pt x="14337" y="465631"/>
                  <a:pt x="24715" y="204136"/>
                  <a:pt x="0" y="0"/>
                </a:cubicBezTo>
                <a:close/>
              </a:path>
              <a:path w="500502" h="669827" stroke="0" extrusionOk="0">
                <a:moveTo>
                  <a:pt x="0" y="0"/>
                </a:moveTo>
                <a:cubicBezTo>
                  <a:pt x="125298" y="3208"/>
                  <a:pt x="369788" y="2523"/>
                  <a:pt x="500502" y="0"/>
                </a:cubicBezTo>
                <a:cubicBezTo>
                  <a:pt x="509427" y="150211"/>
                  <a:pt x="490853" y="392769"/>
                  <a:pt x="500502" y="669827"/>
                </a:cubicBezTo>
                <a:cubicBezTo>
                  <a:pt x="272628" y="666559"/>
                  <a:pt x="206109" y="656181"/>
                  <a:pt x="0" y="669827"/>
                </a:cubicBezTo>
                <a:cubicBezTo>
                  <a:pt x="18436" y="422575"/>
                  <a:pt x="-18686" y="252600"/>
                  <a:pt x="0" y="0"/>
                </a:cubicBezTo>
                <a:close/>
              </a:path>
            </a:pathLst>
          </a:custGeom>
          <a:solidFill>
            <a:srgbClr val="E29886"/>
          </a:solidFill>
          <a:ln w="28575">
            <a:solidFill>
              <a:schemeClr val="accent1"/>
            </a:solidFill>
            <a:extLst>
              <a:ext uri="{C807C97D-BFC1-408E-A445-0C87EB9F89A2}">
                <ask:lineSketchStyleProps xmlns:ask="http://schemas.microsoft.com/office/drawing/2018/sketchyshapes" sd="238947883">
                  <a:prstGeom prst="rect">
                    <a:avLst/>
                  </a:prstGeom>
                  <ask:type>
                    <ask:lineSketchFreehand/>
                  </ask:type>
                </ask:lineSketchStyleProps>
              </a:ext>
            </a:extLst>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38" name="Rectangle: Rounded Corners 37">
            <a:extLst>
              <a:ext uri="{FF2B5EF4-FFF2-40B4-BE49-F238E27FC236}">
                <a16:creationId xmlns:a16="http://schemas.microsoft.com/office/drawing/2014/main" id="{9B19779B-29FB-4618-A7ED-0BAB32C619E6}"/>
              </a:ext>
            </a:extLst>
          </p:cNvPr>
          <p:cNvSpPr/>
          <p:nvPr/>
        </p:nvSpPr>
        <p:spPr>
          <a:xfrm>
            <a:off x="5178280" y="2267203"/>
            <a:ext cx="3610878" cy="996572"/>
          </a:xfrm>
          <a:prstGeom prst="roundRect">
            <a:avLst/>
          </a:prstGeom>
          <a:solidFill>
            <a:schemeClr val="accent4"/>
          </a:solidFill>
          <a:ln w="28575">
            <a:solidFill>
              <a:schemeClr val="tx1">
                <a:lumMod val="50000"/>
                <a:lumOff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dirty="0"/>
              <a:t>Tip! </a:t>
            </a:r>
          </a:p>
          <a:p>
            <a:pPr algn="ctr"/>
            <a:r>
              <a:rPr lang="en-GB" dirty="0"/>
              <a:t>Use the word wall to help you form your sentence.</a:t>
            </a:r>
          </a:p>
        </p:txBody>
      </p:sp>
      <p:pic>
        <p:nvPicPr>
          <p:cNvPr id="17412" name="Picture 4" descr="Thumbs Down icon">
            <a:extLst>
              <a:ext uri="{FF2B5EF4-FFF2-40B4-BE49-F238E27FC236}">
                <a16:creationId xmlns:a16="http://schemas.microsoft.com/office/drawing/2014/main" id="{9B5618EC-A68E-4B00-8432-24117644D1A7}"/>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294483" y="3550972"/>
            <a:ext cx="615042" cy="615042"/>
          </a:xfrm>
          <a:prstGeom prst="rect">
            <a:avLst/>
          </a:prstGeom>
          <a:noFill/>
          <a:extLst>
            <a:ext uri="{909E8E84-426E-40DD-AFC4-6F175D3DCCD1}">
              <a14:hiddenFill xmlns:a14="http://schemas.microsoft.com/office/drawing/2010/main">
                <a:solidFill>
                  <a:srgbClr val="FFFFFF"/>
                </a:solidFill>
              </a14:hiddenFill>
            </a:ext>
          </a:extLst>
        </p:spPr>
      </p:pic>
      <p:pic>
        <p:nvPicPr>
          <p:cNvPr id="17414" name="Picture 6" descr="Thumbs Up icon">
            <a:extLst>
              <a:ext uri="{FF2B5EF4-FFF2-40B4-BE49-F238E27FC236}">
                <a16:creationId xmlns:a16="http://schemas.microsoft.com/office/drawing/2014/main" id="{6B5547E3-7050-4E46-9280-DF3C61DD57B5}"/>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2831993" y="3539276"/>
            <a:ext cx="615042" cy="615042"/>
          </a:xfrm>
          <a:prstGeom prst="rect">
            <a:avLst/>
          </a:prstGeom>
          <a:noFill/>
          <a:extLst>
            <a:ext uri="{909E8E84-426E-40DD-AFC4-6F175D3DCCD1}">
              <a14:hiddenFill xmlns:a14="http://schemas.microsoft.com/office/drawing/2010/main">
                <a:solidFill>
                  <a:srgbClr val="FFFFFF"/>
                </a:solidFill>
              </a14:hiddenFill>
            </a:ext>
          </a:extLst>
        </p:spPr>
      </p:pic>
      <p:pic>
        <p:nvPicPr>
          <p:cNvPr id="17416" name="Picture 8" descr="Brain Emoji icon">
            <a:extLst>
              <a:ext uri="{FF2B5EF4-FFF2-40B4-BE49-F238E27FC236}">
                <a16:creationId xmlns:a16="http://schemas.microsoft.com/office/drawing/2014/main" id="{86149926-185C-4AEF-B464-9E07D8CD0AB0}"/>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3920236" y="4346861"/>
            <a:ext cx="615042" cy="615042"/>
          </a:xfrm>
          <a:prstGeom prst="rect">
            <a:avLst/>
          </a:prstGeom>
          <a:noFill/>
          <a:extLst>
            <a:ext uri="{909E8E84-426E-40DD-AFC4-6F175D3DCCD1}">
              <a14:hiddenFill xmlns:a14="http://schemas.microsoft.com/office/drawing/2010/main">
                <a:solidFill>
                  <a:srgbClr val="FFFFFF"/>
                </a:solidFill>
              </a14:hiddenFill>
            </a:ext>
          </a:extLst>
        </p:spPr>
      </p:pic>
      <p:pic>
        <p:nvPicPr>
          <p:cNvPr id="17418" name="Picture 10" descr="Thought Balloon icon">
            <a:extLst>
              <a:ext uri="{FF2B5EF4-FFF2-40B4-BE49-F238E27FC236}">
                <a16:creationId xmlns:a16="http://schemas.microsoft.com/office/drawing/2014/main" id="{E162823B-C10C-4058-B987-383D6AC607B6}"/>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448413" y="4346861"/>
            <a:ext cx="615042" cy="615042"/>
          </a:xfrm>
          <a:prstGeom prst="rect">
            <a:avLst/>
          </a:prstGeom>
          <a:noFill/>
          <a:extLst>
            <a:ext uri="{909E8E84-426E-40DD-AFC4-6F175D3DCCD1}">
              <a14:hiddenFill xmlns:a14="http://schemas.microsoft.com/office/drawing/2010/main">
                <a:solidFill>
                  <a:srgbClr val="FFFFFF"/>
                </a:solidFill>
              </a14:hiddenFill>
            </a:ext>
          </a:extLst>
        </p:spPr>
      </p:pic>
      <p:pic>
        <p:nvPicPr>
          <p:cNvPr id="17420" name="Picture 12" descr="Puzzle Piece icon">
            <a:extLst>
              <a:ext uri="{FF2B5EF4-FFF2-40B4-BE49-F238E27FC236}">
                <a16:creationId xmlns:a16="http://schemas.microsoft.com/office/drawing/2014/main" id="{CC6304E9-9F8D-48F0-9C1D-F2998CF8D735}"/>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7407060" y="4354662"/>
            <a:ext cx="615042" cy="615042"/>
          </a:xfrm>
          <a:prstGeom prst="rect">
            <a:avLst/>
          </a:prstGeom>
          <a:noFill/>
          <a:extLst>
            <a:ext uri="{909E8E84-426E-40DD-AFC4-6F175D3DCCD1}">
              <a14:hiddenFill xmlns:a14="http://schemas.microsoft.com/office/drawing/2010/main">
                <a:solidFill>
                  <a:srgbClr val="FFFFFF"/>
                </a:solidFill>
              </a14:hiddenFill>
            </a:ext>
          </a:extLst>
        </p:spPr>
      </p:pic>
      <p:pic>
        <p:nvPicPr>
          <p:cNvPr id="17422" name="Picture 14" descr="Child icon">
            <a:extLst>
              <a:ext uri="{FF2B5EF4-FFF2-40B4-BE49-F238E27FC236}">
                <a16:creationId xmlns:a16="http://schemas.microsoft.com/office/drawing/2014/main" id="{A7A332B9-2ED6-40A2-9727-63B74A60B894}"/>
              </a:ext>
            </a:extLst>
          </p:cNvPr>
          <p:cNvPicPr>
            <a:picLocks noChangeAspect="1" noChangeArrowheads="1"/>
          </p:cNvPicPr>
          <p:nvPr/>
        </p:nvPicPr>
        <p:blipFill>
          <a:blip r:embed="rId10">
            <a:extLst>
              <a:ext uri="{28A0092B-C50C-407E-A947-70E740481C1C}">
                <a14:useLocalDpi xmlns:a14="http://schemas.microsoft.com/office/drawing/2010/main"/>
              </a:ext>
            </a:extLst>
          </a:blip>
          <a:srcRect/>
          <a:stretch>
            <a:fillRect/>
          </a:stretch>
        </p:blipFill>
        <p:spPr bwMode="auto">
          <a:xfrm>
            <a:off x="6294483" y="5189640"/>
            <a:ext cx="615042" cy="615042"/>
          </a:xfrm>
          <a:prstGeom prst="rect">
            <a:avLst/>
          </a:prstGeom>
          <a:noFill/>
          <a:extLst>
            <a:ext uri="{909E8E84-426E-40DD-AFC4-6F175D3DCCD1}">
              <a14:hiddenFill xmlns:a14="http://schemas.microsoft.com/office/drawing/2010/main">
                <a:solidFill>
                  <a:srgbClr val="FFFFFF"/>
                </a:solidFill>
              </a14:hiddenFill>
            </a:ext>
          </a:extLst>
        </p:spPr>
      </p:pic>
      <p:pic>
        <p:nvPicPr>
          <p:cNvPr id="17424" name="Picture 16" descr="Person icon">
            <a:extLst>
              <a:ext uri="{FF2B5EF4-FFF2-40B4-BE49-F238E27FC236}">
                <a16:creationId xmlns:a16="http://schemas.microsoft.com/office/drawing/2014/main" id="{EAED6904-7F87-4A70-87A1-8DF085D5C730}"/>
              </a:ext>
            </a:extLst>
          </p:cNvPr>
          <p:cNvPicPr>
            <a:picLocks noChangeAspect="1" noChangeArrowheads="1"/>
          </p:cNvPicPr>
          <p:nvPr/>
        </p:nvPicPr>
        <p:blipFill>
          <a:blip r:embed="rId11">
            <a:extLst>
              <a:ext uri="{28A0092B-C50C-407E-A947-70E740481C1C}">
                <a14:useLocalDpi xmlns:a14="http://schemas.microsoft.com/office/drawing/2010/main"/>
              </a:ext>
            </a:extLst>
          </a:blip>
          <a:srcRect/>
          <a:stretch>
            <a:fillRect/>
          </a:stretch>
        </p:blipFill>
        <p:spPr bwMode="auto">
          <a:xfrm>
            <a:off x="2831993" y="5189640"/>
            <a:ext cx="615042" cy="615042"/>
          </a:xfrm>
          <a:prstGeom prst="rect">
            <a:avLst/>
          </a:prstGeom>
          <a:noFill/>
          <a:extLst>
            <a:ext uri="{909E8E84-426E-40DD-AFC4-6F175D3DCCD1}">
              <a14:hiddenFill xmlns:a14="http://schemas.microsoft.com/office/drawing/2010/main">
                <a:solidFill>
                  <a:srgbClr val="FFFFFF"/>
                </a:solidFill>
              </a14:hiddenFill>
            </a:ext>
          </a:extLst>
        </p:spPr>
      </p:pic>
      <p:pic>
        <p:nvPicPr>
          <p:cNvPr id="17428" name="Picture 20" descr="Kite icon">
            <a:extLst>
              <a:ext uri="{FF2B5EF4-FFF2-40B4-BE49-F238E27FC236}">
                <a16:creationId xmlns:a16="http://schemas.microsoft.com/office/drawing/2014/main" id="{6364CB41-4384-4768-89CF-F7D1B6EBA651}"/>
              </a:ext>
            </a:extLst>
          </p:cNvPr>
          <p:cNvPicPr>
            <a:picLocks noChangeAspect="1" noChangeArrowheads="1"/>
          </p:cNvPicPr>
          <p:nvPr/>
        </p:nvPicPr>
        <p:blipFill>
          <a:blip r:embed="rId12">
            <a:extLst>
              <a:ext uri="{28A0092B-C50C-407E-A947-70E740481C1C}">
                <a14:useLocalDpi xmlns:a14="http://schemas.microsoft.com/office/drawing/2010/main"/>
              </a:ext>
            </a:extLst>
          </a:blip>
          <a:srcRect/>
          <a:stretch>
            <a:fillRect/>
          </a:stretch>
        </p:blipFill>
        <p:spPr bwMode="auto">
          <a:xfrm>
            <a:off x="5669153" y="5999698"/>
            <a:ext cx="615042" cy="615042"/>
          </a:xfrm>
          <a:prstGeom prst="rect">
            <a:avLst/>
          </a:prstGeom>
          <a:noFill/>
          <a:extLst>
            <a:ext uri="{909E8E84-426E-40DD-AFC4-6F175D3DCCD1}">
              <a14:hiddenFill xmlns:a14="http://schemas.microsoft.com/office/drawing/2010/main">
                <a:solidFill>
                  <a:srgbClr val="FFFFFF"/>
                </a:solidFill>
              </a14:hiddenFill>
            </a:ext>
          </a:extLst>
        </p:spPr>
      </p:pic>
      <p:pic>
        <p:nvPicPr>
          <p:cNvPr id="17434" name="Picture 26" descr="T-Rex icon">
            <a:extLst>
              <a:ext uri="{FF2B5EF4-FFF2-40B4-BE49-F238E27FC236}">
                <a16:creationId xmlns:a16="http://schemas.microsoft.com/office/drawing/2014/main" id="{D5E2D334-C8E0-4E73-ACA4-41FB68B9F054}"/>
              </a:ext>
            </a:extLst>
          </p:cNvPr>
          <p:cNvPicPr>
            <a:picLocks noChangeAspect="1" noChangeArrowheads="1"/>
          </p:cNvPicPr>
          <p:nvPr/>
        </p:nvPicPr>
        <p:blipFill>
          <a:blip r:embed="rId13">
            <a:extLst>
              <a:ext uri="{28A0092B-C50C-407E-A947-70E740481C1C}">
                <a14:useLocalDpi xmlns:a14="http://schemas.microsoft.com/office/drawing/2010/main"/>
              </a:ext>
            </a:extLst>
          </a:blip>
          <a:srcRect/>
          <a:stretch>
            <a:fillRect/>
          </a:stretch>
        </p:blipFill>
        <p:spPr bwMode="auto">
          <a:xfrm>
            <a:off x="2155899" y="5999698"/>
            <a:ext cx="615041" cy="6150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3392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B1284D5-20EE-4756-98FA-D38588B33927}"/>
              </a:ext>
            </a:extLst>
          </p:cNvPr>
          <p:cNvSpPr>
            <a:spLocks noGrp="1"/>
          </p:cNvSpPr>
          <p:nvPr>
            <p:ph type="body" sz="quarter" idx="17"/>
          </p:nvPr>
        </p:nvSpPr>
        <p:spPr>
          <a:xfrm>
            <a:off x="1504301" y="3305340"/>
            <a:ext cx="1713600" cy="1108800"/>
          </a:xfrm>
          <a:solidFill>
            <a:schemeClr val="bg1"/>
          </a:solidFill>
        </p:spPr>
        <p:txBody>
          <a:bodyPr anchor="ctr"/>
          <a:lstStyle/>
          <a:p>
            <a:r>
              <a:rPr lang="en-GB" sz="1800" dirty="0"/>
              <a:t>Toys are     us!</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2638635" y="1307711"/>
            <a:ext cx="2192000" cy="1224000"/>
          </a:xfrm>
          <a:solidFill>
            <a:schemeClr val="bg1"/>
          </a:solidFill>
        </p:spPr>
        <p:txBody>
          <a:bodyPr anchor="ctr"/>
          <a:lstStyle/>
          <a:p>
            <a:r>
              <a:rPr lang="en-GB" sz="1800" dirty="0"/>
              <a:t> Starter: My favourite things...</a:t>
            </a:r>
          </a:p>
        </p:txBody>
      </p:sp>
      <p:sp>
        <p:nvSpPr>
          <p:cNvPr id="5" name="Text Placeholder 4">
            <a:extLst>
              <a:ext uri="{FF2B5EF4-FFF2-40B4-BE49-F238E27FC236}">
                <a16:creationId xmlns:a16="http://schemas.microsoft.com/office/drawing/2014/main" id="{67FCC9CB-CEE9-40CA-A60C-712F495F600B}"/>
              </a:ext>
            </a:extLst>
          </p:cNvPr>
          <p:cNvSpPr>
            <a:spLocks noGrp="1"/>
          </p:cNvSpPr>
          <p:nvPr>
            <p:ph type="body" sz="quarter" idx="15"/>
          </p:nvPr>
        </p:nvSpPr>
        <p:spPr>
          <a:xfrm>
            <a:off x="6759636" y="1463053"/>
            <a:ext cx="1713600" cy="1108800"/>
          </a:xfrm>
          <a:solidFill>
            <a:schemeClr val="bg1"/>
          </a:solidFill>
        </p:spPr>
        <p:txBody>
          <a:bodyPr anchor="ctr"/>
          <a:lstStyle/>
          <a:p>
            <a:r>
              <a:rPr lang="en-GB" sz="1800" dirty="0"/>
              <a:t> Why are we talking about this?</a:t>
            </a:r>
          </a:p>
        </p:txBody>
      </p:sp>
      <p:sp>
        <p:nvSpPr>
          <p:cNvPr id="6" name="Text Placeholder 5">
            <a:extLst>
              <a:ext uri="{FF2B5EF4-FFF2-40B4-BE49-F238E27FC236}">
                <a16:creationId xmlns:a16="http://schemas.microsoft.com/office/drawing/2014/main" id="{DFE4217A-A6F1-4C42-8576-AE5299D46599}"/>
              </a:ext>
            </a:extLst>
          </p:cNvPr>
          <p:cNvSpPr>
            <a:spLocks noGrp="1"/>
          </p:cNvSpPr>
          <p:nvPr>
            <p:ph type="body" sz="quarter" idx="16"/>
          </p:nvPr>
        </p:nvSpPr>
        <p:spPr>
          <a:xfrm>
            <a:off x="5189301" y="2932886"/>
            <a:ext cx="2192000" cy="1224000"/>
          </a:xfrm>
          <a:solidFill>
            <a:schemeClr val="bg1"/>
          </a:solidFill>
        </p:spPr>
        <p:txBody>
          <a:bodyPr anchor="ctr"/>
          <a:lstStyle/>
          <a:p>
            <a:r>
              <a:rPr lang="en-GB" sz="1800" dirty="0"/>
              <a:t>To play or not to play?</a:t>
            </a:r>
          </a:p>
        </p:txBody>
      </p:sp>
      <p:sp>
        <p:nvSpPr>
          <p:cNvPr id="7" name="Text Placeholder 6">
            <a:extLst>
              <a:ext uri="{FF2B5EF4-FFF2-40B4-BE49-F238E27FC236}">
                <a16:creationId xmlns:a16="http://schemas.microsoft.com/office/drawing/2014/main" id="{A80B6ACC-7624-4A15-87A5-FFF46A3466F7}"/>
              </a:ext>
            </a:extLst>
          </p:cNvPr>
          <p:cNvSpPr>
            <a:spLocks noGrp="1"/>
          </p:cNvSpPr>
          <p:nvPr>
            <p:ph type="body" sz="quarter" idx="18"/>
          </p:nvPr>
        </p:nvSpPr>
        <p:spPr>
          <a:xfrm>
            <a:off x="2173977" y="5115294"/>
            <a:ext cx="2192000" cy="1224000"/>
          </a:xfrm>
        </p:spPr>
        <p:txBody>
          <a:bodyPr anchor="ctr"/>
          <a:lstStyle/>
          <a:p>
            <a:r>
              <a:rPr lang="en-GB" sz="1800" dirty="0"/>
              <a:t>Opinion building blocks</a:t>
            </a:r>
          </a:p>
        </p:txBody>
      </p:sp>
      <p:sp>
        <p:nvSpPr>
          <p:cNvPr id="23" name="Text Placeholder 22">
            <a:extLst>
              <a:ext uri="{FF2B5EF4-FFF2-40B4-BE49-F238E27FC236}">
                <a16:creationId xmlns:a16="http://schemas.microsoft.com/office/drawing/2014/main" id="{78A832B3-DDFF-4BCA-BB80-B478198CA298}"/>
              </a:ext>
            </a:extLst>
          </p:cNvPr>
          <p:cNvSpPr>
            <a:spLocks noGrp="1"/>
          </p:cNvSpPr>
          <p:nvPr>
            <p:ph type="body" sz="quarter" idx="19"/>
          </p:nvPr>
        </p:nvSpPr>
        <p:spPr>
          <a:solidFill>
            <a:schemeClr val="accent5"/>
          </a:solidFill>
        </p:spPr>
        <p:txBody>
          <a:bodyPr>
            <a:normAutofit/>
          </a:bodyPr>
          <a:lstStyle/>
          <a:p>
            <a:r>
              <a:rPr lang="en-GB" sz="1800" dirty="0"/>
              <a:t>Vote!</a:t>
            </a:r>
          </a:p>
        </p:txBody>
      </p:sp>
      <p:pic>
        <p:nvPicPr>
          <p:cNvPr id="17" name="Picture 4" descr="Speech Balloon icon">
            <a:extLst>
              <a:ext uri="{FF2B5EF4-FFF2-40B4-BE49-F238E27FC236}">
                <a16:creationId xmlns:a16="http://schemas.microsoft.com/office/drawing/2014/main" id="{9C4530FD-1DDD-4998-93EA-2463DCCECB4A}"/>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075203" y="1458812"/>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9228" name="Picture 12" descr="Ballot Box With Ballot icon">
            <a:extLst>
              <a:ext uri="{FF2B5EF4-FFF2-40B4-BE49-F238E27FC236}">
                <a16:creationId xmlns:a16="http://schemas.microsoft.com/office/drawing/2014/main" id="{01189E7C-7E05-4FF2-AD87-513887FD0A33}"/>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778025" y="5554790"/>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Teddy Bear icon">
            <a:extLst>
              <a:ext uri="{FF2B5EF4-FFF2-40B4-BE49-F238E27FC236}">
                <a16:creationId xmlns:a16="http://schemas.microsoft.com/office/drawing/2014/main" id="{F2213EB7-1EA1-43D9-8FE4-61465175DE54}"/>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989501" y="3551345"/>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Crayon icon">
            <a:extLst>
              <a:ext uri="{FF2B5EF4-FFF2-40B4-BE49-F238E27FC236}">
                <a16:creationId xmlns:a16="http://schemas.microsoft.com/office/drawing/2014/main" id="{1A055A7C-FC6D-4925-98FE-FE8743DC40C1}"/>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2295000" y="1307711"/>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descr="Yo Yo icon">
            <a:extLst>
              <a:ext uri="{FF2B5EF4-FFF2-40B4-BE49-F238E27FC236}">
                <a16:creationId xmlns:a16="http://schemas.microsoft.com/office/drawing/2014/main" id="{45D4E3B3-059F-478A-82B9-6B89A0CDA5C7}"/>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4572000" y="3128850"/>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descr="Brick icon">
            <a:extLst>
              <a:ext uri="{FF2B5EF4-FFF2-40B4-BE49-F238E27FC236}">
                <a16:creationId xmlns:a16="http://schemas.microsoft.com/office/drawing/2014/main" id="{1D0BC9DA-AC36-4FEE-8DF5-F0A6DCDEACAB}"/>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1685233" y="5166899"/>
            <a:ext cx="914400" cy="91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95510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CC3D62E-8929-4448-A9F3-4052F8E6B03F}"/>
              </a:ext>
            </a:extLst>
          </p:cNvPr>
          <p:cNvSpPr>
            <a:spLocks noGrp="1"/>
          </p:cNvSpPr>
          <p:nvPr>
            <p:ph type="body" sz="quarter" idx="14"/>
          </p:nvPr>
        </p:nvSpPr>
        <p:spPr/>
        <p:txBody>
          <a:bodyPr>
            <a:normAutofit/>
          </a:bodyPr>
          <a:lstStyle/>
          <a:p>
            <a:r>
              <a:rPr lang="en-GB" sz="1800" dirty="0"/>
              <a:t>It’s important to play with lots of toys, because then we are building lots of different skills! </a:t>
            </a:r>
          </a:p>
          <a:p>
            <a:r>
              <a:rPr lang="en-GB" sz="1800" dirty="0"/>
              <a:t>You might make new friends by playing with different toys. </a:t>
            </a:r>
          </a:p>
          <a:p>
            <a:r>
              <a:rPr lang="en-GB" sz="1800" dirty="0"/>
              <a:t>By playing with a variety of toys, we can find out more about the world around us. </a:t>
            </a:r>
          </a:p>
          <a:p>
            <a:r>
              <a:rPr lang="en-GB" sz="1800" dirty="0"/>
              <a:t>… </a:t>
            </a:r>
          </a:p>
        </p:txBody>
      </p:sp>
      <p:sp>
        <p:nvSpPr>
          <p:cNvPr id="3" name="Text Placeholder 2">
            <a:extLst>
              <a:ext uri="{FF2B5EF4-FFF2-40B4-BE49-F238E27FC236}">
                <a16:creationId xmlns:a16="http://schemas.microsoft.com/office/drawing/2014/main" id="{5F896346-1F95-4276-80D0-42E7027AE95A}"/>
              </a:ext>
            </a:extLst>
          </p:cNvPr>
          <p:cNvSpPr>
            <a:spLocks noGrp="1"/>
          </p:cNvSpPr>
          <p:nvPr>
            <p:ph type="body" sz="quarter" idx="15"/>
          </p:nvPr>
        </p:nvSpPr>
        <p:spPr>
          <a:xfrm>
            <a:off x="4589463" y="2140962"/>
            <a:ext cx="4141787" cy="4003736"/>
          </a:xfrm>
        </p:spPr>
        <p:txBody>
          <a:bodyPr>
            <a:normAutofit/>
          </a:bodyPr>
          <a:lstStyle/>
          <a:p>
            <a:r>
              <a:rPr lang="en-GB" sz="1800" dirty="0"/>
              <a:t>As long as we use our imaginations, anything is possible when it comes to toys!</a:t>
            </a:r>
          </a:p>
          <a:p>
            <a:r>
              <a:rPr lang="en-GB" sz="1800" dirty="0"/>
              <a:t>It’s important you like the same toys as your friends, as then you feel part of a group. </a:t>
            </a:r>
          </a:p>
          <a:p>
            <a:r>
              <a:rPr lang="en-GB" sz="1800" dirty="0"/>
              <a:t>Some people find ones they like and stick to them and that’s fine. </a:t>
            </a:r>
          </a:p>
          <a:p>
            <a:r>
              <a:rPr lang="en-GB" sz="1800" dirty="0"/>
              <a:t>… </a:t>
            </a:r>
          </a:p>
          <a:p>
            <a:endParaRPr lang="en-GB" sz="1800" dirty="0"/>
          </a:p>
        </p:txBody>
      </p:sp>
      <p:sp>
        <p:nvSpPr>
          <p:cNvPr id="4" name="Text Placeholder 3">
            <a:extLst>
              <a:ext uri="{FF2B5EF4-FFF2-40B4-BE49-F238E27FC236}">
                <a16:creationId xmlns:a16="http://schemas.microsoft.com/office/drawing/2014/main" id="{C0DD1940-7544-470B-AED7-C78420E1B457}"/>
              </a:ext>
            </a:extLst>
          </p:cNvPr>
          <p:cNvSpPr>
            <a:spLocks noGrp="1"/>
          </p:cNvSpPr>
          <p:nvPr>
            <p:ph type="body" sz="quarter" idx="4294967295"/>
          </p:nvPr>
        </p:nvSpPr>
        <p:spPr>
          <a:xfrm>
            <a:off x="1334532" y="73222"/>
            <a:ext cx="6509861" cy="571500"/>
          </a:xfrm>
          <a:prstGeom prst="rect">
            <a:avLst/>
          </a:prstGeom>
        </p:spPr>
        <p:txBody>
          <a:bodyPr/>
          <a:lstStyle/>
          <a:p>
            <a:pPr marL="0" marR="0" lvl="0" indent="0" algn="ctr" rtl="0">
              <a:spcBef>
                <a:spcPts val="0"/>
              </a:spcBef>
              <a:buSzPct val="25000"/>
              <a:buNone/>
            </a:pPr>
            <a:r>
              <a:rPr lang="en-GB" sz="2800" b="1" dirty="0">
                <a:solidFill>
                  <a:schemeClr val="bg1"/>
                </a:solidFill>
                <a:latin typeface="Century Gothic" panose="020B0502020202020204" pitchFamily="34" charset="0"/>
                <a:ea typeface="Lato"/>
                <a:cs typeface="Lato"/>
                <a:sym typeface="Lato"/>
              </a:rPr>
              <a:t>Is it important to play with a variety of toys?</a:t>
            </a:r>
          </a:p>
        </p:txBody>
      </p:sp>
      <p:pic>
        <p:nvPicPr>
          <p:cNvPr id="5" name="Picture 4" descr="A close up of a sign&#10;&#10;Description automatically generated">
            <a:extLst>
              <a:ext uri="{FF2B5EF4-FFF2-40B4-BE49-F238E27FC236}">
                <a16:creationId xmlns:a16="http://schemas.microsoft.com/office/drawing/2014/main" id="{F462338D-4707-4373-87CD-7295615406CB}"/>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8000109" y="4645806"/>
            <a:ext cx="1002764" cy="1967749"/>
          </a:xfrm>
          <a:prstGeom prst="rect">
            <a:avLst/>
          </a:prstGeom>
        </p:spPr>
      </p:pic>
      <p:sp>
        <p:nvSpPr>
          <p:cNvPr id="6" name="Rectangle: Rounded Corners 5">
            <a:extLst>
              <a:ext uri="{FF2B5EF4-FFF2-40B4-BE49-F238E27FC236}">
                <a16:creationId xmlns:a16="http://schemas.microsoft.com/office/drawing/2014/main" id="{5C916A78-0D93-4EC7-B02E-885A4441D46D}"/>
              </a:ext>
            </a:extLst>
          </p:cNvPr>
          <p:cNvSpPr/>
          <p:nvPr/>
        </p:nvSpPr>
        <p:spPr>
          <a:xfrm>
            <a:off x="1286189" y="5844171"/>
            <a:ext cx="6472901" cy="769383"/>
          </a:xfrm>
          <a:prstGeom prst="roundRect">
            <a:avLst/>
          </a:prstGeom>
          <a:solidFill>
            <a:schemeClr val="accent3"/>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t>For more on </a:t>
            </a:r>
            <a:r>
              <a:rPr lang="en-GB" b="1" dirty="0"/>
              <a:t>International Women’s Day </a:t>
            </a:r>
            <a:r>
              <a:rPr lang="en-GB" dirty="0"/>
              <a:t>2021, check out this week’s </a:t>
            </a:r>
            <a:r>
              <a:rPr lang="en-GB" b="1" dirty="0"/>
              <a:t>assembly</a:t>
            </a:r>
            <a:r>
              <a:rPr lang="en-GB" dirty="0"/>
              <a:t>! </a:t>
            </a:r>
          </a:p>
        </p:txBody>
      </p:sp>
    </p:spTree>
    <p:extLst>
      <p:ext uri="{BB962C8B-B14F-4D97-AF65-F5344CB8AC3E}">
        <p14:creationId xmlns:p14="http://schemas.microsoft.com/office/powerpoint/2010/main" val="11653497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ntagon 20">
            <a:extLst>
              <a:ext uri="{FF2B5EF4-FFF2-40B4-BE49-F238E27FC236}">
                <a16:creationId xmlns:a16="http://schemas.microsoft.com/office/drawing/2014/main" id="{831277A5-2819-41B6-B753-4F99C293F1AC}"/>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sp>
        <p:nvSpPr>
          <p:cNvPr id="3" name="Shape 114">
            <a:extLst>
              <a:ext uri="{FF2B5EF4-FFF2-40B4-BE49-F238E27FC236}">
                <a16:creationId xmlns:a16="http://schemas.microsoft.com/office/drawing/2014/main" id="{F5E0DA53-76EF-4CEB-A241-7C9F0C34585D}"/>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Vote! </a:t>
            </a:r>
          </a:p>
        </p:txBody>
      </p:sp>
      <p:sp>
        <p:nvSpPr>
          <p:cNvPr id="7" name="Shape 246">
            <a:extLst>
              <a:ext uri="{FF2B5EF4-FFF2-40B4-BE49-F238E27FC236}">
                <a16:creationId xmlns:a16="http://schemas.microsoft.com/office/drawing/2014/main" id="{435E3D6E-0CA2-4A98-B0EC-3942C4946ACC}"/>
              </a:ext>
            </a:extLst>
          </p:cNvPr>
          <p:cNvSpPr txBox="1">
            <a:spLocks/>
          </p:cNvSpPr>
          <p:nvPr/>
        </p:nvSpPr>
        <p:spPr>
          <a:xfrm>
            <a:off x="178261" y="1142722"/>
            <a:ext cx="4289615" cy="1771168"/>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sz="2100" dirty="0">
                <a:latin typeface="Century Gothic" panose="020B0502020202020204" pitchFamily="34" charset="0"/>
                <a:ea typeface="Lato" panose="020F0502020204030203" pitchFamily="34" charset="0"/>
                <a:cs typeface="Lato" panose="020F0502020204030203" pitchFamily="34" charset="0"/>
                <a:sym typeface="Calibri"/>
              </a:rPr>
              <a:t>In the classroom? </a:t>
            </a:r>
          </a:p>
          <a:p>
            <a:pPr algn="ctr">
              <a:spcBef>
                <a:spcPts val="0"/>
              </a:spcBef>
              <a:buClr>
                <a:srgbClr val="2D2D2D"/>
              </a:buClr>
              <a:buSzPct val="25000"/>
              <a:buFont typeface="Calibri"/>
              <a:buNone/>
            </a:pPr>
            <a:endParaRPr lang="en-GB" sz="2100" dirty="0">
              <a:latin typeface="Century Gothic" panose="020B0502020202020204" pitchFamily="34" charset="0"/>
              <a:ea typeface="Lato" panose="020F0502020204030203" pitchFamily="34" charset="0"/>
              <a:cs typeface="Lato" panose="020F0502020204030203" pitchFamily="34" charset="0"/>
              <a:sym typeface="Calibri"/>
            </a:endParaRPr>
          </a:p>
          <a:p>
            <a:pPr algn="ctr">
              <a:spcBef>
                <a:spcPts val="0"/>
              </a:spcBef>
              <a:buClr>
                <a:srgbClr val="2D2D2D"/>
              </a:buClr>
              <a:buSzPct val="25000"/>
              <a:buFont typeface="Calibri"/>
              <a:buNone/>
            </a:pPr>
            <a:r>
              <a:rPr lang="en-GB" sz="2000" dirty="0">
                <a:latin typeface="Century Gothic" panose="020B0502020202020204" pitchFamily="34" charset="0"/>
                <a:ea typeface="Lato" panose="020F0502020204030203" pitchFamily="34" charset="0"/>
                <a:cs typeface="Lato" panose="020F0502020204030203" pitchFamily="34" charset="0"/>
                <a:sym typeface="Calibri"/>
              </a:rPr>
              <a:t>Log your class’s votes now at: </a:t>
            </a:r>
            <a:r>
              <a:rPr lang="en-GB" sz="2000" b="0" u="sng" dirty="0">
                <a:latin typeface="Century Gothic" panose="020B0502020202020204" pitchFamily="34" charset="0"/>
                <a:ea typeface="Lato" panose="020F0502020204030203" pitchFamily="34" charset="0"/>
                <a:cs typeface="Lato" panose="020F0502020204030203" pitchFamily="34" charset="0"/>
                <a:sym typeface="Calibri"/>
                <a:hlinkClick r:id="rId3"/>
              </a:rPr>
              <a:t>www.votesforschools.com/login/teacher</a:t>
            </a:r>
            <a:endParaRPr lang="en-GB" sz="2000" b="0" dirty="0">
              <a:latin typeface="Century Gothic" panose="020B0502020202020204" pitchFamily="34" charset="0"/>
              <a:ea typeface="Lato" panose="020F0502020204030203" pitchFamily="34" charset="0"/>
              <a:cs typeface="Lato" panose="020F0502020204030203" pitchFamily="34" charset="0"/>
              <a:sym typeface="Calibri"/>
            </a:endParaRPr>
          </a:p>
        </p:txBody>
      </p:sp>
      <p:pic>
        <p:nvPicPr>
          <p:cNvPr id="9" name="Picture 8" descr="A picture containing clock, drawing&#10;&#10;Description automatically generated">
            <a:extLst>
              <a:ext uri="{FF2B5EF4-FFF2-40B4-BE49-F238E27FC236}">
                <a16:creationId xmlns:a16="http://schemas.microsoft.com/office/drawing/2014/main" id="{913C123E-5722-4672-B16A-55343B90FF9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40619" y="205815"/>
            <a:ext cx="316581" cy="489089"/>
          </a:xfrm>
          <a:prstGeom prst="rect">
            <a:avLst/>
          </a:prstGeom>
        </p:spPr>
      </p:pic>
      <p:pic>
        <p:nvPicPr>
          <p:cNvPr id="11" name="Picture 10" descr="A screen shot of a computer&#10;&#10;Description automatically generated">
            <a:hlinkClick r:id="rId5"/>
            <a:extLst>
              <a:ext uri="{FF2B5EF4-FFF2-40B4-BE49-F238E27FC236}">
                <a16:creationId xmlns:a16="http://schemas.microsoft.com/office/drawing/2014/main" id="{EC83E7F1-F70B-4212-9C8C-3C4E4C66522A}"/>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535396" y="3003946"/>
            <a:ext cx="1689717" cy="2145791"/>
          </a:xfrm>
          <a:prstGeom prst="rect">
            <a:avLst/>
          </a:prstGeom>
        </p:spPr>
      </p:pic>
      <p:sp>
        <p:nvSpPr>
          <p:cNvPr id="13" name="Rectangle: Rounded Corners 12">
            <a:hlinkClick r:id="rId5"/>
            <a:extLst>
              <a:ext uri="{FF2B5EF4-FFF2-40B4-BE49-F238E27FC236}">
                <a16:creationId xmlns:a16="http://schemas.microsoft.com/office/drawing/2014/main" id="{F9195C65-7379-46EA-92C8-555957A374D4}"/>
              </a:ext>
            </a:extLst>
          </p:cNvPr>
          <p:cNvSpPr/>
          <p:nvPr/>
        </p:nvSpPr>
        <p:spPr>
          <a:xfrm>
            <a:off x="400681" y="5289852"/>
            <a:ext cx="3948897" cy="817245"/>
          </a:xfrm>
          <a:prstGeom prst="roundRect">
            <a:avLst/>
          </a:prstGeom>
          <a:solidFill>
            <a:schemeClr val="bg2"/>
          </a:solidFill>
          <a:ln w="28575">
            <a:solidFill>
              <a:schemeClr val="tx2"/>
            </a:solidFill>
          </a:ln>
        </p:spPr>
        <p:txBody>
          <a:bodyPr wrap="square">
            <a:spAutoFit/>
          </a:bodyPr>
          <a:lstStyle/>
          <a:p>
            <a:pPr algn="ctr"/>
            <a:r>
              <a:rPr lang="en-GB" sz="1400" b="1" dirty="0">
                <a:solidFill>
                  <a:srgbClr val="060505"/>
                </a:solidFill>
                <a:latin typeface="Century Gothic" panose="020B0502020202020204" pitchFamily="34" charset="0"/>
              </a:rPr>
              <a:t>Not sure how? </a:t>
            </a:r>
          </a:p>
          <a:p>
            <a:pPr algn="ctr"/>
            <a:r>
              <a:rPr lang="en-GB" sz="1400" dirty="0">
                <a:solidFill>
                  <a:srgbClr val="060505"/>
                </a:solidFill>
                <a:latin typeface="Century Gothic" panose="020B0502020202020204" pitchFamily="34" charset="0"/>
              </a:rPr>
              <a:t>Click the ballot box to see a video on how to log your votes! </a:t>
            </a:r>
          </a:p>
        </p:txBody>
      </p:sp>
      <p:sp>
        <p:nvSpPr>
          <p:cNvPr id="15" name="Shape 246">
            <a:extLst>
              <a:ext uri="{FF2B5EF4-FFF2-40B4-BE49-F238E27FC236}">
                <a16:creationId xmlns:a16="http://schemas.microsoft.com/office/drawing/2014/main" id="{08A7C21F-E32A-4A37-8C5E-6E109BEF783D}"/>
              </a:ext>
            </a:extLst>
          </p:cNvPr>
          <p:cNvSpPr txBox="1">
            <a:spLocks/>
          </p:cNvSpPr>
          <p:nvPr/>
        </p:nvSpPr>
        <p:spPr>
          <a:xfrm>
            <a:off x="4676125" y="1142722"/>
            <a:ext cx="4289615" cy="1771168"/>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sz="2100" dirty="0">
                <a:latin typeface="Century Gothic" panose="020B0502020202020204" pitchFamily="34" charset="0"/>
                <a:ea typeface="Lato" panose="020F0502020204030203" pitchFamily="34" charset="0"/>
                <a:cs typeface="Lato" panose="020F0502020204030203" pitchFamily="34" charset="0"/>
                <a:sym typeface="Calibri"/>
              </a:rPr>
              <a:t>At home?</a:t>
            </a:r>
          </a:p>
          <a:p>
            <a:pPr algn="ctr">
              <a:spcBef>
                <a:spcPts val="0"/>
              </a:spcBef>
              <a:buClr>
                <a:srgbClr val="2D2D2D"/>
              </a:buClr>
              <a:buSzPct val="25000"/>
              <a:buFont typeface="Calibri"/>
              <a:buNone/>
            </a:pPr>
            <a:endParaRPr lang="en-GB" sz="2100" dirty="0">
              <a:latin typeface="Century Gothic" panose="020B0502020202020204" pitchFamily="34" charset="0"/>
              <a:ea typeface="Lato" panose="020F0502020204030203" pitchFamily="34" charset="0"/>
              <a:cs typeface="Lato" panose="020F0502020204030203" pitchFamily="34" charset="0"/>
              <a:sym typeface="Calibri"/>
            </a:endParaRPr>
          </a:p>
          <a:p>
            <a:pPr algn="ctr">
              <a:spcBef>
                <a:spcPts val="0"/>
              </a:spcBef>
              <a:buClr>
                <a:srgbClr val="2D2D2D"/>
              </a:buClr>
              <a:buSzPct val="25000"/>
              <a:buFont typeface="Calibri"/>
              <a:buNone/>
            </a:pPr>
            <a:r>
              <a:rPr lang="en-GB" sz="2000" dirty="0">
                <a:latin typeface="Century Gothic" panose="020B0502020202020204" pitchFamily="34" charset="0"/>
                <a:ea typeface="Lato" panose="020F0502020204030203" pitchFamily="34" charset="0"/>
                <a:cs typeface="Lato" panose="020F0502020204030203" pitchFamily="34" charset="0"/>
                <a:sym typeface="Calibri"/>
              </a:rPr>
              <a:t>Follow this link to vote: </a:t>
            </a:r>
          </a:p>
          <a:p>
            <a:pPr algn="ctr">
              <a:spcBef>
                <a:spcPts val="0"/>
              </a:spcBef>
              <a:buClr>
                <a:srgbClr val="2D2D2D"/>
              </a:buClr>
              <a:buSzPct val="25000"/>
              <a:buFont typeface="Calibri"/>
              <a:buNone/>
            </a:pPr>
            <a:r>
              <a:rPr lang="en-GB" sz="2000" b="0" dirty="0">
                <a:latin typeface="Century Gothic" panose="020B0502020202020204" pitchFamily="34" charset="0"/>
                <a:ea typeface="Lato" panose="020F0502020204030203" pitchFamily="34" charset="0"/>
                <a:cs typeface="Lato" panose="020F0502020204030203" pitchFamily="34" charset="0"/>
                <a:sym typeface="Calibri"/>
                <a:hlinkClick r:id="rId7"/>
              </a:rPr>
              <a:t>https://www.surveymonkey.co.uk/r/vfs-primary-ks1-toys  </a:t>
            </a:r>
            <a:endParaRPr lang="en-GB" sz="2000" b="0" dirty="0">
              <a:latin typeface="Century Gothic" panose="020B0502020202020204" pitchFamily="34" charset="0"/>
              <a:ea typeface="Lato" panose="020F0502020204030203" pitchFamily="34" charset="0"/>
              <a:cs typeface="Lato" panose="020F0502020204030203" pitchFamily="34" charset="0"/>
              <a:sym typeface="Calibri"/>
            </a:endParaRPr>
          </a:p>
        </p:txBody>
      </p:sp>
      <p:sp>
        <p:nvSpPr>
          <p:cNvPr id="17" name="Rectangle: Rounded Corners 16">
            <a:extLst>
              <a:ext uri="{FF2B5EF4-FFF2-40B4-BE49-F238E27FC236}">
                <a16:creationId xmlns:a16="http://schemas.microsoft.com/office/drawing/2014/main" id="{954288BD-C3D9-4459-A57A-81200830D798}"/>
              </a:ext>
            </a:extLst>
          </p:cNvPr>
          <p:cNvSpPr/>
          <p:nvPr/>
        </p:nvSpPr>
        <p:spPr>
          <a:xfrm>
            <a:off x="4846483" y="5289852"/>
            <a:ext cx="3948897" cy="817245"/>
          </a:xfrm>
          <a:prstGeom prst="roundRect">
            <a:avLst/>
          </a:prstGeom>
          <a:solidFill>
            <a:schemeClr val="accent1"/>
          </a:solidFill>
          <a:ln w="28575">
            <a:solidFill>
              <a:schemeClr val="accent2"/>
            </a:solidFill>
          </a:ln>
        </p:spPr>
        <p:txBody>
          <a:bodyPr wrap="square">
            <a:spAutoFit/>
          </a:bodyPr>
          <a:lstStyle/>
          <a:p>
            <a:pPr algn="ctr"/>
            <a:r>
              <a:rPr lang="en-GB" sz="1400" b="1" dirty="0">
                <a:solidFill>
                  <a:srgbClr val="060505"/>
                </a:solidFill>
                <a:latin typeface="Century Gothic" panose="020B0502020202020204" pitchFamily="34" charset="0"/>
              </a:rPr>
              <a:t>Having trouble? </a:t>
            </a:r>
          </a:p>
          <a:p>
            <a:pPr algn="ctr"/>
            <a:r>
              <a:rPr lang="en-GB" sz="1400" dirty="0">
                <a:solidFill>
                  <a:srgbClr val="060505"/>
                </a:solidFill>
                <a:latin typeface="Century Gothic" panose="020B0502020202020204" pitchFamily="34" charset="0"/>
              </a:rPr>
              <a:t>Copy and paste the link into your internet browser! </a:t>
            </a:r>
          </a:p>
        </p:txBody>
      </p:sp>
      <p:sp>
        <p:nvSpPr>
          <p:cNvPr id="23" name="Rectangle: Rounded Corners 22">
            <a:hlinkClick r:id="rId5"/>
            <a:extLst>
              <a:ext uri="{FF2B5EF4-FFF2-40B4-BE49-F238E27FC236}">
                <a16:creationId xmlns:a16="http://schemas.microsoft.com/office/drawing/2014/main" id="{923F34C6-69B0-4494-9476-24E69C88EF39}"/>
              </a:ext>
            </a:extLst>
          </p:cNvPr>
          <p:cNvSpPr/>
          <p:nvPr/>
        </p:nvSpPr>
        <p:spPr>
          <a:xfrm>
            <a:off x="400681" y="6260330"/>
            <a:ext cx="8394699" cy="340519"/>
          </a:xfrm>
          <a:prstGeom prst="roundRect">
            <a:avLst/>
          </a:prstGeom>
          <a:solidFill>
            <a:schemeClr val="accent4"/>
          </a:solidFill>
          <a:ln w="28575">
            <a:solidFill>
              <a:schemeClr val="bg1">
                <a:lumMod val="50000"/>
              </a:schemeClr>
            </a:solidFill>
          </a:ln>
        </p:spPr>
        <p:txBody>
          <a:bodyPr wrap="square" anchor="ctr">
            <a:spAutoFit/>
          </a:bodyPr>
          <a:lstStyle/>
          <a:p>
            <a:pPr algn="ctr"/>
            <a:r>
              <a:rPr lang="en-GB" sz="1400" dirty="0">
                <a:solidFill>
                  <a:srgbClr val="060505"/>
                </a:solidFill>
                <a:latin typeface="Century Gothic" panose="020B0502020202020204" pitchFamily="34" charset="0"/>
              </a:rPr>
              <a:t>If you have any issues, feedback or comments, email </a:t>
            </a:r>
            <a:r>
              <a:rPr lang="en-GB" sz="1400" b="1" dirty="0">
                <a:solidFill>
                  <a:schemeClr val="tx2"/>
                </a:solidFill>
                <a:latin typeface="Century Gothic" panose="020B0502020202020204" pitchFamily="34" charset="0"/>
                <a:hlinkClick r:id="rId8">
                  <a:extLst>
                    <a:ext uri="{A12FA001-AC4F-418D-AE19-62706E023703}">
                      <ahyp:hlinkClr xmlns:ahyp="http://schemas.microsoft.com/office/drawing/2018/hyperlinkcolor" val="tx"/>
                    </a:ext>
                  </a:extLst>
                </a:hlinkClick>
              </a:rPr>
              <a:t>primary@votesforschools.com</a:t>
            </a:r>
            <a:r>
              <a:rPr lang="en-GB" sz="1400" dirty="0">
                <a:solidFill>
                  <a:srgbClr val="060505"/>
                </a:solidFill>
                <a:latin typeface="Century Gothic" panose="020B0502020202020204" pitchFamily="34" charset="0"/>
              </a:rPr>
              <a:t>.</a:t>
            </a:r>
          </a:p>
        </p:txBody>
      </p:sp>
      <p:pic>
        <p:nvPicPr>
          <p:cNvPr id="25" name="Picture 24" descr="A picture containing drawing&#10;&#10;Description automatically generated">
            <a:extLst>
              <a:ext uri="{FF2B5EF4-FFF2-40B4-BE49-F238E27FC236}">
                <a16:creationId xmlns:a16="http://schemas.microsoft.com/office/drawing/2014/main" id="{D12FD32F-E757-477C-93E4-EE5E7AEA0770}"/>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5696535" y="3088732"/>
            <a:ext cx="2248794" cy="2058096"/>
          </a:xfrm>
          <a:prstGeom prst="rect">
            <a:avLst/>
          </a:prstGeom>
        </p:spPr>
      </p:pic>
    </p:spTree>
    <p:extLst>
      <p:ext uri="{BB962C8B-B14F-4D97-AF65-F5344CB8AC3E}">
        <p14:creationId xmlns:p14="http://schemas.microsoft.com/office/powerpoint/2010/main" val="2700702201"/>
      </p:ext>
    </p:extLst>
  </p:cSld>
  <p:clrMapOvr>
    <a:masterClrMapping/>
  </p:clrMapOvr>
</p:sld>
</file>

<file path=ppt/theme/theme1.xml><?xml version="1.0" encoding="utf-8"?>
<a:theme xmlns:a="http://schemas.openxmlformats.org/drawingml/2006/main" name="VfS Primary 2021">
  <a:themeElements>
    <a:clrScheme name="Custom 10">
      <a:dk1>
        <a:srgbClr val="FFFFFF"/>
      </a:dk1>
      <a:lt1>
        <a:srgbClr val="000000"/>
      </a:lt1>
      <a:dk2>
        <a:srgbClr val="DDE8F6"/>
      </a:dk2>
      <a:lt2>
        <a:srgbClr val="5E84F1"/>
      </a:lt2>
      <a:accent1>
        <a:srgbClr val="FFD3D6"/>
      </a:accent1>
      <a:accent2>
        <a:srgbClr val="DF6068"/>
      </a:accent2>
      <a:accent3>
        <a:srgbClr val="FFFFCC"/>
      </a:accent3>
      <a:accent4>
        <a:srgbClr val="F2F2F2"/>
      </a:accent4>
      <a:accent5>
        <a:srgbClr val="F8AEB5"/>
      </a:accent5>
      <a:accent6>
        <a:srgbClr val="FFFF00"/>
      </a:accent6>
      <a:hlink>
        <a:srgbClr val="000000"/>
      </a:hlink>
      <a:folHlink>
        <a:srgbClr val="FFFFFF"/>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VfS Primary V2" id="{46134739-847F-437A-AEEE-D646BC00FE84}" vid="{B1E37D16-0162-475D-B8A1-A2D6DC8BE190}"/>
    </a:ext>
  </a:extLst>
</a:theme>
</file>

<file path=ppt/theme/theme2.xml><?xml version="1.0" encoding="utf-8"?>
<a:theme xmlns:a="http://schemas.openxmlformats.org/drawingml/2006/main" name="VfS Secondary 2021">
  <a:themeElements>
    <a:clrScheme name="Custom 11">
      <a:dk1>
        <a:srgbClr val="FFFFFF"/>
      </a:dk1>
      <a:lt1>
        <a:srgbClr val="000000"/>
      </a:lt1>
      <a:dk2>
        <a:srgbClr val="EACEFA"/>
      </a:dk2>
      <a:lt2>
        <a:srgbClr val="AA32EA"/>
      </a:lt2>
      <a:accent1>
        <a:srgbClr val="D6F6EF"/>
      </a:accent1>
      <a:accent2>
        <a:srgbClr val="97E8D7"/>
      </a:accent2>
      <a:accent3>
        <a:srgbClr val="FFFFCC"/>
      </a:accent3>
      <a:accent4>
        <a:srgbClr val="F3F3F3"/>
      </a:accent4>
      <a:accent5>
        <a:srgbClr val="B0EDE0"/>
      </a:accent5>
      <a:accent6>
        <a:srgbClr val="000000"/>
      </a:accent6>
      <a:hlink>
        <a:srgbClr val="000000"/>
      </a:hlink>
      <a:folHlink>
        <a:srgbClr val="000000"/>
      </a:folHlink>
    </a:clrScheme>
    <a:fontScheme name="VfS Primary">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VfS Secondary V2" id="{BE365E8E-5A2B-4E58-AA6A-5327844D5BEE}" vid="{259619B4-93E7-4BDC-A7D9-5F671DBD5CD1}"/>
    </a:ext>
  </a:extLst>
</a:theme>
</file>

<file path=ppt/theme/theme3.xml><?xml version="1.0" encoding="utf-8"?>
<a:theme xmlns:a="http://schemas.openxmlformats.org/drawingml/2006/main" name="VfS College 2021">
  <a:themeElements>
    <a:clrScheme name="Custom 12">
      <a:dk1>
        <a:srgbClr val="FFFFFF"/>
      </a:dk1>
      <a:lt1>
        <a:srgbClr val="000000"/>
      </a:lt1>
      <a:dk2>
        <a:srgbClr val="C3EFEF"/>
      </a:dk2>
      <a:lt2>
        <a:srgbClr val="25CACC"/>
      </a:lt2>
      <a:accent1>
        <a:srgbClr val="EAB7D4"/>
      </a:accent1>
      <a:accent2>
        <a:srgbClr val="BE0F71"/>
      </a:accent2>
      <a:accent3>
        <a:srgbClr val="FFFFCC"/>
      </a:accent3>
      <a:accent4>
        <a:srgbClr val="F2F2F2"/>
      </a:accent4>
      <a:accent5>
        <a:srgbClr val="7F7F7F"/>
      </a:accent5>
      <a:accent6>
        <a:srgbClr val="000000"/>
      </a:accent6>
      <a:hlink>
        <a:srgbClr val="000000"/>
      </a:hlink>
      <a:folHlink>
        <a:srgbClr val="000000"/>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VfS Primary V2</Template>
  <TotalTime>8842</TotalTime>
  <Words>1782</Words>
  <Application>Microsoft Office PowerPoint</Application>
  <PresentationFormat>On-screen Show (4:3)</PresentationFormat>
  <Paragraphs>256</Paragraphs>
  <Slides>26</Slides>
  <Notes>25</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26</vt:i4>
      </vt:variant>
    </vt:vector>
  </HeadingPairs>
  <TitlesOfParts>
    <vt:vector size="33" baseType="lpstr">
      <vt:lpstr>Arial</vt:lpstr>
      <vt:lpstr>Calibri</vt:lpstr>
      <vt:lpstr>Century Gothic</vt:lpstr>
      <vt:lpstr>Roboto</vt:lpstr>
      <vt:lpstr>VfS Primary 2021</vt:lpstr>
      <vt:lpstr>VfS Secondary 2021</vt:lpstr>
      <vt:lpstr>VfS College 2021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Amy Bull</dc:creator>
  <cp:lastModifiedBy>Amy Bull</cp:lastModifiedBy>
  <cp:revision>1353</cp:revision>
  <dcterms:created xsi:type="dcterms:W3CDTF">2020-02-10T11:54:09Z</dcterms:created>
  <dcterms:modified xsi:type="dcterms:W3CDTF">2021-03-04T14:45:26Z</dcterms:modified>
</cp:coreProperties>
</file>