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0"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Lst>
  <p:sldSz cy="6858000" cx="9144000"/>
  <p:notesSz cx="6858000" cy="9144000"/>
  <p:embeddedFontLst>
    <p:embeddedFont>
      <p:font typeface="Cookie"/>
      <p:regular r:id="rId17"/>
    </p:embeddedFont>
    <p:embeddedFont>
      <p:font typeface="Bad Script"/>
      <p:regular r:id="rId18"/>
    </p:embeddedFont>
    <p:embeddedFont>
      <p:font typeface="Amaranth"/>
      <p:regular r:id="rId19"/>
      <p:bold r:id="rId20"/>
      <p:italic r:id="rId21"/>
      <p:boldItalic r:id="rId22"/>
    </p:embeddedFont>
    <p:embeddedFont>
      <p:font typeface="Satisfy"/>
      <p:regular r:id="rId23"/>
    </p:embeddedFont>
    <p:embeddedFont>
      <p:font typeface="NTR"/>
      <p:regular r:id="rId2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DB267D15-0F54-47E3-9607-3BEDCDB06D5E}">
  <a:tblStyle styleId="{DB267D15-0F54-47E3-9607-3BEDCDB06D5E}" styleName="Table_0">
    <a:wholeTbl>
      <a:tcTxStyle b="off" i="off">
        <a:font>
          <a:latin typeface="Arial"/>
          <a:ea typeface="Arial"/>
          <a:cs typeface="Arial"/>
        </a:font>
        <a:srgbClr val="000000"/>
      </a:tcTx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Lst>
</file>

<file path=ppt/_rels/presentation.xml.rels><?xml version="1.0" encoding="UTF-8" standalone="yes"?><Relationships xmlns="http://schemas.openxmlformats.org/package/2006/relationships"><Relationship Id="rId20" Type="http://schemas.openxmlformats.org/officeDocument/2006/relationships/font" Target="fonts/Amaranth-bold.fntdata"/><Relationship Id="rId11" Type="http://schemas.openxmlformats.org/officeDocument/2006/relationships/slide" Target="slides/slide6.xml"/><Relationship Id="rId22" Type="http://schemas.openxmlformats.org/officeDocument/2006/relationships/font" Target="fonts/Amaranth-boldItalic.fntdata"/><Relationship Id="rId10" Type="http://schemas.openxmlformats.org/officeDocument/2006/relationships/slide" Target="slides/slide5.xml"/><Relationship Id="rId21" Type="http://schemas.openxmlformats.org/officeDocument/2006/relationships/font" Target="fonts/Amaranth-italic.fntdata"/><Relationship Id="rId13" Type="http://schemas.openxmlformats.org/officeDocument/2006/relationships/slide" Target="slides/slide8.xml"/><Relationship Id="rId24" Type="http://schemas.openxmlformats.org/officeDocument/2006/relationships/font" Target="fonts/NTR-regular.fntdata"/><Relationship Id="rId12" Type="http://schemas.openxmlformats.org/officeDocument/2006/relationships/slide" Target="slides/slide7.xml"/><Relationship Id="rId23" Type="http://schemas.openxmlformats.org/officeDocument/2006/relationships/font" Target="fonts/Satisfy-regular.fnt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font" Target="fonts/Cookie-regular.fntdata"/><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font" Target="fonts/Amaranth-regular.fntdata"/><Relationship Id="rId6" Type="http://schemas.openxmlformats.org/officeDocument/2006/relationships/slide" Target="slides/slide1.xml"/><Relationship Id="rId18" Type="http://schemas.openxmlformats.org/officeDocument/2006/relationships/font" Target="fonts/BadScript-regular.fntdata"/><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7"/>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4" name="Google Shape;4;n"/>
          <p:cNvSpPr txBox="1"/>
          <p:nvPr>
            <p:ph idx="10" type="dt"/>
          </p:nvPr>
        </p:nvSpPr>
        <p:spPr>
          <a:xfrm>
            <a:off x="3884612" y="0"/>
            <a:ext cx="2971800" cy="458787"/>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5" name="Google Shape;5;n"/>
          <p:cNvSpPr/>
          <p:nvPr>
            <p:ph idx="3"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800" u="none" cap="none" strike="noStrike"/>
            </a:lvl1pPr>
            <a:lvl2pPr indent="-228600" lvl="1" marL="914400" marR="0" rtl="0" algn="l">
              <a:spcBef>
                <a:spcPts val="0"/>
              </a:spcBef>
              <a:spcAft>
                <a:spcPts val="0"/>
              </a:spcAft>
              <a:buSzPts val="1400"/>
              <a:buNone/>
              <a:defRPr b="0" i="0" sz="1800" u="none" cap="none" strike="noStrike"/>
            </a:lvl2pPr>
            <a:lvl3pPr indent="-228600" lvl="2" marL="1371600" marR="0" rtl="0" algn="l">
              <a:spcBef>
                <a:spcPts val="0"/>
              </a:spcBef>
              <a:spcAft>
                <a:spcPts val="0"/>
              </a:spcAft>
              <a:buSzPts val="1400"/>
              <a:buNone/>
              <a:defRPr b="0" i="0" sz="1800" u="none" cap="none" strike="noStrike"/>
            </a:lvl3pPr>
            <a:lvl4pPr indent="-228600" lvl="3" marL="1828800" marR="0" rtl="0" algn="l">
              <a:spcBef>
                <a:spcPts val="0"/>
              </a:spcBef>
              <a:spcAft>
                <a:spcPts val="0"/>
              </a:spcAft>
              <a:buSzPts val="1400"/>
              <a:buNone/>
              <a:defRPr b="0" i="0" sz="1800" u="none" cap="none" strike="noStrike"/>
            </a:lvl4pPr>
            <a:lvl5pPr indent="-228600" lvl="4" marL="2286000" marR="0" rtl="0" algn="l">
              <a:spcBef>
                <a:spcPts val="0"/>
              </a:spcBef>
              <a:spcAft>
                <a:spcPts val="0"/>
              </a:spcAft>
              <a:buSzPts val="1400"/>
              <a:buNone/>
              <a:defRPr b="0" i="0" sz="1800" u="none" cap="none" strike="noStrike"/>
            </a:lvl5pPr>
            <a:lvl6pPr indent="-228600" lvl="5" marL="2743200" marR="0" rtl="0" algn="l">
              <a:spcBef>
                <a:spcPts val="0"/>
              </a:spcBef>
              <a:spcAft>
                <a:spcPts val="0"/>
              </a:spcAft>
              <a:buSzPts val="1400"/>
              <a:buNone/>
              <a:defRPr b="0" i="0" sz="1800" u="none" cap="none" strike="noStrike"/>
            </a:lvl6pPr>
            <a:lvl7pPr indent="-228600" lvl="6" marL="3200400" marR="0" rtl="0" algn="l">
              <a:spcBef>
                <a:spcPts val="0"/>
              </a:spcBef>
              <a:spcAft>
                <a:spcPts val="0"/>
              </a:spcAft>
              <a:buSzPts val="1400"/>
              <a:buNone/>
              <a:defRPr b="0" i="0" sz="1800" u="none" cap="none" strike="noStrike"/>
            </a:lvl7pPr>
            <a:lvl8pPr indent="-228600" lvl="7" marL="3657600" marR="0" rtl="0" algn="l">
              <a:spcBef>
                <a:spcPts val="0"/>
              </a:spcBef>
              <a:spcAft>
                <a:spcPts val="0"/>
              </a:spcAft>
              <a:buSzPts val="1400"/>
              <a:buNone/>
              <a:defRPr b="0" i="0" sz="1800" u="none" cap="none" strike="noStrike"/>
            </a:lvl8pPr>
            <a:lvl9pPr indent="-228600" lvl="8" marL="4114800" marR="0" rtl="0" algn="l">
              <a:spcBef>
                <a:spcPts val="0"/>
              </a:spcBef>
              <a:spcAft>
                <a:spcPts val="0"/>
              </a:spcAft>
              <a:buSzPts val="1400"/>
              <a:buNone/>
              <a:defRPr b="0" i="0" sz="1800" u="none" cap="none" strike="noStrike"/>
            </a:lvl9pPr>
          </a:lstStyle>
          <a:p/>
        </p:txBody>
      </p:sp>
      <p:sp>
        <p:nvSpPr>
          <p:cNvPr id="7" name="Google Shape;7;n"/>
          <p:cNvSpPr txBox="1"/>
          <p:nvPr>
            <p:ph idx="11" type="ftr"/>
          </p:nvPr>
        </p:nvSpPr>
        <p:spPr>
          <a:xfrm>
            <a:off x="0" y="8685212"/>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8" name="Google Shape;8;n"/>
          <p:cNvSpPr txBox="1"/>
          <p:nvPr>
            <p:ph idx="12" type="sldNum"/>
          </p:nvPr>
        </p:nvSpPr>
        <p:spPr>
          <a:xfrm>
            <a:off x="3884612" y="8685212"/>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Calibri"/>
              <a:buNone/>
            </a:pPr>
            <a:r>
              <a:rPr b="0" i="0" lang="en-US" sz="1200" u="none" cap="none" strike="noStrike">
                <a:solidFill>
                  <a:schemeClr val="dk1"/>
                </a:solidFill>
                <a:latin typeface="Calibri"/>
                <a:ea typeface="Calibri"/>
                <a:cs typeface="Calibri"/>
                <a:sym typeface="Calibri"/>
              </a:rPr>
              <a:t>*</a:t>
            </a:r>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gae128d6f68_0_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90" name="Google Shape;90;gae128d6f68_0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91" name="Google Shape;91;gae128d6f68_0_0:notes"/>
          <p:cNvSpPr txBox="1"/>
          <p:nvPr>
            <p:ph idx="12" type="sldNum"/>
          </p:nvPr>
        </p:nvSpPr>
        <p:spPr>
          <a:xfrm>
            <a:off x="3884612" y="8685212"/>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NTR"/>
              <a:buNone/>
            </a:pPr>
            <a:fld id="{00000000-1234-1234-1234-123412341234}" type="slidenum">
              <a:rPr lang="en-US"/>
              <a:t>‹#›</a:t>
            </a:fld>
            <a:endParaRPr sz="1400">
              <a:latin typeface="Arial"/>
              <a:ea typeface="Arial"/>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gae128d6f68_0_10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100" name="Google Shape;100;gae128d6f68_0_10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01" name="Google Shape;101;gae128d6f68_0_105:notes"/>
          <p:cNvSpPr txBox="1"/>
          <p:nvPr>
            <p:ph idx="12" type="sldNum"/>
          </p:nvPr>
        </p:nvSpPr>
        <p:spPr>
          <a:xfrm>
            <a:off x="3884612" y="8685212"/>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NTR"/>
              <a:buNone/>
            </a:pPr>
            <a:fld id="{00000000-1234-1234-1234-123412341234}" type="slidenum">
              <a:rPr lang="en-US"/>
              <a:t>‹#›</a:t>
            </a:fld>
            <a:endParaRPr sz="1400">
              <a:latin typeface="Arial"/>
              <a:ea typeface="Arial"/>
              <a:cs typeface="Arial"/>
              <a:sym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2" name="Google Shape;112;p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4" name="Google Shape;124;p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5" name="Google Shape;135;p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5" name="Google Shape;145;p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6" name="Google Shape;156;p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8" name="Google Shape;168;p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9" name="Google Shape;179;p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2" name="Google Shape;192;p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gae128d6f68_0_4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01" name="Google Shape;201;gae128d6f68_0_4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3" name="Shape 13"/>
        <p:cNvGrpSpPr/>
        <p:nvPr/>
      </p:nvGrpSpPr>
      <p:grpSpPr>
        <a:xfrm>
          <a:off x="0" y="0"/>
          <a:ext cx="0" cy="0"/>
          <a:chOff x="0" y="0"/>
          <a:chExt cx="0" cy="0"/>
        </a:xfrm>
      </p:grpSpPr>
      <p:sp>
        <p:nvSpPr>
          <p:cNvPr id="14" name="Google Shape;14;p2"/>
          <p:cNvSpPr txBox="1"/>
          <p:nvPr>
            <p:ph idx="10" type="dt"/>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5" name="Google Shape;15;p2"/>
          <p:cNvSpPr txBox="1"/>
          <p:nvPr>
            <p:ph idx="11" type="ftr"/>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6" name="Google Shape;16;p2"/>
          <p:cNvSpPr txBox="1"/>
          <p:nvPr>
            <p:ph idx="12" type="sldNum"/>
          </p:nvPr>
        </p:nvSpPr>
        <p:spPr>
          <a:xfrm>
            <a:off x="0" y="0"/>
            <a:ext cx="3000000" cy="3000000"/>
          </a:xfrm>
          <a:prstGeom prst="rect">
            <a:avLst/>
          </a:prstGeom>
          <a:noFill/>
          <a:ln>
            <a:noFill/>
          </a:ln>
        </p:spPr>
        <p:txBody>
          <a:bodyPr anchorCtr="0" anchor="t" bIns="45700" lIns="91425" spcFirstLastPara="1" rIns="91425" wrap="square" tIns="45700">
            <a:noAutofit/>
          </a:bodyPr>
          <a:lstStyle>
            <a:lvl1pPr indent="0" lvl="0" marL="0"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1pPr>
            <a:lvl2pPr indent="0" lvl="1" marL="0"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2pPr>
            <a:lvl3pPr indent="0" lvl="2" marL="0"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3pPr>
            <a:lvl4pPr indent="0" lvl="3" marL="0"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4pPr>
            <a:lvl5pPr indent="0" lvl="4" marL="0"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5pPr>
            <a:lvl6pPr indent="0" lvl="5" marL="0"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6pPr>
            <a:lvl7pPr indent="0" lvl="6" marL="0"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7pPr>
            <a:lvl8pPr indent="0" lvl="7" marL="0"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8pPr>
            <a:lvl9pPr indent="0" lvl="8" marL="0"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7" name="Shape 17"/>
        <p:cNvGrpSpPr/>
        <p:nvPr/>
      </p:nvGrpSpPr>
      <p:grpSpPr>
        <a:xfrm>
          <a:off x="0" y="0"/>
          <a:ext cx="0" cy="0"/>
          <a:chOff x="0" y="0"/>
          <a:chExt cx="0" cy="0"/>
        </a:xfrm>
      </p:grpSpPr>
      <p:sp>
        <p:nvSpPr>
          <p:cNvPr id="18" name="Google Shape;18;p3"/>
          <p:cNvSpPr/>
          <p:nvPr>
            <p:ph type="ctrTitle"/>
          </p:nvPr>
        </p:nvSpPr>
        <p:spPr>
          <a:xfrm>
            <a:off x="685800" y="2130425"/>
            <a:ext cx="7772400" cy="1470025"/>
          </a:xfrm>
          <a:prstGeom prst="roundRect">
            <a:avLst>
              <a:gd fmla="val 9639" name="adj"/>
            </a:avLst>
          </a:prstGeom>
          <a:noFill/>
          <a:ln>
            <a:noFill/>
          </a:ln>
        </p:spPr>
        <p:txBody>
          <a:bodyPr anchorCtr="1" anchor="ctr" bIns="252000" lIns="252000" spcFirstLastPara="1" rIns="252000" wrap="square" tIns="252000">
            <a:noAutofit/>
          </a:bodyPr>
          <a:lstStyle>
            <a:lvl1pPr lvl="0" algn="l">
              <a:lnSpc>
                <a:spcPct val="90000"/>
              </a:lnSpc>
              <a:spcBef>
                <a:spcPts val="0"/>
              </a:spcBef>
              <a:spcAft>
                <a:spcPts val="0"/>
              </a:spcAft>
              <a:buClr>
                <a:srgbClr val="1C1C1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3"/>
          <p:cNvSpPr/>
          <p:nvPr>
            <p:ph idx="1" type="subTitle"/>
          </p:nvPr>
        </p:nvSpPr>
        <p:spPr>
          <a:xfrm>
            <a:off x="1371600" y="3886200"/>
            <a:ext cx="6400800" cy="1752600"/>
          </a:xfrm>
          <a:prstGeom prst="roundRect">
            <a:avLst>
              <a:gd fmla="val 2583" name="adj"/>
            </a:avLst>
          </a:prstGeom>
          <a:noFill/>
          <a:ln>
            <a:noFill/>
          </a:ln>
        </p:spPr>
        <p:txBody>
          <a:bodyPr anchorCtr="0" anchor="t" bIns="252000" lIns="252000" spcFirstLastPara="1" rIns="252000" wrap="square" tIns="252000">
            <a:noAutofit/>
          </a:bodyPr>
          <a:lstStyle>
            <a:lvl1pPr lvl="0" algn="ctr">
              <a:lnSpc>
                <a:spcPct val="90000"/>
              </a:lnSpc>
              <a:spcBef>
                <a:spcPts val="1000"/>
              </a:spcBef>
              <a:spcAft>
                <a:spcPts val="0"/>
              </a:spcAft>
              <a:buClr>
                <a:srgbClr val="1C1C1C"/>
              </a:buClr>
              <a:buSzPts val="1800"/>
              <a:buNone/>
              <a:defRPr/>
            </a:lvl1pPr>
            <a:lvl2pPr lvl="1" algn="ctr">
              <a:lnSpc>
                <a:spcPct val="90000"/>
              </a:lnSpc>
              <a:spcBef>
                <a:spcPts val="500"/>
              </a:spcBef>
              <a:spcAft>
                <a:spcPts val="0"/>
              </a:spcAft>
              <a:buClr>
                <a:srgbClr val="1C1C1C"/>
              </a:buClr>
              <a:buSzPts val="1600"/>
              <a:buNone/>
              <a:defRPr/>
            </a:lvl2pPr>
            <a:lvl3pPr lvl="2" algn="ctr">
              <a:lnSpc>
                <a:spcPct val="90000"/>
              </a:lnSpc>
              <a:spcBef>
                <a:spcPts val="500"/>
              </a:spcBef>
              <a:spcAft>
                <a:spcPts val="0"/>
              </a:spcAft>
              <a:buClr>
                <a:srgbClr val="1C1C1C"/>
              </a:buClr>
              <a:buSzPts val="1400"/>
              <a:buNone/>
              <a:defRPr/>
            </a:lvl3pPr>
            <a:lvl4pPr lvl="3" algn="ctr">
              <a:lnSpc>
                <a:spcPct val="90000"/>
              </a:lnSpc>
              <a:spcBef>
                <a:spcPts val="500"/>
              </a:spcBef>
              <a:spcAft>
                <a:spcPts val="0"/>
              </a:spcAft>
              <a:buClr>
                <a:srgbClr val="1C1C1C"/>
              </a:buClr>
              <a:buSzPts val="1400"/>
              <a:buNone/>
              <a:defRPr/>
            </a:lvl4pPr>
            <a:lvl5pPr lvl="4" algn="ctr">
              <a:lnSpc>
                <a:spcPct val="90000"/>
              </a:lnSpc>
              <a:spcBef>
                <a:spcPts val="500"/>
              </a:spcBef>
              <a:spcAft>
                <a:spcPts val="0"/>
              </a:spcAft>
              <a:buClr>
                <a:srgbClr val="1C1C1C"/>
              </a:buClr>
              <a:buSzPts val="1400"/>
              <a:buNone/>
              <a:defRPr/>
            </a:lvl5pPr>
            <a:lvl6pPr lvl="5" algn="ctr">
              <a:spcBef>
                <a:spcPts val="0"/>
              </a:spcBef>
              <a:spcAft>
                <a:spcPts val="0"/>
              </a:spcAft>
              <a:buSzPts val="1800"/>
              <a:buNone/>
              <a:defRPr/>
            </a:lvl6pPr>
            <a:lvl7pPr lvl="6" algn="ctr">
              <a:spcBef>
                <a:spcPts val="0"/>
              </a:spcBef>
              <a:spcAft>
                <a:spcPts val="0"/>
              </a:spcAft>
              <a:buSzPts val="1800"/>
              <a:buNone/>
              <a:defRPr/>
            </a:lvl7pPr>
            <a:lvl8pPr lvl="7" algn="ctr">
              <a:spcBef>
                <a:spcPts val="0"/>
              </a:spcBef>
              <a:spcAft>
                <a:spcPts val="0"/>
              </a:spcAft>
              <a:buSzPts val="1800"/>
              <a:buNone/>
              <a:defRPr/>
            </a:lvl8pPr>
            <a:lvl9pPr lvl="8" algn="ctr">
              <a:spcBef>
                <a:spcPts val="0"/>
              </a:spcBef>
              <a:spcAft>
                <a:spcPts val="0"/>
              </a:spcAft>
              <a:buSzPts val="1800"/>
              <a:buNone/>
              <a:defRPr/>
            </a:lvl9pPr>
          </a:lstStyle>
          <a:p/>
        </p:txBody>
      </p:sp>
      <p:sp>
        <p:nvSpPr>
          <p:cNvPr id="20" name="Google Shape;20;p3"/>
          <p:cNvSpPr txBox="1"/>
          <p:nvPr>
            <p:ph idx="10" type="dt"/>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21" name="Google Shape;21;p3"/>
          <p:cNvSpPr txBox="1"/>
          <p:nvPr>
            <p:ph idx="11" type="ftr"/>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22" name="Google Shape;22;p3"/>
          <p:cNvSpPr txBox="1"/>
          <p:nvPr>
            <p:ph idx="12" type="sldNum"/>
          </p:nvPr>
        </p:nvSpPr>
        <p:spPr>
          <a:xfrm>
            <a:off x="0" y="0"/>
            <a:ext cx="3000000" cy="3000000"/>
          </a:xfrm>
          <a:prstGeom prst="rect">
            <a:avLst/>
          </a:prstGeom>
          <a:noFill/>
          <a:ln>
            <a:noFill/>
          </a:ln>
        </p:spPr>
        <p:txBody>
          <a:bodyPr anchorCtr="0" anchor="t" bIns="45700" lIns="91425" spcFirstLastPara="1" rIns="91425" wrap="square" tIns="45700">
            <a:noAutofit/>
          </a:bodyPr>
          <a:lstStyle>
            <a:lvl1pPr indent="0" lvl="0"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1pPr>
            <a:lvl2pPr indent="0" lvl="1"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2pPr>
            <a:lvl3pPr indent="0" lvl="2"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3pPr>
            <a:lvl4pPr indent="0" lvl="3"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4pPr>
            <a:lvl5pPr indent="0" lvl="4"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5pPr>
            <a:lvl6pPr indent="0" lvl="5"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6pPr>
            <a:lvl7pPr indent="0" lvl="6"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7pPr>
            <a:lvl8pPr indent="0" lvl="7"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8pPr>
            <a:lvl9pPr indent="0" lvl="8"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3" name="Shape 23"/>
        <p:cNvGrpSpPr/>
        <p:nvPr/>
      </p:nvGrpSpPr>
      <p:grpSpPr>
        <a:xfrm>
          <a:off x="0" y="0"/>
          <a:ext cx="0" cy="0"/>
          <a:chOff x="0" y="0"/>
          <a:chExt cx="0" cy="0"/>
        </a:xfrm>
      </p:grpSpPr>
      <p:sp>
        <p:nvSpPr>
          <p:cNvPr id="24" name="Google Shape;24;p4"/>
          <p:cNvSpPr/>
          <p:nvPr>
            <p:ph type="title"/>
          </p:nvPr>
        </p:nvSpPr>
        <p:spPr>
          <a:xfrm>
            <a:off x="490537" y="695325"/>
            <a:ext cx="8162925" cy="1150937"/>
          </a:xfrm>
          <a:prstGeom prst="roundRect">
            <a:avLst>
              <a:gd fmla="val 9639" name="adj"/>
            </a:avLst>
          </a:prstGeom>
          <a:noFill/>
          <a:ln>
            <a:noFill/>
          </a:ln>
        </p:spPr>
        <p:txBody>
          <a:bodyPr anchorCtr="1" anchor="ctr" bIns="252000" lIns="252000" spcFirstLastPara="1" rIns="252000" wrap="square" tIns="252000">
            <a:noAutofit/>
          </a:bodyPr>
          <a:lstStyle>
            <a:lvl1pPr lvl="0" algn="l">
              <a:lnSpc>
                <a:spcPct val="90000"/>
              </a:lnSpc>
              <a:spcBef>
                <a:spcPts val="0"/>
              </a:spcBef>
              <a:spcAft>
                <a:spcPts val="0"/>
              </a:spcAft>
              <a:buClr>
                <a:srgbClr val="1C1C1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4"/>
          <p:cNvSpPr/>
          <p:nvPr>
            <p:ph idx="1" type="body"/>
          </p:nvPr>
        </p:nvSpPr>
        <p:spPr>
          <a:xfrm>
            <a:off x="490537" y="1957387"/>
            <a:ext cx="8162925" cy="4387850"/>
          </a:xfrm>
          <a:prstGeom prst="roundRect">
            <a:avLst>
              <a:gd fmla="val 2583" name="adj"/>
            </a:avLst>
          </a:prstGeom>
          <a:noFill/>
          <a:ln>
            <a:noFill/>
          </a:ln>
        </p:spPr>
        <p:txBody>
          <a:bodyPr anchorCtr="0" anchor="t" bIns="252000" lIns="252000" spcFirstLastPara="1" rIns="252000" wrap="square" tIns="252000">
            <a:noAutofit/>
          </a:bodyPr>
          <a:lstStyle>
            <a:lvl1pPr indent="-342900" lvl="0" marL="457200" algn="l">
              <a:lnSpc>
                <a:spcPct val="90000"/>
              </a:lnSpc>
              <a:spcBef>
                <a:spcPts val="1000"/>
              </a:spcBef>
              <a:spcAft>
                <a:spcPts val="0"/>
              </a:spcAft>
              <a:buClr>
                <a:srgbClr val="1C1C1C"/>
              </a:buClr>
              <a:buSzPts val="1800"/>
              <a:buChar char="•"/>
              <a:defRPr/>
            </a:lvl1pPr>
            <a:lvl2pPr indent="-342900" lvl="1" marL="914400" algn="l">
              <a:lnSpc>
                <a:spcPct val="90000"/>
              </a:lnSpc>
              <a:spcBef>
                <a:spcPts val="500"/>
              </a:spcBef>
              <a:spcAft>
                <a:spcPts val="0"/>
              </a:spcAft>
              <a:buClr>
                <a:srgbClr val="1C1C1C"/>
              </a:buClr>
              <a:buSzPts val="1800"/>
              <a:buChar char="•"/>
              <a:defRPr/>
            </a:lvl2pPr>
            <a:lvl3pPr indent="-342900" lvl="2" marL="1371600" algn="l">
              <a:lnSpc>
                <a:spcPct val="90000"/>
              </a:lnSpc>
              <a:spcBef>
                <a:spcPts val="500"/>
              </a:spcBef>
              <a:spcAft>
                <a:spcPts val="0"/>
              </a:spcAft>
              <a:buClr>
                <a:srgbClr val="1C1C1C"/>
              </a:buClr>
              <a:buSzPts val="1800"/>
              <a:buChar char="•"/>
              <a:defRPr/>
            </a:lvl3pPr>
            <a:lvl4pPr indent="-342900" lvl="3" marL="1828800" algn="l">
              <a:lnSpc>
                <a:spcPct val="90000"/>
              </a:lnSpc>
              <a:spcBef>
                <a:spcPts val="500"/>
              </a:spcBef>
              <a:spcAft>
                <a:spcPts val="0"/>
              </a:spcAft>
              <a:buClr>
                <a:srgbClr val="1C1C1C"/>
              </a:buClr>
              <a:buSzPts val="1800"/>
              <a:buChar char="•"/>
              <a:defRPr/>
            </a:lvl4pPr>
            <a:lvl5pPr indent="-342900" lvl="4" marL="2286000" algn="l">
              <a:lnSpc>
                <a:spcPct val="90000"/>
              </a:lnSpc>
              <a:spcBef>
                <a:spcPts val="500"/>
              </a:spcBef>
              <a:spcAft>
                <a:spcPts val="0"/>
              </a:spcAft>
              <a:buClr>
                <a:srgbClr val="1C1C1C"/>
              </a:buClr>
              <a:buSzPts val="1800"/>
              <a:buChar char="•"/>
              <a:defRPr/>
            </a:lvl5pPr>
            <a:lvl6pPr indent="-228600" lvl="5" marL="2743200">
              <a:spcBef>
                <a:spcPts val="0"/>
              </a:spcBef>
              <a:spcAft>
                <a:spcPts val="0"/>
              </a:spcAft>
              <a:buSzPts val="1400"/>
              <a:buNone/>
              <a:defRPr/>
            </a:lvl6pPr>
            <a:lvl7pPr indent="-228600" lvl="6" marL="3200400">
              <a:spcBef>
                <a:spcPts val="0"/>
              </a:spcBef>
              <a:spcAft>
                <a:spcPts val="0"/>
              </a:spcAft>
              <a:buSzPts val="1400"/>
              <a:buNone/>
              <a:defRPr/>
            </a:lvl7pPr>
            <a:lvl8pPr indent="-228600" lvl="7" marL="3657600">
              <a:spcBef>
                <a:spcPts val="0"/>
              </a:spcBef>
              <a:spcAft>
                <a:spcPts val="0"/>
              </a:spcAft>
              <a:buSzPts val="1400"/>
              <a:buNone/>
              <a:defRPr/>
            </a:lvl8pPr>
            <a:lvl9pPr indent="-228600" lvl="8" marL="4114800">
              <a:spcBef>
                <a:spcPts val="0"/>
              </a:spcBef>
              <a:spcAft>
                <a:spcPts val="0"/>
              </a:spcAft>
              <a:buSzPts val="1400"/>
              <a:buNone/>
              <a:defRPr/>
            </a:lvl9pPr>
          </a:lstStyle>
          <a:p/>
        </p:txBody>
      </p:sp>
      <p:sp>
        <p:nvSpPr>
          <p:cNvPr id="26" name="Google Shape;26;p4"/>
          <p:cNvSpPr txBox="1"/>
          <p:nvPr>
            <p:ph idx="10" type="dt"/>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27" name="Google Shape;27;p4"/>
          <p:cNvSpPr txBox="1"/>
          <p:nvPr>
            <p:ph idx="11" type="ftr"/>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28" name="Google Shape;28;p4"/>
          <p:cNvSpPr txBox="1"/>
          <p:nvPr>
            <p:ph idx="12" type="sldNum"/>
          </p:nvPr>
        </p:nvSpPr>
        <p:spPr>
          <a:xfrm>
            <a:off x="0" y="0"/>
            <a:ext cx="3000000" cy="3000000"/>
          </a:xfrm>
          <a:prstGeom prst="rect">
            <a:avLst/>
          </a:prstGeom>
          <a:noFill/>
          <a:ln>
            <a:noFill/>
          </a:ln>
        </p:spPr>
        <p:txBody>
          <a:bodyPr anchorCtr="0" anchor="t" bIns="45700" lIns="91425" spcFirstLastPara="1" rIns="91425" wrap="square" tIns="45700">
            <a:noAutofit/>
          </a:bodyPr>
          <a:lstStyle>
            <a:lvl1pPr indent="0" lvl="0"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1pPr>
            <a:lvl2pPr indent="0" lvl="1"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2pPr>
            <a:lvl3pPr indent="0" lvl="2"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3pPr>
            <a:lvl4pPr indent="0" lvl="3"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4pPr>
            <a:lvl5pPr indent="0" lvl="4"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5pPr>
            <a:lvl6pPr indent="0" lvl="5"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6pPr>
            <a:lvl7pPr indent="0" lvl="6"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7pPr>
            <a:lvl8pPr indent="0" lvl="7"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8pPr>
            <a:lvl9pPr indent="0" lvl="8"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9" name="Shape 29"/>
        <p:cNvGrpSpPr/>
        <p:nvPr/>
      </p:nvGrpSpPr>
      <p:grpSpPr>
        <a:xfrm>
          <a:off x="0" y="0"/>
          <a:ext cx="0" cy="0"/>
          <a:chOff x="0" y="0"/>
          <a:chExt cx="0" cy="0"/>
        </a:xfrm>
      </p:grpSpPr>
      <p:sp>
        <p:nvSpPr>
          <p:cNvPr id="30" name="Google Shape;30;p5"/>
          <p:cNvSpPr/>
          <p:nvPr>
            <p:ph type="title"/>
          </p:nvPr>
        </p:nvSpPr>
        <p:spPr>
          <a:xfrm>
            <a:off x="722313" y="4406900"/>
            <a:ext cx="7772400" cy="1362075"/>
          </a:xfrm>
          <a:prstGeom prst="roundRect">
            <a:avLst>
              <a:gd fmla="val 9639" name="adj"/>
            </a:avLst>
          </a:prstGeom>
          <a:noFill/>
          <a:ln>
            <a:noFill/>
          </a:ln>
        </p:spPr>
        <p:txBody>
          <a:bodyPr anchorCtr="1" anchor="t" bIns="252000" lIns="252000" spcFirstLastPara="1" rIns="252000" wrap="square" tIns="252000">
            <a:noAutofit/>
          </a:bodyPr>
          <a:lstStyle>
            <a:lvl1pPr lvl="0" algn="l">
              <a:lnSpc>
                <a:spcPct val="90000"/>
              </a:lnSpc>
              <a:spcBef>
                <a:spcPts val="0"/>
              </a:spcBef>
              <a:spcAft>
                <a:spcPts val="0"/>
              </a:spcAft>
              <a:buClr>
                <a:srgbClr val="1C1C1C"/>
              </a:buClr>
              <a:buSzPts val="4000"/>
              <a:buFont typeface="Arial"/>
              <a:buNone/>
              <a:defRPr b="1" sz="40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5"/>
          <p:cNvSpPr/>
          <p:nvPr>
            <p:ph idx="1" type="body"/>
          </p:nvPr>
        </p:nvSpPr>
        <p:spPr>
          <a:xfrm>
            <a:off x="722313" y="2906713"/>
            <a:ext cx="7772400" cy="1500187"/>
          </a:xfrm>
          <a:prstGeom prst="roundRect">
            <a:avLst>
              <a:gd fmla="val 2583" name="adj"/>
            </a:avLst>
          </a:prstGeom>
          <a:noFill/>
          <a:ln>
            <a:noFill/>
          </a:ln>
        </p:spPr>
        <p:txBody>
          <a:bodyPr anchorCtr="0" anchor="b" bIns="252000" lIns="252000" spcFirstLastPara="1" rIns="252000" wrap="square" tIns="252000">
            <a:noAutofit/>
          </a:bodyPr>
          <a:lstStyle>
            <a:lvl1pPr indent="-228600" lvl="0" marL="457200" algn="l">
              <a:lnSpc>
                <a:spcPct val="90000"/>
              </a:lnSpc>
              <a:spcBef>
                <a:spcPts val="1000"/>
              </a:spcBef>
              <a:spcAft>
                <a:spcPts val="0"/>
              </a:spcAft>
              <a:buClr>
                <a:srgbClr val="898989"/>
              </a:buClr>
              <a:buSzPts val="2000"/>
              <a:buNone/>
              <a:defRPr sz="2000">
                <a:solidFill>
                  <a:srgbClr val="898989"/>
                </a:solidFill>
              </a:defRPr>
            </a:lvl1pPr>
            <a:lvl2pPr indent="-228600" lvl="1" marL="914400" algn="l">
              <a:lnSpc>
                <a:spcPct val="90000"/>
              </a:lnSpc>
              <a:spcBef>
                <a:spcPts val="500"/>
              </a:spcBef>
              <a:spcAft>
                <a:spcPts val="0"/>
              </a:spcAft>
              <a:buClr>
                <a:srgbClr val="898989"/>
              </a:buClr>
              <a:buSzPts val="1800"/>
              <a:buNone/>
              <a:defRPr sz="1800">
                <a:solidFill>
                  <a:srgbClr val="898989"/>
                </a:solidFill>
              </a:defRPr>
            </a:lvl2pPr>
            <a:lvl3pPr indent="-228600" lvl="2" marL="1371600" algn="l">
              <a:lnSpc>
                <a:spcPct val="90000"/>
              </a:lnSpc>
              <a:spcBef>
                <a:spcPts val="500"/>
              </a:spcBef>
              <a:spcAft>
                <a:spcPts val="0"/>
              </a:spcAft>
              <a:buClr>
                <a:srgbClr val="898989"/>
              </a:buClr>
              <a:buSzPts val="1600"/>
              <a:buNone/>
              <a:defRPr sz="1600">
                <a:solidFill>
                  <a:srgbClr val="898989"/>
                </a:solidFill>
              </a:defRPr>
            </a:lvl3pPr>
            <a:lvl4pPr indent="-228600" lvl="3" marL="1828800" algn="l">
              <a:lnSpc>
                <a:spcPct val="90000"/>
              </a:lnSpc>
              <a:spcBef>
                <a:spcPts val="500"/>
              </a:spcBef>
              <a:spcAft>
                <a:spcPts val="0"/>
              </a:spcAft>
              <a:buClr>
                <a:srgbClr val="898989"/>
              </a:buClr>
              <a:buSzPts val="1400"/>
              <a:buNone/>
              <a:defRPr sz="1400">
                <a:solidFill>
                  <a:srgbClr val="898989"/>
                </a:solidFill>
              </a:defRPr>
            </a:lvl4pPr>
            <a:lvl5pPr indent="-228600" lvl="4" marL="2286000" algn="l">
              <a:lnSpc>
                <a:spcPct val="90000"/>
              </a:lnSpc>
              <a:spcBef>
                <a:spcPts val="500"/>
              </a:spcBef>
              <a:spcAft>
                <a:spcPts val="0"/>
              </a:spcAft>
              <a:buClr>
                <a:srgbClr val="898989"/>
              </a:buClr>
              <a:buSzPts val="1400"/>
              <a:buNone/>
              <a:defRPr sz="1400">
                <a:solidFill>
                  <a:srgbClr val="898989"/>
                </a:solidFill>
              </a:defRPr>
            </a:lvl5pPr>
            <a:lvl6pPr indent="-228600" lvl="5" marL="2743200">
              <a:spcBef>
                <a:spcPts val="0"/>
              </a:spcBef>
              <a:spcAft>
                <a:spcPts val="0"/>
              </a:spcAft>
              <a:buClr>
                <a:srgbClr val="898989"/>
              </a:buClr>
              <a:buSzPts val="1400"/>
              <a:buNone/>
              <a:defRPr sz="1400">
                <a:solidFill>
                  <a:srgbClr val="898989"/>
                </a:solidFill>
              </a:defRPr>
            </a:lvl6pPr>
            <a:lvl7pPr indent="-228600" lvl="6" marL="3200400">
              <a:spcBef>
                <a:spcPts val="0"/>
              </a:spcBef>
              <a:spcAft>
                <a:spcPts val="0"/>
              </a:spcAft>
              <a:buClr>
                <a:srgbClr val="898989"/>
              </a:buClr>
              <a:buSzPts val="1400"/>
              <a:buNone/>
              <a:defRPr sz="1400">
                <a:solidFill>
                  <a:srgbClr val="898989"/>
                </a:solidFill>
              </a:defRPr>
            </a:lvl7pPr>
            <a:lvl8pPr indent="-228600" lvl="7" marL="3657600">
              <a:spcBef>
                <a:spcPts val="0"/>
              </a:spcBef>
              <a:spcAft>
                <a:spcPts val="0"/>
              </a:spcAft>
              <a:buClr>
                <a:srgbClr val="898989"/>
              </a:buClr>
              <a:buSzPts val="1400"/>
              <a:buNone/>
              <a:defRPr sz="1400">
                <a:solidFill>
                  <a:srgbClr val="898989"/>
                </a:solidFill>
              </a:defRPr>
            </a:lvl8pPr>
            <a:lvl9pPr indent="-228600" lvl="8" marL="4114800">
              <a:spcBef>
                <a:spcPts val="0"/>
              </a:spcBef>
              <a:spcAft>
                <a:spcPts val="0"/>
              </a:spcAft>
              <a:buClr>
                <a:srgbClr val="898989"/>
              </a:buClr>
              <a:buSzPts val="1400"/>
              <a:buNone/>
              <a:defRPr sz="1400">
                <a:solidFill>
                  <a:srgbClr val="898989"/>
                </a:solidFill>
              </a:defRPr>
            </a:lvl9pPr>
          </a:lstStyle>
          <a:p/>
        </p:txBody>
      </p:sp>
      <p:sp>
        <p:nvSpPr>
          <p:cNvPr id="32" name="Google Shape;32;p5"/>
          <p:cNvSpPr txBox="1"/>
          <p:nvPr>
            <p:ph idx="10" type="dt"/>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33" name="Google Shape;33;p5"/>
          <p:cNvSpPr txBox="1"/>
          <p:nvPr>
            <p:ph idx="11" type="ftr"/>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34" name="Google Shape;34;p5"/>
          <p:cNvSpPr txBox="1"/>
          <p:nvPr>
            <p:ph idx="12" type="sldNum"/>
          </p:nvPr>
        </p:nvSpPr>
        <p:spPr>
          <a:xfrm>
            <a:off x="0" y="0"/>
            <a:ext cx="3000000" cy="3000000"/>
          </a:xfrm>
          <a:prstGeom prst="rect">
            <a:avLst/>
          </a:prstGeom>
          <a:noFill/>
          <a:ln>
            <a:noFill/>
          </a:ln>
        </p:spPr>
        <p:txBody>
          <a:bodyPr anchorCtr="0" anchor="t" bIns="45700" lIns="91425" spcFirstLastPara="1" rIns="91425" wrap="square" tIns="45700">
            <a:noAutofit/>
          </a:bodyPr>
          <a:lstStyle>
            <a:lvl1pPr indent="0" lvl="0"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1pPr>
            <a:lvl2pPr indent="0" lvl="1"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2pPr>
            <a:lvl3pPr indent="0" lvl="2"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3pPr>
            <a:lvl4pPr indent="0" lvl="3"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4pPr>
            <a:lvl5pPr indent="0" lvl="4"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5pPr>
            <a:lvl6pPr indent="0" lvl="5"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6pPr>
            <a:lvl7pPr indent="0" lvl="6"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7pPr>
            <a:lvl8pPr indent="0" lvl="7"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8pPr>
            <a:lvl9pPr indent="0" lvl="8"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5" name="Shape 35"/>
        <p:cNvGrpSpPr/>
        <p:nvPr/>
      </p:nvGrpSpPr>
      <p:grpSpPr>
        <a:xfrm>
          <a:off x="0" y="0"/>
          <a:ext cx="0" cy="0"/>
          <a:chOff x="0" y="0"/>
          <a:chExt cx="0" cy="0"/>
        </a:xfrm>
      </p:grpSpPr>
      <p:sp>
        <p:nvSpPr>
          <p:cNvPr id="36" name="Google Shape;36;p6"/>
          <p:cNvSpPr/>
          <p:nvPr>
            <p:ph type="title"/>
          </p:nvPr>
        </p:nvSpPr>
        <p:spPr>
          <a:xfrm>
            <a:off x="490537" y="695325"/>
            <a:ext cx="8162925" cy="1150937"/>
          </a:xfrm>
          <a:prstGeom prst="roundRect">
            <a:avLst>
              <a:gd fmla="val 9639" name="adj"/>
            </a:avLst>
          </a:prstGeom>
          <a:noFill/>
          <a:ln>
            <a:noFill/>
          </a:ln>
        </p:spPr>
        <p:txBody>
          <a:bodyPr anchorCtr="1" anchor="ctr" bIns="252000" lIns="252000" spcFirstLastPara="1" rIns="252000" wrap="square" tIns="252000">
            <a:noAutofit/>
          </a:bodyPr>
          <a:lstStyle>
            <a:lvl1pPr lvl="0" algn="l">
              <a:lnSpc>
                <a:spcPct val="90000"/>
              </a:lnSpc>
              <a:spcBef>
                <a:spcPts val="0"/>
              </a:spcBef>
              <a:spcAft>
                <a:spcPts val="0"/>
              </a:spcAft>
              <a:buClr>
                <a:srgbClr val="1C1C1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7" name="Google Shape;37;p6"/>
          <p:cNvSpPr/>
          <p:nvPr>
            <p:ph idx="1" type="body"/>
          </p:nvPr>
        </p:nvSpPr>
        <p:spPr>
          <a:xfrm>
            <a:off x="457200" y="1600200"/>
            <a:ext cx="4038600" cy="4525963"/>
          </a:xfrm>
          <a:prstGeom prst="roundRect">
            <a:avLst>
              <a:gd fmla="val 2583" name="adj"/>
            </a:avLst>
          </a:prstGeom>
          <a:noFill/>
          <a:ln>
            <a:noFill/>
          </a:ln>
        </p:spPr>
        <p:txBody>
          <a:bodyPr anchorCtr="0" anchor="t" bIns="252000" lIns="252000" spcFirstLastPara="1" rIns="252000" wrap="square" tIns="252000">
            <a:noAutofit/>
          </a:bodyPr>
          <a:lstStyle>
            <a:lvl1pPr indent="-406400" lvl="0" marL="457200" algn="l">
              <a:lnSpc>
                <a:spcPct val="90000"/>
              </a:lnSpc>
              <a:spcBef>
                <a:spcPts val="1000"/>
              </a:spcBef>
              <a:spcAft>
                <a:spcPts val="0"/>
              </a:spcAft>
              <a:buClr>
                <a:srgbClr val="1C1C1C"/>
              </a:buClr>
              <a:buSzPts val="2800"/>
              <a:buChar char="•"/>
              <a:defRPr sz="2800"/>
            </a:lvl1pPr>
            <a:lvl2pPr indent="-381000" lvl="1" marL="914400" algn="l">
              <a:lnSpc>
                <a:spcPct val="90000"/>
              </a:lnSpc>
              <a:spcBef>
                <a:spcPts val="500"/>
              </a:spcBef>
              <a:spcAft>
                <a:spcPts val="0"/>
              </a:spcAft>
              <a:buClr>
                <a:srgbClr val="1C1C1C"/>
              </a:buClr>
              <a:buSzPts val="2400"/>
              <a:buChar char="•"/>
              <a:defRPr sz="2400"/>
            </a:lvl2pPr>
            <a:lvl3pPr indent="-355600" lvl="2" marL="1371600" algn="l">
              <a:lnSpc>
                <a:spcPct val="90000"/>
              </a:lnSpc>
              <a:spcBef>
                <a:spcPts val="500"/>
              </a:spcBef>
              <a:spcAft>
                <a:spcPts val="0"/>
              </a:spcAft>
              <a:buClr>
                <a:srgbClr val="1C1C1C"/>
              </a:buClr>
              <a:buSzPts val="2000"/>
              <a:buChar char="•"/>
              <a:defRPr sz="2000"/>
            </a:lvl3pPr>
            <a:lvl4pPr indent="-342900" lvl="3" marL="1828800" algn="l">
              <a:lnSpc>
                <a:spcPct val="90000"/>
              </a:lnSpc>
              <a:spcBef>
                <a:spcPts val="500"/>
              </a:spcBef>
              <a:spcAft>
                <a:spcPts val="0"/>
              </a:spcAft>
              <a:buClr>
                <a:srgbClr val="1C1C1C"/>
              </a:buClr>
              <a:buSzPts val="1800"/>
              <a:buChar char="•"/>
              <a:defRPr sz="1800"/>
            </a:lvl4pPr>
            <a:lvl5pPr indent="-342900" lvl="4" marL="2286000" algn="l">
              <a:lnSpc>
                <a:spcPct val="90000"/>
              </a:lnSpc>
              <a:spcBef>
                <a:spcPts val="500"/>
              </a:spcBef>
              <a:spcAft>
                <a:spcPts val="0"/>
              </a:spcAft>
              <a:buClr>
                <a:srgbClr val="1C1C1C"/>
              </a:buClr>
              <a:buSzPts val="1800"/>
              <a:buChar char="•"/>
              <a:defRPr sz="1800"/>
            </a:lvl5pPr>
            <a:lvl6pPr indent="-228600" lvl="5" marL="2743200">
              <a:spcBef>
                <a:spcPts val="0"/>
              </a:spcBef>
              <a:spcAft>
                <a:spcPts val="0"/>
              </a:spcAft>
              <a:buSzPts val="1400"/>
              <a:buNone/>
              <a:defRPr sz="1800"/>
            </a:lvl6pPr>
            <a:lvl7pPr indent="-228600" lvl="6" marL="3200400">
              <a:spcBef>
                <a:spcPts val="0"/>
              </a:spcBef>
              <a:spcAft>
                <a:spcPts val="0"/>
              </a:spcAft>
              <a:buSzPts val="1400"/>
              <a:buNone/>
              <a:defRPr sz="1800"/>
            </a:lvl7pPr>
            <a:lvl8pPr indent="-228600" lvl="7" marL="3657600">
              <a:spcBef>
                <a:spcPts val="0"/>
              </a:spcBef>
              <a:spcAft>
                <a:spcPts val="0"/>
              </a:spcAft>
              <a:buSzPts val="1400"/>
              <a:buNone/>
              <a:defRPr sz="1800"/>
            </a:lvl8pPr>
            <a:lvl9pPr indent="-228600" lvl="8" marL="4114800">
              <a:spcBef>
                <a:spcPts val="0"/>
              </a:spcBef>
              <a:spcAft>
                <a:spcPts val="0"/>
              </a:spcAft>
              <a:buSzPts val="1400"/>
              <a:buNone/>
              <a:defRPr sz="1800"/>
            </a:lvl9pPr>
          </a:lstStyle>
          <a:p/>
        </p:txBody>
      </p:sp>
      <p:sp>
        <p:nvSpPr>
          <p:cNvPr id="38" name="Google Shape;38;p6"/>
          <p:cNvSpPr/>
          <p:nvPr>
            <p:ph idx="2" type="body"/>
          </p:nvPr>
        </p:nvSpPr>
        <p:spPr>
          <a:xfrm>
            <a:off x="4648200" y="1600200"/>
            <a:ext cx="4038600" cy="4525963"/>
          </a:xfrm>
          <a:prstGeom prst="roundRect">
            <a:avLst>
              <a:gd fmla="val 2583" name="adj"/>
            </a:avLst>
          </a:prstGeom>
          <a:noFill/>
          <a:ln>
            <a:noFill/>
          </a:ln>
        </p:spPr>
        <p:txBody>
          <a:bodyPr anchorCtr="0" anchor="t" bIns="252000" lIns="252000" spcFirstLastPara="1" rIns="252000" wrap="square" tIns="252000">
            <a:noAutofit/>
          </a:bodyPr>
          <a:lstStyle>
            <a:lvl1pPr indent="-406400" lvl="0" marL="457200" algn="l">
              <a:lnSpc>
                <a:spcPct val="90000"/>
              </a:lnSpc>
              <a:spcBef>
                <a:spcPts val="1000"/>
              </a:spcBef>
              <a:spcAft>
                <a:spcPts val="0"/>
              </a:spcAft>
              <a:buClr>
                <a:srgbClr val="1C1C1C"/>
              </a:buClr>
              <a:buSzPts val="2800"/>
              <a:buChar char="•"/>
              <a:defRPr sz="2800"/>
            </a:lvl1pPr>
            <a:lvl2pPr indent="-381000" lvl="1" marL="914400" algn="l">
              <a:lnSpc>
                <a:spcPct val="90000"/>
              </a:lnSpc>
              <a:spcBef>
                <a:spcPts val="500"/>
              </a:spcBef>
              <a:spcAft>
                <a:spcPts val="0"/>
              </a:spcAft>
              <a:buClr>
                <a:srgbClr val="1C1C1C"/>
              </a:buClr>
              <a:buSzPts val="2400"/>
              <a:buChar char="•"/>
              <a:defRPr sz="2400"/>
            </a:lvl2pPr>
            <a:lvl3pPr indent="-355600" lvl="2" marL="1371600" algn="l">
              <a:lnSpc>
                <a:spcPct val="90000"/>
              </a:lnSpc>
              <a:spcBef>
                <a:spcPts val="500"/>
              </a:spcBef>
              <a:spcAft>
                <a:spcPts val="0"/>
              </a:spcAft>
              <a:buClr>
                <a:srgbClr val="1C1C1C"/>
              </a:buClr>
              <a:buSzPts val="2000"/>
              <a:buChar char="•"/>
              <a:defRPr sz="2000"/>
            </a:lvl3pPr>
            <a:lvl4pPr indent="-342900" lvl="3" marL="1828800" algn="l">
              <a:lnSpc>
                <a:spcPct val="90000"/>
              </a:lnSpc>
              <a:spcBef>
                <a:spcPts val="500"/>
              </a:spcBef>
              <a:spcAft>
                <a:spcPts val="0"/>
              </a:spcAft>
              <a:buClr>
                <a:srgbClr val="1C1C1C"/>
              </a:buClr>
              <a:buSzPts val="1800"/>
              <a:buChar char="•"/>
              <a:defRPr sz="1800"/>
            </a:lvl4pPr>
            <a:lvl5pPr indent="-342900" lvl="4" marL="2286000" algn="l">
              <a:lnSpc>
                <a:spcPct val="90000"/>
              </a:lnSpc>
              <a:spcBef>
                <a:spcPts val="500"/>
              </a:spcBef>
              <a:spcAft>
                <a:spcPts val="0"/>
              </a:spcAft>
              <a:buClr>
                <a:srgbClr val="1C1C1C"/>
              </a:buClr>
              <a:buSzPts val="1800"/>
              <a:buChar char="•"/>
              <a:defRPr sz="1800"/>
            </a:lvl5pPr>
            <a:lvl6pPr indent="-228600" lvl="5" marL="2743200">
              <a:spcBef>
                <a:spcPts val="0"/>
              </a:spcBef>
              <a:spcAft>
                <a:spcPts val="0"/>
              </a:spcAft>
              <a:buSzPts val="1400"/>
              <a:buNone/>
              <a:defRPr sz="1800"/>
            </a:lvl6pPr>
            <a:lvl7pPr indent="-228600" lvl="6" marL="3200400">
              <a:spcBef>
                <a:spcPts val="0"/>
              </a:spcBef>
              <a:spcAft>
                <a:spcPts val="0"/>
              </a:spcAft>
              <a:buSzPts val="1400"/>
              <a:buNone/>
              <a:defRPr sz="1800"/>
            </a:lvl7pPr>
            <a:lvl8pPr indent="-228600" lvl="7" marL="3657600">
              <a:spcBef>
                <a:spcPts val="0"/>
              </a:spcBef>
              <a:spcAft>
                <a:spcPts val="0"/>
              </a:spcAft>
              <a:buSzPts val="1400"/>
              <a:buNone/>
              <a:defRPr sz="1800"/>
            </a:lvl8pPr>
            <a:lvl9pPr indent="-228600" lvl="8" marL="4114800">
              <a:spcBef>
                <a:spcPts val="0"/>
              </a:spcBef>
              <a:spcAft>
                <a:spcPts val="0"/>
              </a:spcAft>
              <a:buSzPts val="1400"/>
              <a:buNone/>
              <a:defRPr sz="1800"/>
            </a:lvl9pPr>
          </a:lstStyle>
          <a:p/>
        </p:txBody>
      </p:sp>
      <p:sp>
        <p:nvSpPr>
          <p:cNvPr id="39" name="Google Shape;39;p6"/>
          <p:cNvSpPr txBox="1"/>
          <p:nvPr>
            <p:ph idx="10" type="dt"/>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40" name="Google Shape;40;p6"/>
          <p:cNvSpPr txBox="1"/>
          <p:nvPr>
            <p:ph idx="11" type="ftr"/>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41" name="Google Shape;41;p6"/>
          <p:cNvSpPr txBox="1"/>
          <p:nvPr>
            <p:ph idx="12" type="sldNum"/>
          </p:nvPr>
        </p:nvSpPr>
        <p:spPr>
          <a:xfrm>
            <a:off x="0" y="0"/>
            <a:ext cx="3000000" cy="3000000"/>
          </a:xfrm>
          <a:prstGeom prst="rect">
            <a:avLst/>
          </a:prstGeom>
          <a:noFill/>
          <a:ln>
            <a:noFill/>
          </a:ln>
        </p:spPr>
        <p:txBody>
          <a:bodyPr anchorCtr="0" anchor="t" bIns="45700" lIns="91425" spcFirstLastPara="1" rIns="91425" wrap="square" tIns="45700">
            <a:noAutofit/>
          </a:bodyPr>
          <a:lstStyle>
            <a:lvl1pPr indent="0" lvl="0"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1pPr>
            <a:lvl2pPr indent="0" lvl="1"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2pPr>
            <a:lvl3pPr indent="0" lvl="2"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3pPr>
            <a:lvl4pPr indent="0" lvl="3"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4pPr>
            <a:lvl5pPr indent="0" lvl="4"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5pPr>
            <a:lvl6pPr indent="0" lvl="5"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6pPr>
            <a:lvl7pPr indent="0" lvl="6"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7pPr>
            <a:lvl8pPr indent="0" lvl="7"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8pPr>
            <a:lvl9pPr indent="0" lvl="8"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2" name="Shape 42"/>
        <p:cNvGrpSpPr/>
        <p:nvPr/>
      </p:nvGrpSpPr>
      <p:grpSpPr>
        <a:xfrm>
          <a:off x="0" y="0"/>
          <a:ext cx="0" cy="0"/>
          <a:chOff x="0" y="0"/>
          <a:chExt cx="0" cy="0"/>
        </a:xfrm>
      </p:grpSpPr>
      <p:sp>
        <p:nvSpPr>
          <p:cNvPr id="43" name="Google Shape;43;p7"/>
          <p:cNvSpPr/>
          <p:nvPr>
            <p:ph type="title"/>
          </p:nvPr>
        </p:nvSpPr>
        <p:spPr>
          <a:xfrm>
            <a:off x="490537" y="695325"/>
            <a:ext cx="8162925" cy="1150937"/>
          </a:xfrm>
          <a:prstGeom prst="roundRect">
            <a:avLst>
              <a:gd fmla="val 9639" name="adj"/>
            </a:avLst>
          </a:prstGeom>
          <a:noFill/>
          <a:ln>
            <a:noFill/>
          </a:ln>
        </p:spPr>
        <p:txBody>
          <a:bodyPr anchorCtr="1" anchor="ctr" bIns="252000" lIns="252000" spcFirstLastPara="1" rIns="252000" wrap="square" tIns="252000">
            <a:noAutofit/>
          </a:bodyPr>
          <a:lstStyle>
            <a:lvl1pPr lvl="0" algn="l">
              <a:lnSpc>
                <a:spcPct val="90000"/>
              </a:lnSpc>
              <a:spcBef>
                <a:spcPts val="0"/>
              </a:spcBef>
              <a:spcAft>
                <a:spcPts val="0"/>
              </a:spcAft>
              <a:buClr>
                <a:srgbClr val="1C1C1C"/>
              </a:buClr>
              <a:buSzPts val="4000"/>
              <a:buFont typeface="Arial"/>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4" name="Google Shape;44;p7"/>
          <p:cNvSpPr/>
          <p:nvPr>
            <p:ph idx="1" type="body"/>
          </p:nvPr>
        </p:nvSpPr>
        <p:spPr>
          <a:xfrm>
            <a:off x="457200" y="1535113"/>
            <a:ext cx="4040188" cy="639762"/>
          </a:xfrm>
          <a:prstGeom prst="roundRect">
            <a:avLst>
              <a:gd fmla="val 2583" name="adj"/>
            </a:avLst>
          </a:prstGeom>
          <a:noFill/>
          <a:ln>
            <a:noFill/>
          </a:ln>
        </p:spPr>
        <p:txBody>
          <a:bodyPr anchorCtr="0" anchor="b" bIns="252000" lIns="252000" spcFirstLastPara="1" rIns="252000" wrap="square" tIns="252000">
            <a:noAutofit/>
          </a:bodyPr>
          <a:lstStyle>
            <a:lvl1pPr indent="-228600" lvl="0" marL="457200" algn="l">
              <a:lnSpc>
                <a:spcPct val="90000"/>
              </a:lnSpc>
              <a:spcBef>
                <a:spcPts val="1000"/>
              </a:spcBef>
              <a:spcAft>
                <a:spcPts val="0"/>
              </a:spcAft>
              <a:buClr>
                <a:srgbClr val="1C1C1C"/>
              </a:buClr>
              <a:buSzPts val="2400"/>
              <a:buNone/>
              <a:defRPr b="1" sz="2400"/>
            </a:lvl1pPr>
            <a:lvl2pPr indent="-228600" lvl="1" marL="914400" algn="l">
              <a:lnSpc>
                <a:spcPct val="90000"/>
              </a:lnSpc>
              <a:spcBef>
                <a:spcPts val="500"/>
              </a:spcBef>
              <a:spcAft>
                <a:spcPts val="0"/>
              </a:spcAft>
              <a:buClr>
                <a:srgbClr val="1C1C1C"/>
              </a:buClr>
              <a:buSzPts val="2000"/>
              <a:buNone/>
              <a:defRPr b="1" sz="2000"/>
            </a:lvl2pPr>
            <a:lvl3pPr indent="-228600" lvl="2" marL="1371600" algn="l">
              <a:lnSpc>
                <a:spcPct val="90000"/>
              </a:lnSpc>
              <a:spcBef>
                <a:spcPts val="500"/>
              </a:spcBef>
              <a:spcAft>
                <a:spcPts val="0"/>
              </a:spcAft>
              <a:buClr>
                <a:srgbClr val="1C1C1C"/>
              </a:buClr>
              <a:buSzPts val="1800"/>
              <a:buNone/>
              <a:defRPr b="1" sz="1800"/>
            </a:lvl3pPr>
            <a:lvl4pPr indent="-228600" lvl="3" marL="1828800" algn="l">
              <a:lnSpc>
                <a:spcPct val="90000"/>
              </a:lnSpc>
              <a:spcBef>
                <a:spcPts val="500"/>
              </a:spcBef>
              <a:spcAft>
                <a:spcPts val="0"/>
              </a:spcAft>
              <a:buClr>
                <a:srgbClr val="1C1C1C"/>
              </a:buClr>
              <a:buSzPts val="1600"/>
              <a:buNone/>
              <a:defRPr b="1" sz="1600"/>
            </a:lvl4pPr>
            <a:lvl5pPr indent="-228600" lvl="4" marL="2286000" algn="l">
              <a:lnSpc>
                <a:spcPct val="90000"/>
              </a:lnSpc>
              <a:spcBef>
                <a:spcPts val="500"/>
              </a:spcBef>
              <a:spcAft>
                <a:spcPts val="0"/>
              </a:spcAft>
              <a:buClr>
                <a:srgbClr val="1C1C1C"/>
              </a:buClr>
              <a:buSzPts val="1600"/>
              <a:buNone/>
              <a:defRPr b="1" sz="1600"/>
            </a:lvl5pPr>
            <a:lvl6pPr indent="-228600" lvl="5" marL="2743200">
              <a:spcBef>
                <a:spcPts val="0"/>
              </a:spcBef>
              <a:spcAft>
                <a:spcPts val="0"/>
              </a:spcAft>
              <a:buSzPts val="1600"/>
              <a:buNone/>
              <a:defRPr b="1" sz="1600"/>
            </a:lvl6pPr>
            <a:lvl7pPr indent="-228600" lvl="6" marL="3200400">
              <a:spcBef>
                <a:spcPts val="0"/>
              </a:spcBef>
              <a:spcAft>
                <a:spcPts val="0"/>
              </a:spcAft>
              <a:buSzPts val="1600"/>
              <a:buNone/>
              <a:defRPr b="1" sz="1600"/>
            </a:lvl7pPr>
            <a:lvl8pPr indent="-228600" lvl="7" marL="3657600">
              <a:spcBef>
                <a:spcPts val="0"/>
              </a:spcBef>
              <a:spcAft>
                <a:spcPts val="0"/>
              </a:spcAft>
              <a:buSzPts val="1600"/>
              <a:buNone/>
              <a:defRPr b="1" sz="1600"/>
            </a:lvl8pPr>
            <a:lvl9pPr indent="-228600" lvl="8" marL="4114800">
              <a:spcBef>
                <a:spcPts val="0"/>
              </a:spcBef>
              <a:spcAft>
                <a:spcPts val="0"/>
              </a:spcAft>
              <a:buSzPts val="1600"/>
              <a:buNone/>
              <a:defRPr b="1" sz="1600"/>
            </a:lvl9pPr>
          </a:lstStyle>
          <a:p/>
        </p:txBody>
      </p:sp>
      <p:sp>
        <p:nvSpPr>
          <p:cNvPr id="45" name="Google Shape;45;p7"/>
          <p:cNvSpPr/>
          <p:nvPr>
            <p:ph idx="2" type="body"/>
          </p:nvPr>
        </p:nvSpPr>
        <p:spPr>
          <a:xfrm>
            <a:off x="457200" y="2174875"/>
            <a:ext cx="4040188" cy="3951288"/>
          </a:xfrm>
          <a:prstGeom prst="roundRect">
            <a:avLst>
              <a:gd fmla="val 2583" name="adj"/>
            </a:avLst>
          </a:prstGeom>
          <a:noFill/>
          <a:ln>
            <a:noFill/>
          </a:ln>
        </p:spPr>
        <p:txBody>
          <a:bodyPr anchorCtr="0" anchor="t" bIns="252000" lIns="252000" spcFirstLastPara="1" rIns="252000" wrap="square" tIns="252000">
            <a:noAutofit/>
          </a:bodyPr>
          <a:lstStyle>
            <a:lvl1pPr indent="-381000" lvl="0" marL="457200" algn="l">
              <a:lnSpc>
                <a:spcPct val="90000"/>
              </a:lnSpc>
              <a:spcBef>
                <a:spcPts val="1000"/>
              </a:spcBef>
              <a:spcAft>
                <a:spcPts val="0"/>
              </a:spcAft>
              <a:buClr>
                <a:srgbClr val="1C1C1C"/>
              </a:buClr>
              <a:buSzPts val="2400"/>
              <a:buChar char="•"/>
              <a:defRPr sz="2400"/>
            </a:lvl1pPr>
            <a:lvl2pPr indent="-355600" lvl="1" marL="914400" algn="l">
              <a:lnSpc>
                <a:spcPct val="90000"/>
              </a:lnSpc>
              <a:spcBef>
                <a:spcPts val="500"/>
              </a:spcBef>
              <a:spcAft>
                <a:spcPts val="0"/>
              </a:spcAft>
              <a:buClr>
                <a:srgbClr val="1C1C1C"/>
              </a:buClr>
              <a:buSzPts val="2000"/>
              <a:buChar char="•"/>
              <a:defRPr sz="2000"/>
            </a:lvl2pPr>
            <a:lvl3pPr indent="-342900" lvl="2" marL="1371600" algn="l">
              <a:lnSpc>
                <a:spcPct val="90000"/>
              </a:lnSpc>
              <a:spcBef>
                <a:spcPts val="500"/>
              </a:spcBef>
              <a:spcAft>
                <a:spcPts val="0"/>
              </a:spcAft>
              <a:buClr>
                <a:srgbClr val="1C1C1C"/>
              </a:buClr>
              <a:buSzPts val="1800"/>
              <a:buChar char="•"/>
              <a:defRPr sz="1800"/>
            </a:lvl3pPr>
            <a:lvl4pPr indent="-330200" lvl="3" marL="1828800" algn="l">
              <a:lnSpc>
                <a:spcPct val="90000"/>
              </a:lnSpc>
              <a:spcBef>
                <a:spcPts val="500"/>
              </a:spcBef>
              <a:spcAft>
                <a:spcPts val="0"/>
              </a:spcAft>
              <a:buClr>
                <a:srgbClr val="1C1C1C"/>
              </a:buClr>
              <a:buSzPts val="1600"/>
              <a:buChar char="•"/>
              <a:defRPr sz="1600"/>
            </a:lvl4pPr>
            <a:lvl5pPr indent="-330200" lvl="4" marL="2286000" algn="l">
              <a:lnSpc>
                <a:spcPct val="90000"/>
              </a:lnSpc>
              <a:spcBef>
                <a:spcPts val="500"/>
              </a:spcBef>
              <a:spcAft>
                <a:spcPts val="0"/>
              </a:spcAft>
              <a:buClr>
                <a:srgbClr val="1C1C1C"/>
              </a:buClr>
              <a:buSzPts val="1600"/>
              <a:buChar char="•"/>
              <a:defRPr sz="1600"/>
            </a:lvl5pPr>
            <a:lvl6pPr indent="-228600" lvl="5" marL="2743200">
              <a:spcBef>
                <a:spcPts val="0"/>
              </a:spcBef>
              <a:spcAft>
                <a:spcPts val="0"/>
              </a:spcAft>
              <a:buSzPts val="1400"/>
              <a:buNone/>
              <a:defRPr sz="1600"/>
            </a:lvl6pPr>
            <a:lvl7pPr indent="-228600" lvl="6" marL="3200400">
              <a:spcBef>
                <a:spcPts val="0"/>
              </a:spcBef>
              <a:spcAft>
                <a:spcPts val="0"/>
              </a:spcAft>
              <a:buSzPts val="1400"/>
              <a:buNone/>
              <a:defRPr sz="1600"/>
            </a:lvl7pPr>
            <a:lvl8pPr indent="-228600" lvl="7" marL="3657600">
              <a:spcBef>
                <a:spcPts val="0"/>
              </a:spcBef>
              <a:spcAft>
                <a:spcPts val="0"/>
              </a:spcAft>
              <a:buSzPts val="1400"/>
              <a:buNone/>
              <a:defRPr sz="1600"/>
            </a:lvl8pPr>
            <a:lvl9pPr indent="-228600" lvl="8" marL="4114800">
              <a:spcBef>
                <a:spcPts val="0"/>
              </a:spcBef>
              <a:spcAft>
                <a:spcPts val="0"/>
              </a:spcAft>
              <a:buSzPts val="1400"/>
              <a:buNone/>
              <a:defRPr sz="1600"/>
            </a:lvl9pPr>
          </a:lstStyle>
          <a:p/>
        </p:txBody>
      </p:sp>
      <p:sp>
        <p:nvSpPr>
          <p:cNvPr id="46" name="Google Shape;46;p7"/>
          <p:cNvSpPr/>
          <p:nvPr>
            <p:ph idx="3" type="body"/>
          </p:nvPr>
        </p:nvSpPr>
        <p:spPr>
          <a:xfrm>
            <a:off x="4645025" y="1535113"/>
            <a:ext cx="4041775" cy="639762"/>
          </a:xfrm>
          <a:prstGeom prst="roundRect">
            <a:avLst>
              <a:gd fmla="val 2583" name="adj"/>
            </a:avLst>
          </a:prstGeom>
          <a:noFill/>
          <a:ln>
            <a:noFill/>
          </a:ln>
        </p:spPr>
        <p:txBody>
          <a:bodyPr anchorCtr="0" anchor="b" bIns="252000" lIns="252000" spcFirstLastPara="1" rIns="252000" wrap="square" tIns="252000">
            <a:noAutofit/>
          </a:bodyPr>
          <a:lstStyle>
            <a:lvl1pPr indent="-228600" lvl="0" marL="457200" algn="l">
              <a:lnSpc>
                <a:spcPct val="90000"/>
              </a:lnSpc>
              <a:spcBef>
                <a:spcPts val="1000"/>
              </a:spcBef>
              <a:spcAft>
                <a:spcPts val="0"/>
              </a:spcAft>
              <a:buClr>
                <a:srgbClr val="1C1C1C"/>
              </a:buClr>
              <a:buSzPts val="2400"/>
              <a:buNone/>
              <a:defRPr b="1" sz="2400"/>
            </a:lvl1pPr>
            <a:lvl2pPr indent="-228600" lvl="1" marL="914400" algn="l">
              <a:lnSpc>
                <a:spcPct val="90000"/>
              </a:lnSpc>
              <a:spcBef>
                <a:spcPts val="500"/>
              </a:spcBef>
              <a:spcAft>
                <a:spcPts val="0"/>
              </a:spcAft>
              <a:buClr>
                <a:srgbClr val="1C1C1C"/>
              </a:buClr>
              <a:buSzPts val="2000"/>
              <a:buNone/>
              <a:defRPr b="1" sz="2000"/>
            </a:lvl2pPr>
            <a:lvl3pPr indent="-228600" lvl="2" marL="1371600" algn="l">
              <a:lnSpc>
                <a:spcPct val="90000"/>
              </a:lnSpc>
              <a:spcBef>
                <a:spcPts val="500"/>
              </a:spcBef>
              <a:spcAft>
                <a:spcPts val="0"/>
              </a:spcAft>
              <a:buClr>
                <a:srgbClr val="1C1C1C"/>
              </a:buClr>
              <a:buSzPts val="1800"/>
              <a:buNone/>
              <a:defRPr b="1" sz="1800"/>
            </a:lvl3pPr>
            <a:lvl4pPr indent="-228600" lvl="3" marL="1828800" algn="l">
              <a:lnSpc>
                <a:spcPct val="90000"/>
              </a:lnSpc>
              <a:spcBef>
                <a:spcPts val="500"/>
              </a:spcBef>
              <a:spcAft>
                <a:spcPts val="0"/>
              </a:spcAft>
              <a:buClr>
                <a:srgbClr val="1C1C1C"/>
              </a:buClr>
              <a:buSzPts val="1600"/>
              <a:buNone/>
              <a:defRPr b="1" sz="1600"/>
            </a:lvl4pPr>
            <a:lvl5pPr indent="-228600" lvl="4" marL="2286000" algn="l">
              <a:lnSpc>
                <a:spcPct val="90000"/>
              </a:lnSpc>
              <a:spcBef>
                <a:spcPts val="500"/>
              </a:spcBef>
              <a:spcAft>
                <a:spcPts val="0"/>
              </a:spcAft>
              <a:buClr>
                <a:srgbClr val="1C1C1C"/>
              </a:buClr>
              <a:buSzPts val="1600"/>
              <a:buNone/>
              <a:defRPr b="1" sz="1600"/>
            </a:lvl5pPr>
            <a:lvl6pPr indent="-228600" lvl="5" marL="2743200">
              <a:spcBef>
                <a:spcPts val="0"/>
              </a:spcBef>
              <a:spcAft>
                <a:spcPts val="0"/>
              </a:spcAft>
              <a:buSzPts val="1600"/>
              <a:buNone/>
              <a:defRPr b="1" sz="1600"/>
            </a:lvl6pPr>
            <a:lvl7pPr indent="-228600" lvl="6" marL="3200400">
              <a:spcBef>
                <a:spcPts val="0"/>
              </a:spcBef>
              <a:spcAft>
                <a:spcPts val="0"/>
              </a:spcAft>
              <a:buSzPts val="1600"/>
              <a:buNone/>
              <a:defRPr b="1" sz="1600"/>
            </a:lvl7pPr>
            <a:lvl8pPr indent="-228600" lvl="7" marL="3657600">
              <a:spcBef>
                <a:spcPts val="0"/>
              </a:spcBef>
              <a:spcAft>
                <a:spcPts val="0"/>
              </a:spcAft>
              <a:buSzPts val="1600"/>
              <a:buNone/>
              <a:defRPr b="1" sz="1600"/>
            </a:lvl8pPr>
            <a:lvl9pPr indent="-228600" lvl="8" marL="4114800">
              <a:spcBef>
                <a:spcPts val="0"/>
              </a:spcBef>
              <a:spcAft>
                <a:spcPts val="0"/>
              </a:spcAft>
              <a:buSzPts val="1600"/>
              <a:buNone/>
              <a:defRPr b="1" sz="1600"/>
            </a:lvl9pPr>
          </a:lstStyle>
          <a:p/>
        </p:txBody>
      </p:sp>
      <p:sp>
        <p:nvSpPr>
          <p:cNvPr id="47" name="Google Shape;47;p7"/>
          <p:cNvSpPr/>
          <p:nvPr>
            <p:ph idx="4" type="body"/>
          </p:nvPr>
        </p:nvSpPr>
        <p:spPr>
          <a:xfrm>
            <a:off x="4645025" y="2174875"/>
            <a:ext cx="4041775" cy="3951288"/>
          </a:xfrm>
          <a:prstGeom prst="roundRect">
            <a:avLst>
              <a:gd fmla="val 2583" name="adj"/>
            </a:avLst>
          </a:prstGeom>
          <a:noFill/>
          <a:ln>
            <a:noFill/>
          </a:ln>
        </p:spPr>
        <p:txBody>
          <a:bodyPr anchorCtr="0" anchor="t" bIns="252000" lIns="252000" spcFirstLastPara="1" rIns="252000" wrap="square" tIns="252000">
            <a:noAutofit/>
          </a:bodyPr>
          <a:lstStyle>
            <a:lvl1pPr indent="-381000" lvl="0" marL="457200" algn="l">
              <a:lnSpc>
                <a:spcPct val="90000"/>
              </a:lnSpc>
              <a:spcBef>
                <a:spcPts val="1000"/>
              </a:spcBef>
              <a:spcAft>
                <a:spcPts val="0"/>
              </a:spcAft>
              <a:buClr>
                <a:srgbClr val="1C1C1C"/>
              </a:buClr>
              <a:buSzPts val="2400"/>
              <a:buChar char="•"/>
              <a:defRPr sz="2400"/>
            </a:lvl1pPr>
            <a:lvl2pPr indent="-355600" lvl="1" marL="914400" algn="l">
              <a:lnSpc>
                <a:spcPct val="90000"/>
              </a:lnSpc>
              <a:spcBef>
                <a:spcPts val="500"/>
              </a:spcBef>
              <a:spcAft>
                <a:spcPts val="0"/>
              </a:spcAft>
              <a:buClr>
                <a:srgbClr val="1C1C1C"/>
              </a:buClr>
              <a:buSzPts val="2000"/>
              <a:buChar char="•"/>
              <a:defRPr sz="2000"/>
            </a:lvl2pPr>
            <a:lvl3pPr indent="-342900" lvl="2" marL="1371600" algn="l">
              <a:lnSpc>
                <a:spcPct val="90000"/>
              </a:lnSpc>
              <a:spcBef>
                <a:spcPts val="500"/>
              </a:spcBef>
              <a:spcAft>
                <a:spcPts val="0"/>
              </a:spcAft>
              <a:buClr>
                <a:srgbClr val="1C1C1C"/>
              </a:buClr>
              <a:buSzPts val="1800"/>
              <a:buChar char="•"/>
              <a:defRPr sz="1800"/>
            </a:lvl3pPr>
            <a:lvl4pPr indent="-330200" lvl="3" marL="1828800" algn="l">
              <a:lnSpc>
                <a:spcPct val="90000"/>
              </a:lnSpc>
              <a:spcBef>
                <a:spcPts val="500"/>
              </a:spcBef>
              <a:spcAft>
                <a:spcPts val="0"/>
              </a:spcAft>
              <a:buClr>
                <a:srgbClr val="1C1C1C"/>
              </a:buClr>
              <a:buSzPts val="1600"/>
              <a:buChar char="•"/>
              <a:defRPr sz="1600"/>
            </a:lvl4pPr>
            <a:lvl5pPr indent="-330200" lvl="4" marL="2286000" algn="l">
              <a:lnSpc>
                <a:spcPct val="90000"/>
              </a:lnSpc>
              <a:spcBef>
                <a:spcPts val="500"/>
              </a:spcBef>
              <a:spcAft>
                <a:spcPts val="0"/>
              </a:spcAft>
              <a:buClr>
                <a:srgbClr val="1C1C1C"/>
              </a:buClr>
              <a:buSzPts val="1600"/>
              <a:buChar char="•"/>
              <a:defRPr sz="1600"/>
            </a:lvl5pPr>
            <a:lvl6pPr indent="-228600" lvl="5" marL="2743200">
              <a:spcBef>
                <a:spcPts val="0"/>
              </a:spcBef>
              <a:spcAft>
                <a:spcPts val="0"/>
              </a:spcAft>
              <a:buSzPts val="1400"/>
              <a:buNone/>
              <a:defRPr sz="1600"/>
            </a:lvl6pPr>
            <a:lvl7pPr indent="-228600" lvl="6" marL="3200400">
              <a:spcBef>
                <a:spcPts val="0"/>
              </a:spcBef>
              <a:spcAft>
                <a:spcPts val="0"/>
              </a:spcAft>
              <a:buSzPts val="1400"/>
              <a:buNone/>
              <a:defRPr sz="1600"/>
            </a:lvl7pPr>
            <a:lvl8pPr indent="-228600" lvl="7" marL="3657600">
              <a:spcBef>
                <a:spcPts val="0"/>
              </a:spcBef>
              <a:spcAft>
                <a:spcPts val="0"/>
              </a:spcAft>
              <a:buSzPts val="1400"/>
              <a:buNone/>
              <a:defRPr sz="1600"/>
            </a:lvl8pPr>
            <a:lvl9pPr indent="-228600" lvl="8" marL="4114800">
              <a:spcBef>
                <a:spcPts val="0"/>
              </a:spcBef>
              <a:spcAft>
                <a:spcPts val="0"/>
              </a:spcAft>
              <a:buSzPts val="1400"/>
              <a:buNone/>
              <a:defRPr sz="1600"/>
            </a:lvl9pPr>
          </a:lstStyle>
          <a:p/>
        </p:txBody>
      </p:sp>
      <p:sp>
        <p:nvSpPr>
          <p:cNvPr id="48" name="Google Shape;48;p7"/>
          <p:cNvSpPr txBox="1"/>
          <p:nvPr>
            <p:ph idx="10" type="dt"/>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49" name="Google Shape;49;p7"/>
          <p:cNvSpPr txBox="1"/>
          <p:nvPr>
            <p:ph idx="11" type="ftr"/>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50" name="Google Shape;50;p7"/>
          <p:cNvSpPr txBox="1"/>
          <p:nvPr>
            <p:ph idx="12" type="sldNum"/>
          </p:nvPr>
        </p:nvSpPr>
        <p:spPr>
          <a:xfrm>
            <a:off x="0" y="0"/>
            <a:ext cx="3000000" cy="3000000"/>
          </a:xfrm>
          <a:prstGeom prst="rect">
            <a:avLst/>
          </a:prstGeom>
          <a:noFill/>
          <a:ln>
            <a:noFill/>
          </a:ln>
        </p:spPr>
        <p:txBody>
          <a:bodyPr anchorCtr="0" anchor="t" bIns="45700" lIns="91425" spcFirstLastPara="1" rIns="91425" wrap="square" tIns="45700">
            <a:noAutofit/>
          </a:bodyPr>
          <a:lstStyle>
            <a:lvl1pPr indent="0" lvl="0"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1pPr>
            <a:lvl2pPr indent="0" lvl="1"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2pPr>
            <a:lvl3pPr indent="0" lvl="2"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3pPr>
            <a:lvl4pPr indent="0" lvl="3"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4pPr>
            <a:lvl5pPr indent="0" lvl="4"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5pPr>
            <a:lvl6pPr indent="0" lvl="5"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6pPr>
            <a:lvl7pPr indent="0" lvl="6"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7pPr>
            <a:lvl8pPr indent="0" lvl="7"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8pPr>
            <a:lvl9pPr indent="0" lvl="8"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1" name="Shape 51"/>
        <p:cNvGrpSpPr/>
        <p:nvPr/>
      </p:nvGrpSpPr>
      <p:grpSpPr>
        <a:xfrm>
          <a:off x="0" y="0"/>
          <a:ext cx="0" cy="0"/>
          <a:chOff x="0" y="0"/>
          <a:chExt cx="0" cy="0"/>
        </a:xfrm>
      </p:grpSpPr>
      <p:sp>
        <p:nvSpPr>
          <p:cNvPr id="52" name="Google Shape;52;p8"/>
          <p:cNvSpPr/>
          <p:nvPr>
            <p:ph type="title"/>
          </p:nvPr>
        </p:nvSpPr>
        <p:spPr>
          <a:xfrm>
            <a:off x="490537" y="695325"/>
            <a:ext cx="8162925" cy="1150937"/>
          </a:xfrm>
          <a:prstGeom prst="roundRect">
            <a:avLst>
              <a:gd fmla="val 9639" name="adj"/>
            </a:avLst>
          </a:prstGeom>
          <a:noFill/>
          <a:ln>
            <a:noFill/>
          </a:ln>
        </p:spPr>
        <p:txBody>
          <a:bodyPr anchorCtr="1" anchor="ctr" bIns="252000" lIns="252000" spcFirstLastPara="1" rIns="252000" wrap="square" tIns="252000">
            <a:noAutofit/>
          </a:bodyPr>
          <a:lstStyle>
            <a:lvl1pPr lvl="0" algn="l">
              <a:lnSpc>
                <a:spcPct val="90000"/>
              </a:lnSpc>
              <a:spcBef>
                <a:spcPts val="0"/>
              </a:spcBef>
              <a:spcAft>
                <a:spcPts val="0"/>
              </a:spcAft>
              <a:buClr>
                <a:srgbClr val="1C1C1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3" name="Google Shape;53;p8"/>
          <p:cNvSpPr txBox="1"/>
          <p:nvPr>
            <p:ph idx="10" type="dt"/>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54" name="Google Shape;54;p8"/>
          <p:cNvSpPr txBox="1"/>
          <p:nvPr>
            <p:ph idx="11" type="ftr"/>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55" name="Google Shape;55;p8"/>
          <p:cNvSpPr txBox="1"/>
          <p:nvPr>
            <p:ph idx="12" type="sldNum"/>
          </p:nvPr>
        </p:nvSpPr>
        <p:spPr>
          <a:xfrm>
            <a:off x="0" y="0"/>
            <a:ext cx="3000000" cy="3000000"/>
          </a:xfrm>
          <a:prstGeom prst="rect">
            <a:avLst/>
          </a:prstGeom>
          <a:noFill/>
          <a:ln>
            <a:noFill/>
          </a:ln>
        </p:spPr>
        <p:txBody>
          <a:bodyPr anchorCtr="0" anchor="t" bIns="45700" lIns="91425" spcFirstLastPara="1" rIns="91425" wrap="square" tIns="45700">
            <a:noAutofit/>
          </a:bodyPr>
          <a:lstStyle>
            <a:lvl1pPr indent="0" lvl="0"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1pPr>
            <a:lvl2pPr indent="0" lvl="1"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2pPr>
            <a:lvl3pPr indent="0" lvl="2"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3pPr>
            <a:lvl4pPr indent="0" lvl="3"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4pPr>
            <a:lvl5pPr indent="0" lvl="4"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5pPr>
            <a:lvl6pPr indent="0" lvl="5"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6pPr>
            <a:lvl7pPr indent="0" lvl="6"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7pPr>
            <a:lvl8pPr indent="0" lvl="7"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8pPr>
            <a:lvl9pPr indent="0" lvl="8"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6" name="Shape 56"/>
        <p:cNvGrpSpPr/>
        <p:nvPr/>
      </p:nvGrpSpPr>
      <p:grpSpPr>
        <a:xfrm>
          <a:off x="0" y="0"/>
          <a:ext cx="0" cy="0"/>
          <a:chOff x="0" y="0"/>
          <a:chExt cx="0" cy="0"/>
        </a:xfrm>
      </p:grpSpPr>
      <p:sp>
        <p:nvSpPr>
          <p:cNvPr id="57" name="Google Shape;57;p9"/>
          <p:cNvSpPr/>
          <p:nvPr>
            <p:ph type="title"/>
          </p:nvPr>
        </p:nvSpPr>
        <p:spPr>
          <a:xfrm>
            <a:off x="457200" y="273050"/>
            <a:ext cx="3008313" cy="1162050"/>
          </a:xfrm>
          <a:prstGeom prst="roundRect">
            <a:avLst>
              <a:gd fmla="val 9639" name="adj"/>
            </a:avLst>
          </a:prstGeom>
          <a:noFill/>
          <a:ln>
            <a:noFill/>
          </a:ln>
        </p:spPr>
        <p:txBody>
          <a:bodyPr anchorCtr="1" anchor="b" bIns="252000" lIns="252000" spcFirstLastPara="1" rIns="252000" wrap="square" tIns="252000">
            <a:noAutofit/>
          </a:bodyPr>
          <a:lstStyle>
            <a:lvl1pPr lvl="0" algn="l">
              <a:lnSpc>
                <a:spcPct val="90000"/>
              </a:lnSpc>
              <a:spcBef>
                <a:spcPts val="0"/>
              </a:spcBef>
              <a:spcAft>
                <a:spcPts val="0"/>
              </a:spcAft>
              <a:buClr>
                <a:srgbClr val="1C1C1C"/>
              </a:buClr>
              <a:buSzPts val="2000"/>
              <a:buFont typeface="Arial"/>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8" name="Google Shape;58;p9"/>
          <p:cNvSpPr/>
          <p:nvPr>
            <p:ph idx="1" type="body"/>
          </p:nvPr>
        </p:nvSpPr>
        <p:spPr>
          <a:xfrm>
            <a:off x="3575050" y="273050"/>
            <a:ext cx="5111750" cy="5853113"/>
          </a:xfrm>
          <a:prstGeom prst="roundRect">
            <a:avLst>
              <a:gd fmla="val 2583" name="adj"/>
            </a:avLst>
          </a:prstGeom>
          <a:noFill/>
          <a:ln>
            <a:noFill/>
          </a:ln>
        </p:spPr>
        <p:txBody>
          <a:bodyPr anchorCtr="0" anchor="t" bIns="252000" lIns="252000" spcFirstLastPara="1" rIns="252000" wrap="square" tIns="252000">
            <a:noAutofit/>
          </a:bodyPr>
          <a:lstStyle>
            <a:lvl1pPr indent="-431800" lvl="0" marL="457200" algn="l">
              <a:lnSpc>
                <a:spcPct val="90000"/>
              </a:lnSpc>
              <a:spcBef>
                <a:spcPts val="1000"/>
              </a:spcBef>
              <a:spcAft>
                <a:spcPts val="0"/>
              </a:spcAft>
              <a:buClr>
                <a:srgbClr val="1C1C1C"/>
              </a:buClr>
              <a:buSzPts val="3200"/>
              <a:buChar char="•"/>
              <a:defRPr sz="3200"/>
            </a:lvl1pPr>
            <a:lvl2pPr indent="-406400" lvl="1" marL="914400" algn="l">
              <a:lnSpc>
                <a:spcPct val="90000"/>
              </a:lnSpc>
              <a:spcBef>
                <a:spcPts val="500"/>
              </a:spcBef>
              <a:spcAft>
                <a:spcPts val="0"/>
              </a:spcAft>
              <a:buClr>
                <a:srgbClr val="1C1C1C"/>
              </a:buClr>
              <a:buSzPts val="2800"/>
              <a:buChar char="•"/>
              <a:defRPr sz="2800"/>
            </a:lvl2pPr>
            <a:lvl3pPr indent="-381000" lvl="2" marL="1371600" algn="l">
              <a:lnSpc>
                <a:spcPct val="90000"/>
              </a:lnSpc>
              <a:spcBef>
                <a:spcPts val="500"/>
              </a:spcBef>
              <a:spcAft>
                <a:spcPts val="0"/>
              </a:spcAft>
              <a:buClr>
                <a:srgbClr val="1C1C1C"/>
              </a:buClr>
              <a:buSzPts val="2400"/>
              <a:buChar char="•"/>
              <a:defRPr sz="2400"/>
            </a:lvl3pPr>
            <a:lvl4pPr indent="-355600" lvl="3" marL="1828800" algn="l">
              <a:lnSpc>
                <a:spcPct val="90000"/>
              </a:lnSpc>
              <a:spcBef>
                <a:spcPts val="500"/>
              </a:spcBef>
              <a:spcAft>
                <a:spcPts val="0"/>
              </a:spcAft>
              <a:buClr>
                <a:srgbClr val="1C1C1C"/>
              </a:buClr>
              <a:buSzPts val="2000"/>
              <a:buChar char="•"/>
              <a:defRPr sz="2000"/>
            </a:lvl4pPr>
            <a:lvl5pPr indent="-355600" lvl="4" marL="2286000" algn="l">
              <a:lnSpc>
                <a:spcPct val="90000"/>
              </a:lnSpc>
              <a:spcBef>
                <a:spcPts val="500"/>
              </a:spcBef>
              <a:spcAft>
                <a:spcPts val="0"/>
              </a:spcAft>
              <a:buClr>
                <a:srgbClr val="1C1C1C"/>
              </a:buClr>
              <a:buSzPts val="2000"/>
              <a:buChar char="•"/>
              <a:defRPr sz="2000"/>
            </a:lvl5pPr>
            <a:lvl6pPr indent="-228600" lvl="5" marL="2743200">
              <a:spcBef>
                <a:spcPts val="0"/>
              </a:spcBef>
              <a:spcAft>
                <a:spcPts val="0"/>
              </a:spcAft>
              <a:buSzPts val="1400"/>
              <a:buNone/>
              <a:defRPr sz="2000"/>
            </a:lvl6pPr>
            <a:lvl7pPr indent="-228600" lvl="6" marL="3200400">
              <a:spcBef>
                <a:spcPts val="0"/>
              </a:spcBef>
              <a:spcAft>
                <a:spcPts val="0"/>
              </a:spcAft>
              <a:buSzPts val="1400"/>
              <a:buNone/>
              <a:defRPr sz="2000"/>
            </a:lvl7pPr>
            <a:lvl8pPr indent="-228600" lvl="7" marL="3657600">
              <a:spcBef>
                <a:spcPts val="0"/>
              </a:spcBef>
              <a:spcAft>
                <a:spcPts val="0"/>
              </a:spcAft>
              <a:buSzPts val="1400"/>
              <a:buNone/>
              <a:defRPr sz="2000"/>
            </a:lvl8pPr>
            <a:lvl9pPr indent="-228600" lvl="8" marL="4114800">
              <a:spcBef>
                <a:spcPts val="0"/>
              </a:spcBef>
              <a:spcAft>
                <a:spcPts val="0"/>
              </a:spcAft>
              <a:buSzPts val="1400"/>
              <a:buNone/>
              <a:defRPr sz="2000"/>
            </a:lvl9pPr>
          </a:lstStyle>
          <a:p/>
        </p:txBody>
      </p:sp>
      <p:sp>
        <p:nvSpPr>
          <p:cNvPr id="59" name="Google Shape;59;p9"/>
          <p:cNvSpPr/>
          <p:nvPr>
            <p:ph idx="2" type="body"/>
          </p:nvPr>
        </p:nvSpPr>
        <p:spPr>
          <a:xfrm>
            <a:off x="457200" y="1435100"/>
            <a:ext cx="3008313" cy="4691063"/>
          </a:xfrm>
          <a:prstGeom prst="roundRect">
            <a:avLst>
              <a:gd fmla="val 2583" name="adj"/>
            </a:avLst>
          </a:prstGeom>
          <a:noFill/>
          <a:ln>
            <a:noFill/>
          </a:ln>
        </p:spPr>
        <p:txBody>
          <a:bodyPr anchorCtr="0" anchor="t" bIns="252000" lIns="252000" spcFirstLastPara="1" rIns="252000" wrap="square" tIns="252000">
            <a:noAutofit/>
          </a:bodyPr>
          <a:lstStyle>
            <a:lvl1pPr indent="-228600" lvl="0" marL="457200" algn="l">
              <a:lnSpc>
                <a:spcPct val="90000"/>
              </a:lnSpc>
              <a:spcBef>
                <a:spcPts val="1000"/>
              </a:spcBef>
              <a:spcAft>
                <a:spcPts val="0"/>
              </a:spcAft>
              <a:buClr>
                <a:srgbClr val="1C1C1C"/>
              </a:buClr>
              <a:buSzPts val="1400"/>
              <a:buNone/>
              <a:defRPr sz="1400"/>
            </a:lvl1pPr>
            <a:lvl2pPr indent="-228600" lvl="1" marL="914400" algn="l">
              <a:lnSpc>
                <a:spcPct val="90000"/>
              </a:lnSpc>
              <a:spcBef>
                <a:spcPts val="500"/>
              </a:spcBef>
              <a:spcAft>
                <a:spcPts val="0"/>
              </a:spcAft>
              <a:buClr>
                <a:srgbClr val="1C1C1C"/>
              </a:buClr>
              <a:buSzPts val="1200"/>
              <a:buNone/>
              <a:defRPr sz="1200"/>
            </a:lvl2pPr>
            <a:lvl3pPr indent="-228600" lvl="2" marL="1371600" algn="l">
              <a:lnSpc>
                <a:spcPct val="90000"/>
              </a:lnSpc>
              <a:spcBef>
                <a:spcPts val="500"/>
              </a:spcBef>
              <a:spcAft>
                <a:spcPts val="0"/>
              </a:spcAft>
              <a:buClr>
                <a:srgbClr val="1C1C1C"/>
              </a:buClr>
              <a:buSzPts val="1000"/>
              <a:buNone/>
              <a:defRPr sz="1000"/>
            </a:lvl3pPr>
            <a:lvl4pPr indent="-228600" lvl="3" marL="1828800" algn="l">
              <a:lnSpc>
                <a:spcPct val="90000"/>
              </a:lnSpc>
              <a:spcBef>
                <a:spcPts val="500"/>
              </a:spcBef>
              <a:spcAft>
                <a:spcPts val="0"/>
              </a:spcAft>
              <a:buClr>
                <a:srgbClr val="1C1C1C"/>
              </a:buClr>
              <a:buSzPts val="900"/>
              <a:buNone/>
              <a:defRPr sz="900"/>
            </a:lvl4pPr>
            <a:lvl5pPr indent="-228600" lvl="4" marL="2286000" algn="l">
              <a:lnSpc>
                <a:spcPct val="90000"/>
              </a:lnSpc>
              <a:spcBef>
                <a:spcPts val="500"/>
              </a:spcBef>
              <a:spcAft>
                <a:spcPts val="0"/>
              </a:spcAft>
              <a:buClr>
                <a:srgbClr val="1C1C1C"/>
              </a:buClr>
              <a:buSzPts val="900"/>
              <a:buNone/>
              <a:defRPr sz="900"/>
            </a:lvl5pPr>
            <a:lvl6pPr indent="-228600" lvl="5" marL="2743200">
              <a:spcBef>
                <a:spcPts val="0"/>
              </a:spcBef>
              <a:spcAft>
                <a:spcPts val="0"/>
              </a:spcAft>
              <a:buSzPts val="900"/>
              <a:buNone/>
              <a:defRPr sz="900"/>
            </a:lvl6pPr>
            <a:lvl7pPr indent="-228600" lvl="6" marL="3200400">
              <a:spcBef>
                <a:spcPts val="0"/>
              </a:spcBef>
              <a:spcAft>
                <a:spcPts val="0"/>
              </a:spcAft>
              <a:buSzPts val="900"/>
              <a:buNone/>
              <a:defRPr sz="900"/>
            </a:lvl7pPr>
            <a:lvl8pPr indent="-228600" lvl="7" marL="3657600">
              <a:spcBef>
                <a:spcPts val="0"/>
              </a:spcBef>
              <a:spcAft>
                <a:spcPts val="0"/>
              </a:spcAft>
              <a:buSzPts val="900"/>
              <a:buNone/>
              <a:defRPr sz="900"/>
            </a:lvl8pPr>
            <a:lvl9pPr indent="-228600" lvl="8" marL="4114800">
              <a:spcBef>
                <a:spcPts val="0"/>
              </a:spcBef>
              <a:spcAft>
                <a:spcPts val="0"/>
              </a:spcAft>
              <a:buSzPts val="900"/>
              <a:buNone/>
              <a:defRPr sz="900"/>
            </a:lvl9pPr>
          </a:lstStyle>
          <a:p/>
        </p:txBody>
      </p:sp>
      <p:sp>
        <p:nvSpPr>
          <p:cNvPr id="60" name="Google Shape;60;p9"/>
          <p:cNvSpPr txBox="1"/>
          <p:nvPr>
            <p:ph idx="10" type="dt"/>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61" name="Google Shape;61;p9"/>
          <p:cNvSpPr txBox="1"/>
          <p:nvPr>
            <p:ph idx="11" type="ftr"/>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62" name="Google Shape;62;p9"/>
          <p:cNvSpPr txBox="1"/>
          <p:nvPr>
            <p:ph idx="12" type="sldNum"/>
          </p:nvPr>
        </p:nvSpPr>
        <p:spPr>
          <a:xfrm>
            <a:off x="0" y="0"/>
            <a:ext cx="3000000" cy="3000000"/>
          </a:xfrm>
          <a:prstGeom prst="rect">
            <a:avLst/>
          </a:prstGeom>
          <a:noFill/>
          <a:ln>
            <a:noFill/>
          </a:ln>
        </p:spPr>
        <p:txBody>
          <a:bodyPr anchorCtr="0" anchor="t" bIns="45700" lIns="91425" spcFirstLastPara="1" rIns="91425" wrap="square" tIns="45700">
            <a:noAutofit/>
          </a:bodyPr>
          <a:lstStyle>
            <a:lvl1pPr indent="0" lvl="0"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1pPr>
            <a:lvl2pPr indent="0" lvl="1"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2pPr>
            <a:lvl3pPr indent="0" lvl="2"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3pPr>
            <a:lvl4pPr indent="0" lvl="3"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4pPr>
            <a:lvl5pPr indent="0" lvl="4"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5pPr>
            <a:lvl6pPr indent="0" lvl="5"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6pPr>
            <a:lvl7pPr indent="0" lvl="6"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7pPr>
            <a:lvl8pPr indent="0" lvl="7"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8pPr>
            <a:lvl9pPr indent="0" lvl="8"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3" name="Shape 63"/>
        <p:cNvGrpSpPr/>
        <p:nvPr/>
      </p:nvGrpSpPr>
      <p:grpSpPr>
        <a:xfrm>
          <a:off x="0" y="0"/>
          <a:ext cx="0" cy="0"/>
          <a:chOff x="0" y="0"/>
          <a:chExt cx="0" cy="0"/>
        </a:xfrm>
      </p:grpSpPr>
      <p:sp>
        <p:nvSpPr>
          <p:cNvPr id="64" name="Google Shape;64;p10"/>
          <p:cNvSpPr/>
          <p:nvPr>
            <p:ph type="title"/>
          </p:nvPr>
        </p:nvSpPr>
        <p:spPr>
          <a:xfrm>
            <a:off x="1792288" y="4800600"/>
            <a:ext cx="5486400" cy="566738"/>
          </a:xfrm>
          <a:prstGeom prst="roundRect">
            <a:avLst>
              <a:gd fmla="val 9639" name="adj"/>
            </a:avLst>
          </a:prstGeom>
          <a:noFill/>
          <a:ln>
            <a:noFill/>
          </a:ln>
        </p:spPr>
        <p:txBody>
          <a:bodyPr anchorCtr="1" anchor="b" bIns="252000" lIns="252000" spcFirstLastPara="1" rIns="252000" wrap="square" tIns="252000">
            <a:noAutofit/>
          </a:bodyPr>
          <a:lstStyle>
            <a:lvl1pPr lvl="0" algn="l">
              <a:lnSpc>
                <a:spcPct val="90000"/>
              </a:lnSpc>
              <a:spcBef>
                <a:spcPts val="0"/>
              </a:spcBef>
              <a:spcAft>
                <a:spcPts val="0"/>
              </a:spcAft>
              <a:buClr>
                <a:srgbClr val="1C1C1C"/>
              </a:buClr>
              <a:buSzPts val="2000"/>
              <a:buFont typeface="Arial"/>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5" name="Google Shape;65;p10"/>
          <p:cNvSpPr/>
          <p:nvPr>
            <p:ph idx="2" type="pic"/>
          </p:nvPr>
        </p:nvSpPr>
        <p:spPr>
          <a:xfrm>
            <a:off x="1792288" y="612775"/>
            <a:ext cx="5486400" cy="4114800"/>
          </a:xfrm>
          <a:prstGeom prst="roundRect">
            <a:avLst>
              <a:gd fmla="val 2583" name="adj"/>
            </a:avLst>
          </a:prstGeom>
          <a:noFill/>
          <a:ln>
            <a:noFill/>
          </a:ln>
        </p:spPr>
        <p:txBody>
          <a:bodyPr anchorCtr="0" anchor="t" bIns="252000" lIns="252000" spcFirstLastPara="1" rIns="252000" wrap="square" tIns="252000">
            <a:noAutofit/>
          </a:bodyPr>
          <a:lstStyle>
            <a:lvl1pPr lvl="0" marR="0" rtl="0" algn="l">
              <a:lnSpc>
                <a:spcPct val="90000"/>
              </a:lnSpc>
              <a:spcBef>
                <a:spcPts val="1000"/>
              </a:spcBef>
              <a:spcAft>
                <a:spcPts val="0"/>
              </a:spcAft>
              <a:buClr>
                <a:srgbClr val="1C1C1C"/>
              </a:buClr>
              <a:buSzPts val="3200"/>
              <a:buFont typeface="Arial"/>
              <a:buNone/>
              <a:defRPr b="0" i="0" sz="3200" u="none" cap="none" strike="noStrike">
                <a:solidFill>
                  <a:srgbClr val="1C1C1C"/>
                </a:solidFill>
                <a:latin typeface="Arial"/>
                <a:ea typeface="Arial"/>
                <a:cs typeface="Arial"/>
                <a:sym typeface="Arial"/>
              </a:defRPr>
            </a:lvl1pPr>
            <a:lvl2pPr lvl="1" marR="0" rtl="0" algn="l">
              <a:lnSpc>
                <a:spcPct val="90000"/>
              </a:lnSpc>
              <a:spcBef>
                <a:spcPts val="500"/>
              </a:spcBef>
              <a:spcAft>
                <a:spcPts val="0"/>
              </a:spcAft>
              <a:buClr>
                <a:srgbClr val="1C1C1C"/>
              </a:buClr>
              <a:buSzPts val="2800"/>
              <a:buFont typeface="Arial"/>
              <a:buNone/>
              <a:defRPr b="0" i="0" sz="2800" u="none" cap="none" strike="noStrike">
                <a:solidFill>
                  <a:srgbClr val="1C1C1C"/>
                </a:solidFill>
                <a:latin typeface="Arial"/>
                <a:ea typeface="Arial"/>
                <a:cs typeface="Arial"/>
                <a:sym typeface="Arial"/>
              </a:defRPr>
            </a:lvl2pPr>
            <a:lvl3pPr lvl="2" marR="0" rtl="0" algn="l">
              <a:lnSpc>
                <a:spcPct val="90000"/>
              </a:lnSpc>
              <a:spcBef>
                <a:spcPts val="500"/>
              </a:spcBef>
              <a:spcAft>
                <a:spcPts val="0"/>
              </a:spcAft>
              <a:buClr>
                <a:srgbClr val="1C1C1C"/>
              </a:buClr>
              <a:buSzPts val="2400"/>
              <a:buFont typeface="Arial"/>
              <a:buNone/>
              <a:defRPr b="0" i="0" sz="2400" u="none" cap="none" strike="noStrike">
                <a:solidFill>
                  <a:srgbClr val="1C1C1C"/>
                </a:solidFill>
                <a:latin typeface="Arial"/>
                <a:ea typeface="Arial"/>
                <a:cs typeface="Arial"/>
                <a:sym typeface="Arial"/>
              </a:defRPr>
            </a:lvl3pPr>
            <a:lvl4pPr lvl="3" marR="0" rtl="0" algn="l">
              <a:lnSpc>
                <a:spcPct val="90000"/>
              </a:lnSpc>
              <a:spcBef>
                <a:spcPts val="500"/>
              </a:spcBef>
              <a:spcAft>
                <a:spcPts val="0"/>
              </a:spcAft>
              <a:buClr>
                <a:srgbClr val="1C1C1C"/>
              </a:buClr>
              <a:buSzPts val="2000"/>
              <a:buFont typeface="Arial"/>
              <a:buNone/>
              <a:defRPr b="0" i="0" sz="2000" u="none" cap="none" strike="noStrike">
                <a:solidFill>
                  <a:srgbClr val="1C1C1C"/>
                </a:solidFill>
                <a:latin typeface="Arial"/>
                <a:ea typeface="Arial"/>
                <a:cs typeface="Arial"/>
                <a:sym typeface="Arial"/>
              </a:defRPr>
            </a:lvl4pPr>
            <a:lvl5pPr lvl="4" marR="0" rtl="0" algn="l">
              <a:lnSpc>
                <a:spcPct val="90000"/>
              </a:lnSpc>
              <a:spcBef>
                <a:spcPts val="500"/>
              </a:spcBef>
              <a:spcAft>
                <a:spcPts val="0"/>
              </a:spcAft>
              <a:buClr>
                <a:srgbClr val="1C1C1C"/>
              </a:buClr>
              <a:buSzPts val="2000"/>
              <a:buFont typeface="Arial"/>
              <a:buNone/>
              <a:defRPr b="0" i="0" sz="2000" u="none" cap="none" strike="noStrike">
                <a:solidFill>
                  <a:srgbClr val="1C1C1C"/>
                </a:solidFill>
                <a:latin typeface="Arial"/>
                <a:ea typeface="Arial"/>
                <a:cs typeface="Arial"/>
                <a:sym typeface="Arial"/>
              </a:defRPr>
            </a:lvl5pPr>
            <a:lvl6pPr lvl="5">
              <a:spcBef>
                <a:spcPts val="0"/>
              </a:spcBef>
              <a:spcAft>
                <a:spcPts val="0"/>
              </a:spcAft>
              <a:buSzPts val="2000"/>
              <a:buFont typeface="Arial"/>
              <a:buNone/>
              <a:defRPr sz="2000"/>
            </a:lvl6pPr>
            <a:lvl7pPr lvl="6">
              <a:spcBef>
                <a:spcPts val="0"/>
              </a:spcBef>
              <a:spcAft>
                <a:spcPts val="0"/>
              </a:spcAft>
              <a:buSzPts val="2000"/>
              <a:buFont typeface="Arial"/>
              <a:buNone/>
              <a:defRPr sz="2000"/>
            </a:lvl7pPr>
            <a:lvl8pPr lvl="7">
              <a:spcBef>
                <a:spcPts val="0"/>
              </a:spcBef>
              <a:spcAft>
                <a:spcPts val="0"/>
              </a:spcAft>
              <a:buSzPts val="2000"/>
              <a:buFont typeface="Arial"/>
              <a:buNone/>
              <a:defRPr sz="2000"/>
            </a:lvl8pPr>
            <a:lvl9pPr lvl="8">
              <a:spcBef>
                <a:spcPts val="0"/>
              </a:spcBef>
              <a:spcAft>
                <a:spcPts val="0"/>
              </a:spcAft>
              <a:buSzPts val="2000"/>
              <a:buFont typeface="Arial"/>
              <a:buNone/>
              <a:defRPr sz="2000"/>
            </a:lvl9pPr>
          </a:lstStyle>
          <a:p/>
        </p:txBody>
      </p:sp>
      <p:sp>
        <p:nvSpPr>
          <p:cNvPr id="66" name="Google Shape;66;p10"/>
          <p:cNvSpPr/>
          <p:nvPr>
            <p:ph idx="1" type="body"/>
          </p:nvPr>
        </p:nvSpPr>
        <p:spPr>
          <a:xfrm>
            <a:off x="1792288" y="5367338"/>
            <a:ext cx="5486400" cy="804862"/>
          </a:xfrm>
          <a:prstGeom prst="roundRect">
            <a:avLst>
              <a:gd fmla="val 2583" name="adj"/>
            </a:avLst>
          </a:prstGeom>
          <a:noFill/>
          <a:ln>
            <a:noFill/>
          </a:ln>
        </p:spPr>
        <p:txBody>
          <a:bodyPr anchorCtr="0" anchor="t" bIns="252000" lIns="252000" spcFirstLastPara="1" rIns="252000" wrap="square" tIns="252000">
            <a:noAutofit/>
          </a:bodyPr>
          <a:lstStyle>
            <a:lvl1pPr indent="-228600" lvl="0" marL="457200" algn="l">
              <a:lnSpc>
                <a:spcPct val="90000"/>
              </a:lnSpc>
              <a:spcBef>
                <a:spcPts val="1000"/>
              </a:spcBef>
              <a:spcAft>
                <a:spcPts val="0"/>
              </a:spcAft>
              <a:buClr>
                <a:srgbClr val="1C1C1C"/>
              </a:buClr>
              <a:buSzPts val="1400"/>
              <a:buNone/>
              <a:defRPr sz="1400"/>
            </a:lvl1pPr>
            <a:lvl2pPr indent="-228600" lvl="1" marL="914400" algn="l">
              <a:lnSpc>
                <a:spcPct val="90000"/>
              </a:lnSpc>
              <a:spcBef>
                <a:spcPts val="500"/>
              </a:spcBef>
              <a:spcAft>
                <a:spcPts val="0"/>
              </a:spcAft>
              <a:buClr>
                <a:srgbClr val="1C1C1C"/>
              </a:buClr>
              <a:buSzPts val="1200"/>
              <a:buNone/>
              <a:defRPr sz="1200"/>
            </a:lvl2pPr>
            <a:lvl3pPr indent="-228600" lvl="2" marL="1371600" algn="l">
              <a:lnSpc>
                <a:spcPct val="90000"/>
              </a:lnSpc>
              <a:spcBef>
                <a:spcPts val="500"/>
              </a:spcBef>
              <a:spcAft>
                <a:spcPts val="0"/>
              </a:spcAft>
              <a:buClr>
                <a:srgbClr val="1C1C1C"/>
              </a:buClr>
              <a:buSzPts val="1000"/>
              <a:buNone/>
              <a:defRPr sz="1000"/>
            </a:lvl3pPr>
            <a:lvl4pPr indent="-228600" lvl="3" marL="1828800" algn="l">
              <a:lnSpc>
                <a:spcPct val="90000"/>
              </a:lnSpc>
              <a:spcBef>
                <a:spcPts val="500"/>
              </a:spcBef>
              <a:spcAft>
                <a:spcPts val="0"/>
              </a:spcAft>
              <a:buClr>
                <a:srgbClr val="1C1C1C"/>
              </a:buClr>
              <a:buSzPts val="900"/>
              <a:buNone/>
              <a:defRPr sz="900"/>
            </a:lvl4pPr>
            <a:lvl5pPr indent="-228600" lvl="4" marL="2286000" algn="l">
              <a:lnSpc>
                <a:spcPct val="90000"/>
              </a:lnSpc>
              <a:spcBef>
                <a:spcPts val="500"/>
              </a:spcBef>
              <a:spcAft>
                <a:spcPts val="0"/>
              </a:spcAft>
              <a:buClr>
                <a:srgbClr val="1C1C1C"/>
              </a:buClr>
              <a:buSzPts val="900"/>
              <a:buNone/>
              <a:defRPr sz="900"/>
            </a:lvl5pPr>
            <a:lvl6pPr indent="-228600" lvl="5" marL="2743200">
              <a:spcBef>
                <a:spcPts val="0"/>
              </a:spcBef>
              <a:spcAft>
                <a:spcPts val="0"/>
              </a:spcAft>
              <a:buSzPts val="900"/>
              <a:buNone/>
              <a:defRPr sz="900"/>
            </a:lvl6pPr>
            <a:lvl7pPr indent="-228600" lvl="6" marL="3200400">
              <a:spcBef>
                <a:spcPts val="0"/>
              </a:spcBef>
              <a:spcAft>
                <a:spcPts val="0"/>
              </a:spcAft>
              <a:buSzPts val="900"/>
              <a:buNone/>
              <a:defRPr sz="900"/>
            </a:lvl7pPr>
            <a:lvl8pPr indent="-228600" lvl="7" marL="3657600">
              <a:spcBef>
                <a:spcPts val="0"/>
              </a:spcBef>
              <a:spcAft>
                <a:spcPts val="0"/>
              </a:spcAft>
              <a:buSzPts val="900"/>
              <a:buNone/>
              <a:defRPr sz="900"/>
            </a:lvl8pPr>
            <a:lvl9pPr indent="-228600" lvl="8" marL="4114800">
              <a:spcBef>
                <a:spcPts val="0"/>
              </a:spcBef>
              <a:spcAft>
                <a:spcPts val="0"/>
              </a:spcAft>
              <a:buSzPts val="900"/>
              <a:buNone/>
              <a:defRPr sz="900"/>
            </a:lvl9pPr>
          </a:lstStyle>
          <a:p/>
        </p:txBody>
      </p:sp>
      <p:sp>
        <p:nvSpPr>
          <p:cNvPr id="67" name="Google Shape;67;p10"/>
          <p:cNvSpPr txBox="1"/>
          <p:nvPr>
            <p:ph idx="10" type="dt"/>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68" name="Google Shape;68;p10"/>
          <p:cNvSpPr txBox="1"/>
          <p:nvPr>
            <p:ph idx="11" type="ftr"/>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69" name="Google Shape;69;p10"/>
          <p:cNvSpPr txBox="1"/>
          <p:nvPr>
            <p:ph idx="12" type="sldNum"/>
          </p:nvPr>
        </p:nvSpPr>
        <p:spPr>
          <a:xfrm>
            <a:off x="0" y="0"/>
            <a:ext cx="3000000" cy="3000000"/>
          </a:xfrm>
          <a:prstGeom prst="rect">
            <a:avLst/>
          </a:prstGeom>
          <a:noFill/>
          <a:ln>
            <a:noFill/>
          </a:ln>
        </p:spPr>
        <p:txBody>
          <a:bodyPr anchorCtr="0" anchor="t" bIns="45700" lIns="91425" spcFirstLastPara="1" rIns="91425" wrap="square" tIns="45700">
            <a:noAutofit/>
          </a:bodyPr>
          <a:lstStyle>
            <a:lvl1pPr indent="0" lvl="0"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1pPr>
            <a:lvl2pPr indent="0" lvl="1"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2pPr>
            <a:lvl3pPr indent="0" lvl="2"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3pPr>
            <a:lvl4pPr indent="0" lvl="3"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4pPr>
            <a:lvl5pPr indent="0" lvl="4"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5pPr>
            <a:lvl6pPr indent="0" lvl="5"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6pPr>
            <a:lvl7pPr indent="0" lvl="6"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7pPr>
            <a:lvl8pPr indent="0" lvl="7"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8pPr>
            <a:lvl9pPr indent="0" lvl="8"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0" name="Shape 70"/>
        <p:cNvGrpSpPr/>
        <p:nvPr/>
      </p:nvGrpSpPr>
      <p:grpSpPr>
        <a:xfrm>
          <a:off x="0" y="0"/>
          <a:ext cx="0" cy="0"/>
          <a:chOff x="0" y="0"/>
          <a:chExt cx="0" cy="0"/>
        </a:xfrm>
      </p:grpSpPr>
      <p:sp>
        <p:nvSpPr>
          <p:cNvPr id="71" name="Google Shape;71;p11"/>
          <p:cNvSpPr/>
          <p:nvPr>
            <p:ph type="title"/>
          </p:nvPr>
        </p:nvSpPr>
        <p:spPr>
          <a:xfrm>
            <a:off x="490537" y="695325"/>
            <a:ext cx="8162925" cy="1150937"/>
          </a:xfrm>
          <a:prstGeom prst="roundRect">
            <a:avLst>
              <a:gd fmla="val 9639" name="adj"/>
            </a:avLst>
          </a:prstGeom>
          <a:noFill/>
          <a:ln>
            <a:noFill/>
          </a:ln>
        </p:spPr>
        <p:txBody>
          <a:bodyPr anchorCtr="1" anchor="ctr" bIns="252000" lIns="252000" spcFirstLastPara="1" rIns="252000" wrap="square" tIns="252000">
            <a:noAutofit/>
          </a:bodyPr>
          <a:lstStyle>
            <a:lvl1pPr lvl="0" algn="l">
              <a:lnSpc>
                <a:spcPct val="90000"/>
              </a:lnSpc>
              <a:spcBef>
                <a:spcPts val="0"/>
              </a:spcBef>
              <a:spcAft>
                <a:spcPts val="0"/>
              </a:spcAft>
              <a:buClr>
                <a:srgbClr val="1C1C1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2" name="Google Shape;72;p11"/>
          <p:cNvSpPr/>
          <p:nvPr>
            <p:ph idx="1" type="body"/>
          </p:nvPr>
        </p:nvSpPr>
        <p:spPr>
          <a:xfrm>
            <a:off x="490537" y="1957387"/>
            <a:ext cx="8162925" cy="4387850"/>
          </a:xfrm>
          <a:prstGeom prst="roundRect">
            <a:avLst>
              <a:gd fmla="val 2583" name="adj"/>
            </a:avLst>
          </a:prstGeom>
          <a:noFill/>
          <a:ln>
            <a:noFill/>
          </a:ln>
        </p:spPr>
        <p:txBody>
          <a:bodyPr anchorCtr="0" anchor="t" bIns="252000" lIns="252000" spcFirstLastPara="1" rIns="252000" wrap="square" tIns="252000">
            <a:noAutofit/>
          </a:bodyPr>
          <a:lstStyle>
            <a:lvl1pPr indent="-228600" lvl="0" marL="457200">
              <a:spcBef>
                <a:spcPts val="1000"/>
              </a:spcBef>
              <a:spcAft>
                <a:spcPts val="0"/>
              </a:spcAft>
              <a:buNone/>
              <a:defRPr/>
            </a:lvl1pPr>
          </a:lstStyle>
          <a:p/>
        </p:txBody>
      </p:sp>
      <p:sp>
        <p:nvSpPr>
          <p:cNvPr id="73" name="Google Shape;73;p11"/>
          <p:cNvSpPr txBox="1"/>
          <p:nvPr/>
        </p:nvSpPr>
        <p:spPr>
          <a:xfrm rot="5400000">
            <a:off x="2411258" y="103033"/>
            <a:ext cx="4321459" cy="8096534"/>
          </a:xfrm>
          <a:prstGeom prst="rect">
            <a:avLst/>
          </a:prstGeom>
          <a:noFill/>
          <a:ln>
            <a:noFill/>
          </a:ln>
        </p:spPr>
        <p:txBody>
          <a:bodyPr anchorCtr="0" anchor="t" bIns="252000" lIns="252000" spcFirstLastPara="1" rIns="252000" wrap="square" tIns="252000">
            <a:noAutofit/>
          </a:bodyPr>
          <a:lstStyle/>
          <a:p>
            <a:pPr indent="-228600" lvl="0" marL="228600" marR="0" rtl="0" algn="l">
              <a:lnSpc>
                <a:spcPct val="90000"/>
              </a:lnSpc>
              <a:spcBef>
                <a:spcPts val="0"/>
              </a:spcBef>
              <a:spcAft>
                <a:spcPts val="0"/>
              </a:spcAft>
              <a:buClr>
                <a:srgbClr val="1C1C1C"/>
              </a:buClr>
              <a:buSzPts val="1800"/>
              <a:buFont typeface="Arial"/>
              <a:buChar char="•"/>
            </a:pPr>
            <a:r>
              <a:rPr b="0" i="0" lang="en-US" sz="1800" u="none" cap="none" strike="noStrike">
                <a:solidFill>
                  <a:srgbClr val="1C1C1C"/>
                </a:solidFill>
                <a:latin typeface="Arial"/>
                <a:ea typeface="Arial"/>
                <a:cs typeface="Arial"/>
                <a:sym typeface="Arial"/>
              </a:rPr>
              <a:t>Click to edit Master text styles</a:t>
            </a:r>
            <a:endParaRPr/>
          </a:p>
          <a:p>
            <a:pPr indent="-228600" lvl="1" marL="685800" marR="0" rtl="0" algn="l">
              <a:lnSpc>
                <a:spcPct val="90000"/>
              </a:lnSpc>
              <a:spcBef>
                <a:spcPts val="500"/>
              </a:spcBef>
              <a:spcAft>
                <a:spcPts val="0"/>
              </a:spcAft>
              <a:buClr>
                <a:srgbClr val="1C1C1C"/>
              </a:buClr>
              <a:buSzPts val="1600"/>
              <a:buFont typeface="Arial"/>
              <a:buChar char="•"/>
            </a:pPr>
            <a:r>
              <a:rPr b="0" i="0" lang="en-US" sz="1600" u="none" cap="none" strike="noStrike">
                <a:solidFill>
                  <a:srgbClr val="1C1C1C"/>
                </a:solidFill>
                <a:latin typeface="Arial"/>
                <a:ea typeface="Arial"/>
                <a:cs typeface="Arial"/>
                <a:sym typeface="Arial"/>
              </a:rPr>
              <a:t>Second level</a:t>
            </a:r>
            <a:endParaRPr/>
          </a:p>
          <a:p>
            <a:pPr indent="-228600" lvl="2" marL="1143000" marR="0" rtl="0" algn="l">
              <a:lnSpc>
                <a:spcPct val="90000"/>
              </a:lnSpc>
              <a:spcBef>
                <a:spcPts val="500"/>
              </a:spcBef>
              <a:spcAft>
                <a:spcPts val="0"/>
              </a:spcAft>
              <a:buClr>
                <a:srgbClr val="1C1C1C"/>
              </a:buClr>
              <a:buSzPts val="1400"/>
              <a:buFont typeface="Arial"/>
              <a:buChar char="•"/>
            </a:pPr>
            <a:r>
              <a:rPr b="0" i="0" lang="en-US" sz="1400" u="none" cap="none" strike="noStrike">
                <a:solidFill>
                  <a:srgbClr val="1C1C1C"/>
                </a:solidFill>
                <a:latin typeface="Arial"/>
                <a:ea typeface="Arial"/>
                <a:cs typeface="Arial"/>
                <a:sym typeface="Arial"/>
              </a:rPr>
              <a:t>Third level</a:t>
            </a:r>
            <a:endParaRPr/>
          </a:p>
          <a:p>
            <a:pPr indent="-228600" lvl="3" marL="1600200" marR="0" rtl="0" algn="l">
              <a:lnSpc>
                <a:spcPct val="90000"/>
              </a:lnSpc>
              <a:spcBef>
                <a:spcPts val="500"/>
              </a:spcBef>
              <a:spcAft>
                <a:spcPts val="0"/>
              </a:spcAft>
              <a:buClr>
                <a:srgbClr val="1C1C1C"/>
              </a:buClr>
              <a:buSzPts val="1400"/>
              <a:buFont typeface="Arial"/>
              <a:buChar char="•"/>
            </a:pPr>
            <a:r>
              <a:rPr b="0" i="0" lang="en-US" sz="1400" u="none" cap="none" strike="noStrike">
                <a:solidFill>
                  <a:srgbClr val="1C1C1C"/>
                </a:solidFill>
                <a:latin typeface="Arial"/>
                <a:ea typeface="Arial"/>
                <a:cs typeface="Arial"/>
                <a:sym typeface="Arial"/>
              </a:rPr>
              <a:t>Fourth level</a:t>
            </a:r>
            <a:endParaRPr/>
          </a:p>
          <a:p>
            <a:pPr indent="-228600" lvl="4" marL="2057400" marR="0" rtl="0" algn="l">
              <a:lnSpc>
                <a:spcPct val="90000"/>
              </a:lnSpc>
              <a:spcBef>
                <a:spcPts val="500"/>
              </a:spcBef>
              <a:spcAft>
                <a:spcPts val="0"/>
              </a:spcAft>
              <a:buClr>
                <a:srgbClr val="1C1C1C"/>
              </a:buClr>
              <a:buSzPts val="1400"/>
              <a:buFont typeface="Arial"/>
              <a:buChar char="•"/>
            </a:pPr>
            <a:r>
              <a:rPr b="0" i="0" lang="en-US" sz="1400" u="none" cap="none" strike="noStrike">
                <a:solidFill>
                  <a:srgbClr val="1C1C1C"/>
                </a:solidFill>
                <a:latin typeface="Arial"/>
                <a:ea typeface="Arial"/>
                <a:cs typeface="Arial"/>
                <a:sym typeface="Arial"/>
              </a:rPr>
              <a:t>Fifth level</a:t>
            </a:r>
            <a:endParaRPr b="0" i="0" sz="1400" u="none" cap="none" strike="noStrike">
              <a:solidFill>
                <a:srgbClr val="1C1C1C"/>
              </a:solidFill>
              <a:latin typeface="Arial"/>
              <a:ea typeface="Arial"/>
              <a:cs typeface="Arial"/>
              <a:sym typeface="Arial"/>
            </a:endParaRPr>
          </a:p>
        </p:txBody>
      </p:sp>
      <p:sp>
        <p:nvSpPr>
          <p:cNvPr id="74" name="Google Shape;74;p11"/>
          <p:cNvSpPr txBox="1"/>
          <p:nvPr>
            <p:ph idx="10" type="dt"/>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5" name="Google Shape;75;p11"/>
          <p:cNvSpPr txBox="1"/>
          <p:nvPr>
            <p:ph idx="11" type="ftr"/>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6" name="Google Shape;76;p11"/>
          <p:cNvSpPr txBox="1"/>
          <p:nvPr>
            <p:ph idx="12" type="sldNum"/>
          </p:nvPr>
        </p:nvSpPr>
        <p:spPr>
          <a:xfrm>
            <a:off x="0" y="0"/>
            <a:ext cx="3000000" cy="3000000"/>
          </a:xfrm>
          <a:prstGeom prst="rect">
            <a:avLst/>
          </a:prstGeom>
          <a:noFill/>
          <a:ln>
            <a:noFill/>
          </a:ln>
        </p:spPr>
        <p:txBody>
          <a:bodyPr anchorCtr="0" anchor="t" bIns="45700" lIns="91425" spcFirstLastPara="1" rIns="91425" wrap="square" tIns="45700">
            <a:noAutofit/>
          </a:bodyPr>
          <a:lstStyle>
            <a:lvl1pPr indent="0" lvl="0"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1pPr>
            <a:lvl2pPr indent="0" lvl="1"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2pPr>
            <a:lvl3pPr indent="0" lvl="2"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3pPr>
            <a:lvl4pPr indent="0" lvl="3"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4pPr>
            <a:lvl5pPr indent="0" lvl="4"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5pPr>
            <a:lvl6pPr indent="0" lvl="5"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6pPr>
            <a:lvl7pPr indent="0" lvl="6"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7pPr>
            <a:lvl8pPr indent="0" lvl="7"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8pPr>
            <a:lvl9pPr indent="0" lvl="8"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7" name="Shape 77"/>
        <p:cNvGrpSpPr/>
        <p:nvPr/>
      </p:nvGrpSpPr>
      <p:grpSpPr>
        <a:xfrm>
          <a:off x="0" y="0"/>
          <a:ext cx="0" cy="0"/>
          <a:chOff x="0" y="0"/>
          <a:chExt cx="0" cy="0"/>
        </a:xfrm>
      </p:grpSpPr>
      <p:sp>
        <p:nvSpPr>
          <p:cNvPr id="78" name="Google Shape;78;p12"/>
          <p:cNvSpPr/>
          <p:nvPr>
            <p:ph type="title"/>
          </p:nvPr>
        </p:nvSpPr>
        <p:spPr>
          <a:xfrm>
            <a:off x="6629400" y="274638"/>
            <a:ext cx="2057400" cy="5851525"/>
          </a:xfrm>
          <a:prstGeom prst="roundRect">
            <a:avLst>
              <a:gd fmla="val 9639" name="adj"/>
            </a:avLst>
          </a:prstGeom>
          <a:noFill/>
          <a:ln>
            <a:noFill/>
          </a:ln>
        </p:spPr>
        <p:txBody>
          <a:bodyPr anchorCtr="1" anchor="ctr" bIns="252000" lIns="252000" spcFirstLastPara="1" rIns="252000" wrap="square" tIns="252000">
            <a:noAutofit/>
          </a:bodyPr>
          <a:lstStyle>
            <a:lvl1pPr lvl="0">
              <a:spcBef>
                <a:spcPts val="0"/>
              </a:spcBef>
              <a:spcAft>
                <a:spcPts val="0"/>
              </a:spcAft>
              <a:buNone/>
              <a:defRPr/>
            </a:lvl1pPr>
          </a:lstStyle>
          <a:p/>
        </p:txBody>
      </p:sp>
      <p:sp>
        <p:nvSpPr>
          <p:cNvPr id="79" name="Google Shape;79;p12"/>
          <p:cNvSpPr txBox="1"/>
          <p:nvPr/>
        </p:nvSpPr>
        <p:spPr>
          <a:xfrm rot="5400000">
            <a:off x="4790422" y="2229771"/>
            <a:ext cx="5735357" cy="1941232"/>
          </a:xfrm>
          <a:prstGeom prst="rect">
            <a:avLst/>
          </a:prstGeom>
          <a:noFill/>
          <a:ln>
            <a:noFill/>
          </a:ln>
        </p:spPr>
        <p:txBody>
          <a:bodyPr anchorCtr="1" anchor="ctr" bIns="252000" lIns="252000" spcFirstLastPara="1" rIns="252000" wrap="square" tIns="252000">
            <a:noAutofit/>
          </a:bodyPr>
          <a:lstStyle/>
          <a:p>
            <a:pPr indent="0" lvl="0" marL="0" marR="0" rtl="0" algn="l">
              <a:lnSpc>
                <a:spcPct val="90000"/>
              </a:lnSpc>
              <a:spcBef>
                <a:spcPts val="0"/>
              </a:spcBef>
              <a:spcAft>
                <a:spcPts val="0"/>
              </a:spcAft>
              <a:buClr>
                <a:srgbClr val="1C1C1C"/>
              </a:buClr>
              <a:buSzPts val="4000"/>
              <a:buFont typeface="Arial"/>
              <a:buNone/>
            </a:pPr>
            <a:r>
              <a:rPr b="1" i="0" lang="en-US" sz="4000" u="none" cap="none" strike="noStrike">
                <a:solidFill>
                  <a:srgbClr val="1C1C1C"/>
                </a:solidFill>
                <a:latin typeface="Arial"/>
                <a:ea typeface="Arial"/>
                <a:cs typeface="Arial"/>
                <a:sym typeface="Arial"/>
              </a:rPr>
              <a:t>Click to edit Master title style</a:t>
            </a:r>
            <a:endParaRPr b="1" i="0" sz="4000" u="none" cap="none" strike="noStrike">
              <a:solidFill>
                <a:srgbClr val="1C1C1C"/>
              </a:solidFill>
              <a:latin typeface="Arial"/>
              <a:ea typeface="Arial"/>
              <a:cs typeface="Arial"/>
              <a:sym typeface="Arial"/>
            </a:endParaRPr>
          </a:p>
        </p:txBody>
      </p:sp>
      <p:sp>
        <p:nvSpPr>
          <p:cNvPr id="80" name="Google Shape;80;p12"/>
          <p:cNvSpPr/>
          <p:nvPr>
            <p:ph idx="1" type="body"/>
          </p:nvPr>
        </p:nvSpPr>
        <p:spPr>
          <a:xfrm>
            <a:off x="457200" y="274638"/>
            <a:ext cx="6019800" cy="5851525"/>
          </a:xfrm>
          <a:prstGeom prst="roundRect">
            <a:avLst>
              <a:gd fmla="val 2583" name="adj"/>
            </a:avLst>
          </a:prstGeom>
          <a:noFill/>
          <a:ln>
            <a:noFill/>
          </a:ln>
        </p:spPr>
        <p:txBody>
          <a:bodyPr anchorCtr="0" anchor="t" bIns="252000" lIns="252000" spcFirstLastPara="1" rIns="252000" wrap="square" tIns="252000">
            <a:noAutofit/>
          </a:bodyPr>
          <a:lstStyle>
            <a:lvl1pPr indent="-228600" lvl="0" marL="457200">
              <a:spcBef>
                <a:spcPts val="1000"/>
              </a:spcBef>
              <a:spcAft>
                <a:spcPts val="0"/>
              </a:spcAft>
              <a:buNone/>
              <a:defRPr/>
            </a:lvl1pPr>
          </a:lstStyle>
          <a:p/>
        </p:txBody>
      </p:sp>
      <p:sp>
        <p:nvSpPr>
          <p:cNvPr id="81" name="Google Shape;81;p12"/>
          <p:cNvSpPr txBox="1"/>
          <p:nvPr/>
        </p:nvSpPr>
        <p:spPr>
          <a:xfrm rot="5400000">
            <a:off x="585606" y="234756"/>
            <a:ext cx="5762987" cy="5931262"/>
          </a:xfrm>
          <a:prstGeom prst="rect">
            <a:avLst/>
          </a:prstGeom>
          <a:noFill/>
          <a:ln>
            <a:noFill/>
          </a:ln>
        </p:spPr>
        <p:txBody>
          <a:bodyPr anchorCtr="0" anchor="t" bIns="252000" lIns="252000" spcFirstLastPara="1" rIns="252000" wrap="square" tIns="252000">
            <a:noAutofit/>
          </a:bodyPr>
          <a:lstStyle/>
          <a:p>
            <a:pPr indent="-228600" lvl="0" marL="228600" marR="0" rtl="0" algn="l">
              <a:lnSpc>
                <a:spcPct val="90000"/>
              </a:lnSpc>
              <a:spcBef>
                <a:spcPts val="0"/>
              </a:spcBef>
              <a:spcAft>
                <a:spcPts val="0"/>
              </a:spcAft>
              <a:buClr>
                <a:srgbClr val="1C1C1C"/>
              </a:buClr>
              <a:buSzPts val="1800"/>
              <a:buFont typeface="Arial"/>
              <a:buChar char="•"/>
            </a:pPr>
            <a:r>
              <a:rPr b="0" i="0" lang="en-US" sz="1800" u="none" cap="none" strike="noStrike">
                <a:solidFill>
                  <a:srgbClr val="1C1C1C"/>
                </a:solidFill>
                <a:latin typeface="Arial"/>
                <a:ea typeface="Arial"/>
                <a:cs typeface="Arial"/>
                <a:sym typeface="Arial"/>
              </a:rPr>
              <a:t>Click to edit Master text styles</a:t>
            </a:r>
            <a:endParaRPr/>
          </a:p>
          <a:p>
            <a:pPr indent="-228600" lvl="1" marL="685800" marR="0" rtl="0" algn="l">
              <a:lnSpc>
                <a:spcPct val="90000"/>
              </a:lnSpc>
              <a:spcBef>
                <a:spcPts val="500"/>
              </a:spcBef>
              <a:spcAft>
                <a:spcPts val="0"/>
              </a:spcAft>
              <a:buClr>
                <a:srgbClr val="1C1C1C"/>
              </a:buClr>
              <a:buSzPts val="1600"/>
              <a:buFont typeface="Arial"/>
              <a:buChar char="•"/>
            </a:pPr>
            <a:r>
              <a:rPr b="0" i="0" lang="en-US" sz="1600" u="none" cap="none" strike="noStrike">
                <a:solidFill>
                  <a:srgbClr val="1C1C1C"/>
                </a:solidFill>
                <a:latin typeface="Arial"/>
                <a:ea typeface="Arial"/>
                <a:cs typeface="Arial"/>
                <a:sym typeface="Arial"/>
              </a:rPr>
              <a:t>Second level</a:t>
            </a:r>
            <a:endParaRPr/>
          </a:p>
          <a:p>
            <a:pPr indent="-228600" lvl="2" marL="1143000" marR="0" rtl="0" algn="l">
              <a:lnSpc>
                <a:spcPct val="90000"/>
              </a:lnSpc>
              <a:spcBef>
                <a:spcPts val="500"/>
              </a:spcBef>
              <a:spcAft>
                <a:spcPts val="0"/>
              </a:spcAft>
              <a:buClr>
                <a:srgbClr val="1C1C1C"/>
              </a:buClr>
              <a:buSzPts val="1400"/>
              <a:buFont typeface="Arial"/>
              <a:buChar char="•"/>
            </a:pPr>
            <a:r>
              <a:rPr b="0" i="0" lang="en-US" sz="1400" u="none" cap="none" strike="noStrike">
                <a:solidFill>
                  <a:srgbClr val="1C1C1C"/>
                </a:solidFill>
                <a:latin typeface="Arial"/>
                <a:ea typeface="Arial"/>
                <a:cs typeface="Arial"/>
                <a:sym typeface="Arial"/>
              </a:rPr>
              <a:t>Third level</a:t>
            </a:r>
            <a:endParaRPr/>
          </a:p>
          <a:p>
            <a:pPr indent="-228600" lvl="3" marL="1600200" marR="0" rtl="0" algn="l">
              <a:lnSpc>
                <a:spcPct val="90000"/>
              </a:lnSpc>
              <a:spcBef>
                <a:spcPts val="500"/>
              </a:spcBef>
              <a:spcAft>
                <a:spcPts val="0"/>
              </a:spcAft>
              <a:buClr>
                <a:srgbClr val="1C1C1C"/>
              </a:buClr>
              <a:buSzPts val="1400"/>
              <a:buFont typeface="Arial"/>
              <a:buChar char="•"/>
            </a:pPr>
            <a:r>
              <a:rPr b="0" i="0" lang="en-US" sz="1400" u="none" cap="none" strike="noStrike">
                <a:solidFill>
                  <a:srgbClr val="1C1C1C"/>
                </a:solidFill>
                <a:latin typeface="Arial"/>
                <a:ea typeface="Arial"/>
                <a:cs typeface="Arial"/>
                <a:sym typeface="Arial"/>
              </a:rPr>
              <a:t>Fourth level</a:t>
            </a:r>
            <a:endParaRPr/>
          </a:p>
          <a:p>
            <a:pPr indent="-228600" lvl="4" marL="2057400" marR="0" rtl="0" algn="l">
              <a:lnSpc>
                <a:spcPct val="90000"/>
              </a:lnSpc>
              <a:spcBef>
                <a:spcPts val="500"/>
              </a:spcBef>
              <a:spcAft>
                <a:spcPts val="0"/>
              </a:spcAft>
              <a:buClr>
                <a:srgbClr val="1C1C1C"/>
              </a:buClr>
              <a:buSzPts val="1400"/>
              <a:buFont typeface="Arial"/>
              <a:buChar char="•"/>
            </a:pPr>
            <a:r>
              <a:rPr b="0" i="0" lang="en-US" sz="1400" u="none" cap="none" strike="noStrike">
                <a:solidFill>
                  <a:srgbClr val="1C1C1C"/>
                </a:solidFill>
                <a:latin typeface="Arial"/>
                <a:ea typeface="Arial"/>
                <a:cs typeface="Arial"/>
                <a:sym typeface="Arial"/>
              </a:rPr>
              <a:t>Fifth level</a:t>
            </a:r>
            <a:endParaRPr b="0" i="0" sz="1400" u="none" cap="none" strike="noStrike">
              <a:solidFill>
                <a:srgbClr val="1C1C1C"/>
              </a:solidFill>
              <a:latin typeface="Arial"/>
              <a:ea typeface="Arial"/>
              <a:cs typeface="Arial"/>
              <a:sym typeface="Arial"/>
            </a:endParaRPr>
          </a:p>
        </p:txBody>
      </p:sp>
      <p:sp>
        <p:nvSpPr>
          <p:cNvPr id="82" name="Google Shape;82;p12"/>
          <p:cNvSpPr txBox="1"/>
          <p:nvPr>
            <p:ph idx="10" type="dt"/>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83" name="Google Shape;83;p12"/>
          <p:cNvSpPr txBox="1"/>
          <p:nvPr>
            <p:ph idx="11" type="ftr"/>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84" name="Google Shape;84;p12"/>
          <p:cNvSpPr txBox="1"/>
          <p:nvPr>
            <p:ph idx="12" type="sldNum"/>
          </p:nvPr>
        </p:nvSpPr>
        <p:spPr>
          <a:xfrm>
            <a:off x="0" y="0"/>
            <a:ext cx="3000000" cy="3000000"/>
          </a:xfrm>
          <a:prstGeom prst="rect">
            <a:avLst/>
          </a:prstGeom>
          <a:noFill/>
          <a:ln>
            <a:noFill/>
          </a:ln>
        </p:spPr>
        <p:txBody>
          <a:bodyPr anchorCtr="0" anchor="t" bIns="45700" lIns="91425" spcFirstLastPara="1" rIns="91425" wrap="square" tIns="45700">
            <a:noAutofit/>
          </a:bodyPr>
          <a:lstStyle>
            <a:lvl1pPr indent="0" lvl="0"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1pPr>
            <a:lvl2pPr indent="0" lvl="1"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2pPr>
            <a:lvl3pPr indent="0" lvl="2"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3pPr>
            <a:lvl4pPr indent="0" lvl="3"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4pPr>
            <a:lvl5pPr indent="0" lvl="4"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5pPr>
            <a:lvl6pPr indent="0" lvl="5"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6pPr>
            <a:lvl7pPr indent="0" lvl="6"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7pPr>
            <a:lvl8pPr indent="0" lvl="7"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8pPr>
            <a:lvl9pPr indent="0" lvl="8" marL="0" marR="0" rtl="0" algn="l">
              <a:lnSpc>
                <a:spcPct val="100000"/>
              </a:lnSpc>
              <a:spcBef>
                <a:spcPts val="0"/>
              </a:spcBef>
              <a:spcAft>
                <a:spcPts val="0"/>
              </a:spcAft>
              <a:buClr>
                <a:schemeClr val="dk1"/>
              </a:buClr>
              <a:buSzPts val="1800"/>
              <a:buFont typeface="Arial"/>
              <a:buNone/>
              <a:defRPr b="0" i="0" sz="1800" u="none">
                <a:solidFill>
                  <a:schemeClr val="dk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1">
  <p:cSld name="Title and Content">
    <p:spTree>
      <p:nvGrpSpPr>
        <p:cNvPr id="85" name="Shape 85"/>
        <p:cNvGrpSpPr/>
        <p:nvPr/>
      </p:nvGrpSpPr>
      <p:grpSpPr>
        <a:xfrm>
          <a:off x="0" y="0"/>
          <a:ext cx="0" cy="0"/>
          <a:chOff x="0" y="0"/>
          <a:chExt cx="0" cy="0"/>
        </a:xfrm>
      </p:grpSpPr>
      <p:sp>
        <p:nvSpPr>
          <p:cNvPr id="86" name="Google Shape;86;p13"/>
          <p:cNvSpPr/>
          <p:nvPr>
            <p:ph type="title"/>
          </p:nvPr>
        </p:nvSpPr>
        <p:spPr>
          <a:xfrm>
            <a:off x="457198" y="485773"/>
            <a:ext cx="8220000" cy="1595700"/>
          </a:xfrm>
          <a:prstGeom prst="roundRect">
            <a:avLst>
              <a:gd fmla="val 2082" name="adj"/>
            </a:avLst>
          </a:prstGeom>
          <a:noFill/>
          <a:ln>
            <a:noFill/>
          </a:ln>
        </p:spPr>
        <p:txBody>
          <a:bodyPr anchorCtr="1" anchor="ctr" bIns="252000" lIns="252000" spcFirstLastPara="1" rIns="252000" wrap="square" tIns="252000">
            <a:noAutofit/>
          </a:bodyPr>
          <a:lstStyle>
            <a:lvl1pPr lvl="0" rtl="0" algn="l">
              <a:lnSpc>
                <a:spcPct val="90000"/>
              </a:lnSpc>
              <a:spcBef>
                <a:spcPts val="0"/>
              </a:spcBef>
              <a:spcAft>
                <a:spcPts val="0"/>
              </a:spcAft>
              <a:buSzPts val="1400"/>
              <a:buNone/>
              <a:defRPr b="1" sz="4000">
                <a:latin typeface="Arial"/>
                <a:ea typeface="Arial"/>
                <a:cs typeface="Arial"/>
                <a:sym typeface="Arial"/>
              </a:defRPr>
            </a:lvl1pPr>
            <a:lvl2pPr lvl="1" rtl="0" algn="l">
              <a:lnSpc>
                <a:spcPct val="90000"/>
              </a:lnSpc>
              <a:spcBef>
                <a:spcPts val="0"/>
              </a:spcBef>
              <a:spcAft>
                <a:spcPts val="0"/>
              </a:spcAft>
              <a:buSzPts val="1400"/>
              <a:buNone/>
              <a:defRPr/>
            </a:lvl2pPr>
            <a:lvl3pPr lvl="2" rtl="0" algn="l">
              <a:lnSpc>
                <a:spcPct val="90000"/>
              </a:lnSpc>
              <a:spcBef>
                <a:spcPts val="0"/>
              </a:spcBef>
              <a:spcAft>
                <a:spcPts val="0"/>
              </a:spcAft>
              <a:buSzPts val="1400"/>
              <a:buNone/>
              <a:defRPr/>
            </a:lvl3pPr>
            <a:lvl4pPr lvl="3" rtl="0" algn="l">
              <a:lnSpc>
                <a:spcPct val="90000"/>
              </a:lnSpc>
              <a:spcBef>
                <a:spcPts val="0"/>
              </a:spcBef>
              <a:spcAft>
                <a:spcPts val="0"/>
              </a:spcAft>
              <a:buSzPts val="1400"/>
              <a:buNone/>
              <a:defRPr/>
            </a:lvl4pPr>
            <a:lvl5pPr lvl="4" rtl="0" algn="l">
              <a:lnSpc>
                <a:spcPct val="90000"/>
              </a:lnSpc>
              <a:spcBef>
                <a:spcPts val="0"/>
              </a:spcBef>
              <a:spcAft>
                <a:spcPts val="0"/>
              </a:spcAft>
              <a:buSzPts val="1400"/>
              <a:buNone/>
              <a:defRPr/>
            </a:lvl5pPr>
            <a:lvl6pPr lvl="5" rtl="0" algn="l">
              <a:lnSpc>
                <a:spcPct val="90000"/>
              </a:lnSpc>
              <a:spcBef>
                <a:spcPts val="0"/>
              </a:spcBef>
              <a:spcAft>
                <a:spcPts val="0"/>
              </a:spcAft>
              <a:buSzPts val="1400"/>
              <a:buNone/>
              <a:defRPr/>
            </a:lvl6pPr>
            <a:lvl7pPr lvl="6" rtl="0" algn="l">
              <a:lnSpc>
                <a:spcPct val="90000"/>
              </a:lnSpc>
              <a:spcBef>
                <a:spcPts val="0"/>
              </a:spcBef>
              <a:spcAft>
                <a:spcPts val="0"/>
              </a:spcAft>
              <a:buSzPts val="1400"/>
              <a:buNone/>
              <a:defRPr/>
            </a:lvl7pPr>
            <a:lvl8pPr lvl="7" rtl="0" algn="l">
              <a:lnSpc>
                <a:spcPct val="90000"/>
              </a:lnSpc>
              <a:spcBef>
                <a:spcPts val="0"/>
              </a:spcBef>
              <a:spcAft>
                <a:spcPts val="0"/>
              </a:spcAft>
              <a:buSzPts val="1400"/>
              <a:buNone/>
              <a:defRPr/>
            </a:lvl8pPr>
            <a:lvl9pPr lvl="8" rtl="0" algn="l">
              <a:lnSpc>
                <a:spcPct val="90000"/>
              </a:lnSpc>
              <a:spcBef>
                <a:spcPts val="0"/>
              </a:spcBef>
              <a:spcAft>
                <a:spcPts val="0"/>
              </a:spcAft>
              <a:buSzPts val="1400"/>
              <a:buNone/>
              <a:defRPr/>
            </a:lvl9pPr>
          </a:lstStyle>
          <a:p/>
        </p:txBody>
      </p:sp>
      <p:sp>
        <p:nvSpPr>
          <p:cNvPr id="87" name="Google Shape;87;p13"/>
          <p:cNvSpPr/>
          <p:nvPr>
            <p:ph idx="1" type="body"/>
          </p:nvPr>
        </p:nvSpPr>
        <p:spPr>
          <a:xfrm>
            <a:off x="457197" y="2153354"/>
            <a:ext cx="8220000" cy="4242600"/>
          </a:xfrm>
          <a:prstGeom prst="roundRect">
            <a:avLst>
              <a:gd fmla="val 558" name="adj"/>
            </a:avLst>
          </a:prstGeom>
          <a:noFill/>
          <a:ln>
            <a:noFill/>
          </a:ln>
        </p:spPr>
        <p:txBody>
          <a:bodyPr anchorCtr="0" anchor="t" bIns="252000" lIns="252000" spcFirstLastPara="1" rIns="252000" wrap="square" tIns="252000">
            <a:noAutofit/>
          </a:bodyPr>
          <a:lstStyle>
            <a:lvl1pPr indent="-342900" lvl="0" marL="457200" rtl="0" algn="l">
              <a:lnSpc>
                <a:spcPct val="90000"/>
              </a:lnSpc>
              <a:spcBef>
                <a:spcPts val="1000"/>
              </a:spcBef>
              <a:spcAft>
                <a:spcPts val="0"/>
              </a:spcAft>
              <a:buClr>
                <a:srgbClr val="1C1C1C"/>
              </a:buClr>
              <a:buSzPts val="1800"/>
              <a:buChar char="•"/>
              <a:defRPr sz="1800">
                <a:latin typeface="NTR"/>
                <a:ea typeface="NTR"/>
                <a:cs typeface="NTR"/>
                <a:sym typeface="NTR"/>
              </a:defRPr>
            </a:lvl1pPr>
            <a:lvl2pPr indent="-330200" lvl="1" marL="914400" rtl="0" algn="l">
              <a:lnSpc>
                <a:spcPct val="90000"/>
              </a:lnSpc>
              <a:spcBef>
                <a:spcPts val="500"/>
              </a:spcBef>
              <a:spcAft>
                <a:spcPts val="0"/>
              </a:spcAft>
              <a:buClr>
                <a:srgbClr val="1C1C1C"/>
              </a:buClr>
              <a:buSzPts val="1600"/>
              <a:buChar char="•"/>
              <a:defRPr sz="1600">
                <a:latin typeface="NTR"/>
                <a:ea typeface="NTR"/>
                <a:cs typeface="NTR"/>
                <a:sym typeface="NTR"/>
              </a:defRPr>
            </a:lvl2pPr>
            <a:lvl3pPr indent="-317500" lvl="2" marL="1371600" rtl="0" algn="l">
              <a:lnSpc>
                <a:spcPct val="90000"/>
              </a:lnSpc>
              <a:spcBef>
                <a:spcPts val="500"/>
              </a:spcBef>
              <a:spcAft>
                <a:spcPts val="0"/>
              </a:spcAft>
              <a:buClr>
                <a:srgbClr val="1C1C1C"/>
              </a:buClr>
              <a:buSzPts val="1400"/>
              <a:buChar char="•"/>
              <a:defRPr sz="1400">
                <a:latin typeface="NTR"/>
                <a:ea typeface="NTR"/>
                <a:cs typeface="NTR"/>
                <a:sym typeface="NTR"/>
              </a:defRPr>
            </a:lvl3pPr>
            <a:lvl4pPr indent="-317500" lvl="3" marL="1828800" rtl="0" algn="l">
              <a:lnSpc>
                <a:spcPct val="90000"/>
              </a:lnSpc>
              <a:spcBef>
                <a:spcPts val="500"/>
              </a:spcBef>
              <a:spcAft>
                <a:spcPts val="0"/>
              </a:spcAft>
              <a:buClr>
                <a:srgbClr val="1C1C1C"/>
              </a:buClr>
              <a:buSzPts val="1400"/>
              <a:buChar char="•"/>
              <a:defRPr sz="1400">
                <a:latin typeface="NTR"/>
                <a:ea typeface="NTR"/>
                <a:cs typeface="NTR"/>
                <a:sym typeface="NTR"/>
              </a:defRPr>
            </a:lvl4pPr>
            <a:lvl5pPr indent="-317500" lvl="4" marL="2286000" rtl="0" algn="l">
              <a:lnSpc>
                <a:spcPct val="90000"/>
              </a:lnSpc>
              <a:spcBef>
                <a:spcPts val="500"/>
              </a:spcBef>
              <a:spcAft>
                <a:spcPts val="0"/>
              </a:spcAft>
              <a:buClr>
                <a:srgbClr val="1C1C1C"/>
              </a:buClr>
              <a:buSzPts val="1400"/>
              <a:buChar char="•"/>
              <a:defRPr sz="1400">
                <a:latin typeface="NTR"/>
                <a:ea typeface="NTR"/>
                <a:cs typeface="NTR"/>
                <a:sym typeface="NT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4.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4" Type="http://schemas.openxmlformats.org/officeDocument/2006/relationships/theme" Target="../theme/theme1.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sp>
        <p:nvSpPr>
          <p:cNvPr id="10" name="Google Shape;10;p1"/>
          <p:cNvSpPr/>
          <p:nvPr/>
        </p:nvSpPr>
        <p:spPr>
          <a:xfrm>
            <a:off x="457200" y="438150"/>
            <a:ext cx="8220075" cy="5957887"/>
          </a:xfrm>
          <a:prstGeom prst="roundRect">
            <a:avLst>
              <a:gd fmla="val 2648" name="adj"/>
            </a:avLst>
          </a:prstGeom>
          <a:solidFill>
            <a:schemeClr val="lt1">
              <a:alpha val="89803"/>
            </a:schemeClr>
          </a:solidFill>
          <a:ln cap="rnd" cmpd="sng" w="254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300"/>
              <a:buFont typeface="Arial"/>
              <a:buNone/>
            </a:pPr>
            <a:r>
              <a:rPr b="0" i="0" lang="en-US" sz="1300" u="none" cap="none" strike="noStrike">
                <a:solidFill>
                  <a:srgbClr val="FFFFFF"/>
                </a:solidFill>
                <a:latin typeface="Arial"/>
                <a:ea typeface="Arial"/>
                <a:cs typeface="Arial"/>
                <a:sym typeface="Arial"/>
              </a:rPr>
              <a:t> </a:t>
            </a:r>
            <a:endParaRPr/>
          </a:p>
        </p:txBody>
      </p:sp>
      <p:sp>
        <p:nvSpPr>
          <p:cNvPr id="11" name="Google Shape;11;p1"/>
          <p:cNvSpPr/>
          <p:nvPr>
            <p:ph type="title"/>
          </p:nvPr>
        </p:nvSpPr>
        <p:spPr>
          <a:xfrm>
            <a:off x="490537" y="695325"/>
            <a:ext cx="8162925" cy="1150937"/>
          </a:xfrm>
          <a:prstGeom prst="roundRect">
            <a:avLst>
              <a:gd fmla="val 9639" name="adj"/>
            </a:avLst>
          </a:prstGeom>
          <a:noFill/>
          <a:ln>
            <a:noFill/>
          </a:ln>
        </p:spPr>
        <p:txBody>
          <a:bodyPr anchorCtr="1" anchor="ctr" bIns="252000" lIns="252000" spcFirstLastPara="1" rIns="252000" wrap="square" tIns="252000">
            <a:noAutofit/>
          </a:bodyPr>
          <a:lstStyle>
            <a:lvl1pPr lvl="0" marR="0" rtl="0" algn="l">
              <a:lnSpc>
                <a:spcPct val="90000"/>
              </a:lnSpc>
              <a:spcBef>
                <a:spcPts val="0"/>
              </a:spcBef>
              <a:spcAft>
                <a:spcPts val="0"/>
              </a:spcAft>
              <a:buClr>
                <a:srgbClr val="1C1C1C"/>
              </a:buClr>
              <a:buSzPts val="4000"/>
              <a:buFont typeface="Arial"/>
              <a:buNone/>
              <a:defRPr b="1" i="0" sz="4000" u="none" cap="none" strike="noStrike">
                <a:solidFill>
                  <a:srgbClr val="1C1C1C"/>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2" name="Google Shape;12;p1"/>
          <p:cNvSpPr/>
          <p:nvPr>
            <p:ph idx="1" type="body"/>
          </p:nvPr>
        </p:nvSpPr>
        <p:spPr>
          <a:xfrm>
            <a:off x="490537" y="1957387"/>
            <a:ext cx="8162925" cy="4387850"/>
          </a:xfrm>
          <a:prstGeom prst="roundRect">
            <a:avLst>
              <a:gd fmla="val 2583" name="adj"/>
            </a:avLst>
          </a:prstGeom>
          <a:noFill/>
          <a:ln>
            <a:noFill/>
          </a:ln>
        </p:spPr>
        <p:txBody>
          <a:bodyPr anchorCtr="0" anchor="t" bIns="252000" lIns="252000" spcFirstLastPara="1" rIns="252000" wrap="square" tIns="252000">
            <a:noAutofit/>
          </a:bodyPr>
          <a:lstStyle>
            <a:lvl1pPr indent="-342900" lvl="0" marL="457200" marR="0" rtl="0" algn="l">
              <a:lnSpc>
                <a:spcPct val="90000"/>
              </a:lnSpc>
              <a:spcBef>
                <a:spcPts val="1000"/>
              </a:spcBef>
              <a:spcAft>
                <a:spcPts val="0"/>
              </a:spcAft>
              <a:buClr>
                <a:srgbClr val="1C1C1C"/>
              </a:buClr>
              <a:buSzPts val="1800"/>
              <a:buFont typeface="Arial"/>
              <a:buChar char="•"/>
              <a:defRPr b="0" i="0" sz="1800" u="none" cap="none" strike="noStrike">
                <a:solidFill>
                  <a:srgbClr val="1C1C1C"/>
                </a:solidFill>
                <a:latin typeface="Arial"/>
                <a:ea typeface="Arial"/>
                <a:cs typeface="Arial"/>
                <a:sym typeface="Arial"/>
              </a:defRPr>
            </a:lvl1pPr>
            <a:lvl2pPr indent="-330200" lvl="1" marL="914400" marR="0" rtl="0" algn="l">
              <a:lnSpc>
                <a:spcPct val="90000"/>
              </a:lnSpc>
              <a:spcBef>
                <a:spcPts val="500"/>
              </a:spcBef>
              <a:spcAft>
                <a:spcPts val="0"/>
              </a:spcAft>
              <a:buClr>
                <a:srgbClr val="1C1C1C"/>
              </a:buClr>
              <a:buSzPts val="1600"/>
              <a:buFont typeface="Arial"/>
              <a:buChar char="•"/>
              <a:defRPr b="0" i="0" sz="1600" u="none" cap="none" strike="noStrike">
                <a:solidFill>
                  <a:srgbClr val="1C1C1C"/>
                </a:solidFill>
                <a:latin typeface="Arial"/>
                <a:ea typeface="Arial"/>
                <a:cs typeface="Arial"/>
                <a:sym typeface="Arial"/>
              </a:defRPr>
            </a:lvl2pPr>
            <a:lvl3pPr indent="-317500" lvl="2" marL="1371600" marR="0" rtl="0" algn="l">
              <a:lnSpc>
                <a:spcPct val="90000"/>
              </a:lnSpc>
              <a:spcBef>
                <a:spcPts val="500"/>
              </a:spcBef>
              <a:spcAft>
                <a:spcPts val="0"/>
              </a:spcAft>
              <a:buClr>
                <a:srgbClr val="1C1C1C"/>
              </a:buClr>
              <a:buSzPts val="1400"/>
              <a:buFont typeface="Arial"/>
              <a:buChar char="•"/>
              <a:defRPr b="0" i="0" sz="1400" u="none" cap="none" strike="noStrike">
                <a:solidFill>
                  <a:srgbClr val="1C1C1C"/>
                </a:solidFill>
                <a:latin typeface="Arial"/>
                <a:ea typeface="Arial"/>
                <a:cs typeface="Arial"/>
                <a:sym typeface="Arial"/>
              </a:defRPr>
            </a:lvl3pPr>
            <a:lvl4pPr indent="-317500" lvl="3" marL="1828800" marR="0" rtl="0" algn="l">
              <a:lnSpc>
                <a:spcPct val="90000"/>
              </a:lnSpc>
              <a:spcBef>
                <a:spcPts val="500"/>
              </a:spcBef>
              <a:spcAft>
                <a:spcPts val="0"/>
              </a:spcAft>
              <a:buClr>
                <a:srgbClr val="1C1C1C"/>
              </a:buClr>
              <a:buSzPts val="1400"/>
              <a:buFont typeface="Arial"/>
              <a:buChar char="•"/>
              <a:defRPr b="0" i="0" sz="1400" u="none" cap="none" strike="noStrike">
                <a:solidFill>
                  <a:srgbClr val="1C1C1C"/>
                </a:solidFill>
                <a:latin typeface="Arial"/>
                <a:ea typeface="Arial"/>
                <a:cs typeface="Arial"/>
                <a:sym typeface="Arial"/>
              </a:defRPr>
            </a:lvl4pPr>
            <a:lvl5pPr indent="-317500" lvl="4" marL="2286000" marR="0" rtl="0" algn="l">
              <a:lnSpc>
                <a:spcPct val="90000"/>
              </a:lnSpc>
              <a:spcBef>
                <a:spcPts val="500"/>
              </a:spcBef>
              <a:spcAft>
                <a:spcPts val="0"/>
              </a:spcAft>
              <a:buClr>
                <a:srgbClr val="1C1C1C"/>
              </a:buClr>
              <a:buSzPts val="1400"/>
              <a:buFont typeface="Arial"/>
              <a:buChar char="•"/>
              <a:defRPr b="0" i="0" sz="1400" u="none" cap="none" strike="noStrike">
                <a:solidFill>
                  <a:srgbClr val="1C1C1C"/>
                </a:solidFill>
                <a:latin typeface="Arial"/>
                <a:ea typeface="Arial"/>
                <a:cs typeface="Arial"/>
                <a:sym typeface="Arial"/>
              </a:defRPr>
            </a:lvl5pPr>
            <a:lvl6pPr indent="-228600" lvl="5" marL="2743200">
              <a:spcBef>
                <a:spcPts val="0"/>
              </a:spcBef>
              <a:spcAft>
                <a:spcPts val="0"/>
              </a:spcAft>
              <a:buSzPts val="1400"/>
              <a:buNone/>
              <a:defRPr sz="1800"/>
            </a:lvl6pPr>
            <a:lvl7pPr indent="-228600" lvl="6" marL="3200400">
              <a:spcBef>
                <a:spcPts val="0"/>
              </a:spcBef>
              <a:spcAft>
                <a:spcPts val="0"/>
              </a:spcAft>
              <a:buSzPts val="1400"/>
              <a:buNone/>
              <a:defRPr sz="1800"/>
            </a:lvl7pPr>
            <a:lvl8pPr indent="-228600" lvl="7" marL="3657600">
              <a:spcBef>
                <a:spcPts val="0"/>
              </a:spcBef>
              <a:spcAft>
                <a:spcPts val="0"/>
              </a:spcAft>
              <a:buSzPts val="1400"/>
              <a:buNone/>
              <a:defRPr sz="1800"/>
            </a:lvl8pPr>
            <a:lvl9pPr indent="-228600" lvl="8" marL="4114800">
              <a:spcBef>
                <a:spcPts val="0"/>
              </a:spcBef>
              <a:spcAft>
                <a:spcPts val="0"/>
              </a:spcAft>
              <a:buSzPts val="1400"/>
              <a:buNone/>
              <a:defRPr sz="1800"/>
            </a:lvl9pPr>
          </a:lstStyle>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xml"/><Relationship Id="rId3" Type="http://schemas.openxmlformats.org/officeDocument/2006/relationships/image" Target="../media/image3.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xml"/><Relationship Id="rId3" Type="http://schemas.openxmlformats.org/officeDocument/2006/relationships/hyperlink" Target="https://www.bbc.co.uk/bitesize/clips/zrpnvcw" TargetMode="External"/><Relationship Id="rId4" Type="http://schemas.openxmlformats.org/officeDocument/2006/relationships/image" Target="../media/image10.png"/><Relationship Id="rId5"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1.jpg"/><Relationship Id="rId4" Type="http://schemas.openxmlformats.org/officeDocument/2006/relationships/image" Target="../media/image12.png"/><Relationship Id="rId5" Type="http://schemas.openxmlformats.org/officeDocument/2006/relationships/image" Target="../media/image17.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2.png"/><Relationship Id="rId4" Type="http://schemas.openxmlformats.org/officeDocument/2006/relationships/image" Target="../media/image9.jpg"/><Relationship Id="rId5"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3.png"/><Relationship Id="rId4" Type="http://schemas.openxmlformats.org/officeDocument/2006/relationships/image" Target="../media/image7.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3.png"/><Relationship Id="rId4" Type="http://schemas.openxmlformats.org/officeDocument/2006/relationships/image" Target="../media/image1.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4.png"/><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8.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24.png"/><Relationship Id="rId4" Type="http://schemas.openxmlformats.org/officeDocument/2006/relationships/image" Target="../media/image19.png"/><Relationship Id="rId5" Type="http://schemas.openxmlformats.org/officeDocument/2006/relationships/image" Target="../media/image2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2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xml"/><Relationship Id="rId3" Type="http://schemas.openxmlformats.org/officeDocument/2006/relationships/image" Target="../media/image5.png"/><Relationship Id="rId4" Type="http://schemas.openxmlformats.org/officeDocument/2006/relationships/image" Target="../media/image25.png"/><Relationship Id="rId5" Type="http://schemas.openxmlformats.org/officeDocument/2006/relationships/image" Target="../media/image22.png"/><Relationship Id="rId6" Type="http://schemas.openxmlformats.org/officeDocument/2006/relationships/image" Target="../media/image20.png"/><Relationship Id="rId7"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 name="Shape 92"/>
        <p:cNvGrpSpPr/>
        <p:nvPr/>
      </p:nvGrpSpPr>
      <p:grpSpPr>
        <a:xfrm>
          <a:off x="0" y="0"/>
          <a:ext cx="0" cy="0"/>
          <a:chOff x="0" y="0"/>
          <a:chExt cx="0" cy="0"/>
        </a:xfrm>
      </p:grpSpPr>
      <p:sp>
        <p:nvSpPr>
          <p:cNvPr id="93" name="Google Shape;93;p14"/>
          <p:cNvSpPr/>
          <p:nvPr>
            <p:ph type="title"/>
          </p:nvPr>
        </p:nvSpPr>
        <p:spPr>
          <a:xfrm>
            <a:off x="457198" y="485773"/>
            <a:ext cx="8220000" cy="1595700"/>
          </a:xfrm>
          <a:prstGeom prst="roundRect">
            <a:avLst>
              <a:gd fmla="val 16667" name="adj"/>
            </a:avLst>
          </a:prstGeom>
          <a:noFill/>
          <a:ln>
            <a:noFill/>
          </a:ln>
        </p:spPr>
        <p:txBody>
          <a:bodyPr anchorCtr="1" anchor="ctr" bIns="252000" lIns="252000" spcFirstLastPara="1" rIns="252000" wrap="square" tIns="252000">
            <a:noAutofit/>
          </a:bodyPr>
          <a:lstStyle/>
          <a:p>
            <a:pPr indent="0" lvl="0" marL="0" rtl="0" algn="l">
              <a:lnSpc>
                <a:spcPct val="90000"/>
              </a:lnSpc>
              <a:spcBef>
                <a:spcPts val="0"/>
              </a:spcBef>
              <a:spcAft>
                <a:spcPts val="0"/>
              </a:spcAft>
              <a:buSzPts val="1400"/>
              <a:buNone/>
            </a:pPr>
            <a:r>
              <a:t/>
            </a:r>
            <a:endParaRPr/>
          </a:p>
        </p:txBody>
      </p:sp>
      <p:sp>
        <p:nvSpPr>
          <p:cNvPr id="94" name="Google Shape;94;p14"/>
          <p:cNvSpPr/>
          <p:nvPr>
            <p:ph idx="1" type="body"/>
          </p:nvPr>
        </p:nvSpPr>
        <p:spPr>
          <a:xfrm>
            <a:off x="457197" y="2153354"/>
            <a:ext cx="8220000" cy="4242600"/>
          </a:xfrm>
          <a:prstGeom prst="roundRect">
            <a:avLst>
              <a:gd fmla="val 16667" name="adj"/>
            </a:avLst>
          </a:prstGeom>
          <a:noFill/>
          <a:ln>
            <a:noFill/>
          </a:ln>
        </p:spPr>
        <p:txBody>
          <a:bodyPr anchorCtr="0" anchor="t" bIns="252000" lIns="252000" spcFirstLastPara="1" rIns="252000" wrap="square" tIns="252000">
            <a:noAutofit/>
          </a:bodyPr>
          <a:lstStyle/>
          <a:p>
            <a:pPr indent="0" lvl="0" marL="0" rtl="0" algn="l">
              <a:lnSpc>
                <a:spcPct val="90000"/>
              </a:lnSpc>
              <a:spcBef>
                <a:spcPts val="1000"/>
              </a:spcBef>
              <a:spcAft>
                <a:spcPts val="0"/>
              </a:spcAft>
              <a:buSzPts val="1800"/>
              <a:buNone/>
            </a:pPr>
            <a:r>
              <a:t/>
            </a:r>
            <a:endParaRPr/>
          </a:p>
        </p:txBody>
      </p:sp>
      <p:graphicFrame>
        <p:nvGraphicFramePr>
          <p:cNvPr id="95" name="Google Shape;95;p14"/>
          <p:cNvGraphicFramePr/>
          <p:nvPr/>
        </p:nvGraphicFramePr>
        <p:xfrm>
          <a:off x="541337" y="862012"/>
          <a:ext cx="3000000" cy="3000000"/>
        </p:xfrm>
        <a:graphic>
          <a:graphicData uri="http://schemas.openxmlformats.org/drawingml/2006/table">
            <a:tbl>
              <a:tblPr>
                <a:noFill/>
                <a:tableStyleId>{DB267D15-0F54-47E3-9607-3BEDCDB06D5E}</a:tableStyleId>
              </a:tblPr>
              <a:tblGrid>
                <a:gridCol w="1905000"/>
                <a:gridCol w="6342050"/>
              </a:tblGrid>
              <a:tr h="304800">
                <a:tc gridSpan="2">
                  <a:txBody>
                    <a:bodyPr/>
                    <a:lstStyle/>
                    <a:p>
                      <a:pPr indent="0" lvl="0" marL="0" marR="0" rtl="0" algn="ctr">
                        <a:lnSpc>
                          <a:spcPct val="100000"/>
                        </a:lnSpc>
                        <a:spcBef>
                          <a:spcPts val="0"/>
                        </a:spcBef>
                        <a:spcAft>
                          <a:spcPts val="0"/>
                        </a:spcAft>
                        <a:buClr>
                          <a:schemeClr val="dk1"/>
                        </a:buClr>
                        <a:buSzPts val="2000"/>
                        <a:buFont typeface="NTR"/>
                        <a:buNone/>
                      </a:pPr>
                      <a:r>
                        <a:rPr b="1" i="0" lang="en-US" sz="2000" u="sng" cap="none" strike="noStrike">
                          <a:solidFill>
                            <a:schemeClr val="dk1"/>
                          </a:solidFill>
                          <a:latin typeface="Amaranth"/>
                          <a:ea typeface="Amaranth"/>
                          <a:cs typeface="Amaranth"/>
                          <a:sym typeface="Amaranth"/>
                        </a:rPr>
                        <a:t>Key Questions</a:t>
                      </a:r>
                      <a:endParaRPr sz="1400" u="none" cap="none" strike="noStrike">
                        <a:latin typeface="Amaranth"/>
                        <a:ea typeface="Amaranth"/>
                        <a:cs typeface="Amaranth"/>
                        <a:sym typeface="Amaranth"/>
                      </a:endParaRPr>
                    </a:p>
                  </a:txBody>
                  <a:tcPr marT="0" marB="0" marR="35000" marL="350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1E082"/>
                    </a:solidFill>
                  </a:tcPr>
                </a:tc>
                <a:tc hMerge="1"/>
              </a:tr>
              <a:tr h="315900">
                <a:tc gridSpan="2">
                  <a:txBody>
                    <a:bodyPr/>
                    <a:lstStyle/>
                    <a:p>
                      <a:pPr indent="0" lvl="0" marL="0" marR="0" rtl="0" algn="ctr">
                        <a:lnSpc>
                          <a:spcPct val="100000"/>
                        </a:lnSpc>
                        <a:spcBef>
                          <a:spcPts val="0"/>
                        </a:spcBef>
                        <a:spcAft>
                          <a:spcPts val="0"/>
                        </a:spcAft>
                        <a:buClr>
                          <a:schemeClr val="dk1"/>
                        </a:buClr>
                        <a:buSzPts val="2000"/>
                        <a:buFont typeface="NTR"/>
                        <a:buNone/>
                      </a:pPr>
                      <a:r>
                        <a:rPr b="1" i="0" lang="en-US" sz="2000" u="none" cap="none" strike="noStrike">
                          <a:solidFill>
                            <a:schemeClr val="dk1"/>
                          </a:solidFill>
                          <a:latin typeface="Amaranth"/>
                          <a:ea typeface="Amaranth"/>
                          <a:cs typeface="Amaranth"/>
                          <a:sym typeface="Amaranth"/>
                        </a:rPr>
                        <a:t>Introduction: What do I already know?</a:t>
                      </a:r>
                      <a:endParaRPr sz="1400" u="none" cap="none" strike="noStrike">
                        <a:latin typeface="Amaranth"/>
                        <a:ea typeface="Amaranth"/>
                        <a:cs typeface="Amaranth"/>
                        <a:sym typeface="Amaranth"/>
                      </a:endParaRPr>
                    </a:p>
                  </a:txBody>
                  <a:tcPr marT="0" marB="0" marR="35000" marL="350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1E082"/>
                    </a:solidFill>
                  </a:tcPr>
                </a:tc>
                <a:tc hMerge="1"/>
              </a:tr>
              <a:tr h="538150">
                <a:tc>
                  <a:txBody>
                    <a:bodyPr/>
                    <a:lstStyle/>
                    <a:p>
                      <a:pPr indent="0" lvl="0" marL="0" marR="0" rtl="0" algn="l">
                        <a:lnSpc>
                          <a:spcPct val="115000"/>
                        </a:lnSpc>
                        <a:spcBef>
                          <a:spcPts val="0"/>
                        </a:spcBef>
                        <a:spcAft>
                          <a:spcPts val="0"/>
                        </a:spcAft>
                        <a:buClr>
                          <a:schemeClr val="dk1"/>
                        </a:buClr>
                        <a:buSzPts val="2000"/>
                        <a:buFont typeface="NTR"/>
                        <a:buNone/>
                      </a:pPr>
                      <a:r>
                        <a:rPr b="1" i="0" lang="en-US" sz="2000" u="none" cap="none" strike="noStrike">
                          <a:solidFill>
                            <a:schemeClr val="dk1"/>
                          </a:solidFill>
                          <a:latin typeface="Amaranth"/>
                          <a:ea typeface="Amaranth"/>
                          <a:cs typeface="Amaranth"/>
                          <a:sym typeface="Amaranth"/>
                        </a:rPr>
                        <a:t>LC 1 </a:t>
                      </a:r>
                      <a:endParaRPr sz="1400" u="none" cap="none" strike="noStrike">
                        <a:latin typeface="Amaranth"/>
                        <a:ea typeface="Amaranth"/>
                        <a:cs typeface="Amaranth"/>
                        <a:sym typeface="Amaranth"/>
                      </a:endParaRPr>
                    </a:p>
                  </a:txBody>
                  <a:tcPr marT="0" marB="0" marR="35000" marL="350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1E082"/>
                    </a:solidFill>
                  </a:tcPr>
                </a:tc>
                <a:tc>
                  <a:txBody>
                    <a:bodyPr/>
                    <a:lstStyle/>
                    <a:p>
                      <a:pPr indent="0" lvl="0" marL="0" marR="0" rtl="0" algn="l">
                        <a:lnSpc>
                          <a:spcPct val="115000"/>
                        </a:lnSpc>
                        <a:spcBef>
                          <a:spcPts val="0"/>
                        </a:spcBef>
                        <a:spcAft>
                          <a:spcPts val="0"/>
                        </a:spcAft>
                        <a:buClr>
                          <a:schemeClr val="dk1"/>
                        </a:buClr>
                        <a:buSzPts val="2000"/>
                        <a:buFont typeface="NTR"/>
                        <a:buNone/>
                      </a:pPr>
                      <a:r>
                        <a:rPr i="0" lang="en-US" sz="2000" u="none" cap="none" strike="noStrike">
                          <a:solidFill>
                            <a:schemeClr val="dk1"/>
                          </a:solidFill>
                          <a:latin typeface="Amaranth"/>
                          <a:ea typeface="Amaranth"/>
                          <a:cs typeface="Amaranth"/>
                          <a:sym typeface="Amaranth"/>
                        </a:rPr>
                        <a:t>Who were the Anglo-Saxons and did they like the Vikings?</a:t>
                      </a:r>
                      <a:endParaRPr sz="1400" u="none" cap="none" strike="noStrike">
                        <a:latin typeface="Amaranth"/>
                        <a:ea typeface="Amaranth"/>
                        <a:cs typeface="Amaranth"/>
                        <a:sym typeface="Amaranth"/>
                      </a:endParaRPr>
                    </a:p>
                  </a:txBody>
                  <a:tcPr marT="0" marB="0" marR="35000" marL="35000">
                    <a:lnL cap="flat" cmpd="sng" w="12700">
                      <a:solidFill>
                        <a:schemeClr val="dk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lt1"/>
                      </a:solidFill>
                      <a:prstDash val="solid"/>
                      <a:round/>
                      <a:headEnd len="sm" w="sm" type="none"/>
                      <a:tailEnd len="sm" w="sm" type="none"/>
                    </a:lnB>
                    <a:solidFill>
                      <a:srgbClr val="D9EAD3"/>
                    </a:solidFill>
                  </a:tcPr>
                </a:tc>
              </a:tr>
              <a:tr h="700075">
                <a:tc>
                  <a:txBody>
                    <a:bodyPr/>
                    <a:lstStyle/>
                    <a:p>
                      <a:pPr indent="0" lvl="0" marL="0" marR="0" rtl="0" algn="l">
                        <a:lnSpc>
                          <a:spcPct val="115000"/>
                        </a:lnSpc>
                        <a:spcBef>
                          <a:spcPts val="0"/>
                        </a:spcBef>
                        <a:spcAft>
                          <a:spcPts val="0"/>
                        </a:spcAft>
                        <a:buClr>
                          <a:schemeClr val="dk1"/>
                        </a:buClr>
                        <a:buSzPts val="2000"/>
                        <a:buFont typeface="NTR"/>
                        <a:buNone/>
                      </a:pPr>
                      <a:r>
                        <a:rPr b="1" i="0" lang="en-US" sz="2000" u="none" cap="none" strike="noStrike">
                          <a:solidFill>
                            <a:schemeClr val="dk1"/>
                          </a:solidFill>
                          <a:latin typeface="Amaranth"/>
                          <a:ea typeface="Amaranth"/>
                          <a:cs typeface="Amaranth"/>
                          <a:sym typeface="Amaranth"/>
                        </a:rPr>
                        <a:t>LC 2 </a:t>
                      </a:r>
                      <a:endParaRPr sz="1400" u="none" cap="none" strike="noStrike">
                        <a:latin typeface="Amaranth"/>
                        <a:ea typeface="Amaranth"/>
                        <a:cs typeface="Amaranth"/>
                        <a:sym typeface="Amaranth"/>
                      </a:endParaRPr>
                    </a:p>
                  </a:txBody>
                  <a:tcPr marT="0" marB="0" marR="35000" marL="350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1E082"/>
                    </a:solidFill>
                  </a:tcPr>
                </a:tc>
                <a:tc>
                  <a:txBody>
                    <a:bodyPr/>
                    <a:lstStyle/>
                    <a:p>
                      <a:pPr indent="0" lvl="0" marL="0" marR="0" rtl="0" algn="l">
                        <a:lnSpc>
                          <a:spcPct val="115000"/>
                        </a:lnSpc>
                        <a:spcBef>
                          <a:spcPts val="0"/>
                        </a:spcBef>
                        <a:spcAft>
                          <a:spcPts val="0"/>
                        </a:spcAft>
                        <a:buClr>
                          <a:schemeClr val="dk1"/>
                        </a:buClr>
                        <a:buSzPts val="2000"/>
                        <a:buFont typeface="NTR"/>
                        <a:buNone/>
                      </a:pPr>
                      <a:r>
                        <a:rPr i="0" lang="en-US" sz="2000" u="none" cap="none" strike="noStrike">
                          <a:solidFill>
                            <a:schemeClr val="dk1"/>
                          </a:solidFill>
                          <a:latin typeface="Amaranth"/>
                          <a:ea typeface="Amaranth"/>
                          <a:cs typeface="Amaranth"/>
                          <a:sym typeface="Amaranth"/>
                        </a:rPr>
                        <a:t>Which region of Britain would you have come under during the Heptarchy?</a:t>
                      </a:r>
                      <a:endParaRPr sz="1400" u="none" cap="none" strike="noStrike">
                        <a:latin typeface="Amaranth"/>
                        <a:ea typeface="Amaranth"/>
                        <a:cs typeface="Amaranth"/>
                        <a:sym typeface="Amaranth"/>
                      </a:endParaRPr>
                    </a:p>
                  </a:txBody>
                  <a:tcPr marT="0" marB="0" marR="35000" marL="35000">
                    <a:lnL cap="flat" cmpd="sng" w="12700">
                      <a:solidFill>
                        <a:schemeClr val="dk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0E0E3"/>
                    </a:solidFill>
                  </a:tcPr>
                </a:tc>
              </a:tr>
              <a:tr h="701675">
                <a:tc>
                  <a:txBody>
                    <a:bodyPr/>
                    <a:lstStyle/>
                    <a:p>
                      <a:pPr indent="0" lvl="0" marL="0" marR="0" rtl="0" algn="l">
                        <a:lnSpc>
                          <a:spcPct val="115000"/>
                        </a:lnSpc>
                        <a:spcBef>
                          <a:spcPts val="0"/>
                        </a:spcBef>
                        <a:spcAft>
                          <a:spcPts val="0"/>
                        </a:spcAft>
                        <a:buClr>
                          <a:schemeClr val="dk1"/>
                        </a:buClr>
                        <a:buSzPts val="2000"/>
                        <a:buFont typeface="NTR"/>
                        <a:buNone/>
                      </a:pPr>
                      <a:r>
                        <a:rPr b="1" i="0" lang="en-US" sz="2000" u="none" cap="none" strike="noStrike">
                          <a:solidFill>
                            <a:schemeClr val="dk1"/>
                          </a:solidFill>
                          <a:latin typeface="Amaranth"/>
                          <a:ea typeface="Amaranth"/>
                          <a:cs typeface="Amaranth"/>
                          <a:sym typeface="Amaranth"/>
                        </a:rPr>
                        <a:t>LC 3</a:t>
                      </a:r>
                      <a:endParaRPr sz="1400" u="none" cap="none" strike="noStrike">
                        <a:latin typeface="Amaranth"/>
                        <a:ea typeface="Amaranth"/>
                        <a:cs typeface="Amaranth"/>
                        <a:sym typeface="Amaranth"/>
                      </a:endParaRPr>
                    </a:p>
                  </a:txBody>
                  <a:tcPr marT="0" marB="0" marR="35000" marL="350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1E082"/>
                    </a:solidFill>
                  </a:tcPr>
                </a:tc>
                <a:tc>
                  <a:txBody>
                    <a:bodyPr/>
                    <a:lstStyle/>
                    <a:p>
                      <a:pPr indent="0" lvl="0" marL="0" marR="0" rtl="0" algn="l">
                        <a:lnSpc>
                          <a:spcPct val="115000"/>
                        </a:lnSpc>
                        <a:spcBef>
                          <a:spcPts val="0"/>
                        </a:spcBef>
                        <a:spcAft>
                          <a:spcPts val="0"/>
                        </a:spcAft>
                        <a:buClr>
                          <a:schemeClr val="dk1"/>
                        </a:buClr>
                        <a:buSzPts val="2000"/>
                        <a:buFont typeface="NTR"/>
                        <a:buNone/>
                      </a:pPr>
                      <a:r>
                        <a:rPr i="0" lang="en-US" sz="2000" u="none" cap="none" strike="noStrike">
                          <a:solidFill>
                            <a:schemeClr val="dk1"/>
                          </a:solidFill>
                          <a:latin typeface="Amaranth"/>
                          <a:ea typeface="Amaranth"/>
                          <a:cs typeface="Amaranth"/>
                          <a:sym typeface="Amaranth"/>
                        </a:rPr>
                        <a:t>Why did the Vikings come to Britain and how did they make the journey?</a:t>
                      </a:r>
                      <a:endParaRPr sz="1400" u="none" cap="none" strike="noStrike">
                        <a:latin typeface="Amaranth"/>
                        <a:ea typeface="Amaranth"/>
                        <a:cs typeface="Amaranth"/>
                        <a:sym typeface="Amaranth"/>
                      </a:endParaRPr>
                    </a:p>
                  </a:txBody>
                  <a:tcPr marT="0" marB="0" marR="35000" marL="35000">
                    <a:lnL cap="flat" cmpd="sng" w="12700">
                      <a:solidFill>
                        <a:schemeClr val="dk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9EAD3"/>
                    </a:solidFill>
                  </a:tcPr>
                </a:tc>
              </a:tr>
              <a:tr h="350825">
                <a:tc>
                  <a:txBody>
                    <a:bodyPr/>
                    <a:lstStyle/>
                    <a:p>
                      <a:pPr indent="0" lvl="0" marL="0" marR="0" rtl="0" algn="l">
                        <a:lnSpc>
                          <a:spcPct val="115000"/>
                        </a:lnSpc>
                        <a:spcBef>
                          <a:spcPts val="0"/>
                        </a:spcBef>
                        <a:spcAft>
                          <a:spcPts val="0"/>
                        </a:spcAft>
                        <a:buClr>
                          <a:schemeClr val="dk1"/>
                        </a:buClr>
                        <a:buSzPts val="2000"/>
                        <a:buFont typeface="NTR"/>
                        <a:buNone/>
                      </a:pPr>
                      <a:r>
                        <a:rPr b="1" i="0" lang="en-US" sz="2000" u="none" cap="none" strike="noStrike">
                          <a:solidFill>
                            <a:schemeClr val="dk1"/>
                          </a:solidFill>
                          <a:latin typeface="Amaranth"/>
                          <a:ea typeface="Amaranth"/>
                          <a:cs typeface="Amaranth"/>
                          <a:sym typeface="Amaranth"/>
                        </a:rPr>
                        <a:t>LC 4</a:t>
                      </a:r>
                      <a:endParaRPr sz="1400" u="none" cap="none" strike="noStrike">
                        <a:latin typeface="Amaranth"/>
                        <a:ea typeface="Amaranth"/>
                        <a:cs typeface="Amaranth"/>
                        <a:sym typeface="Amaranth"/>
                      </a:endParaRPr>
                    </a:p>
                  </a:txBody>
                  <a:tcPr marT="0" marB="0" marR="35000" marL="350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1E082"/>
                    </a:solidFill>
                  </a:tcPr>
                </a:tc>
                <a:tc>
                  <a:txBody>
                    <a:bodyPr/>
                    <a:lstStyle/>
                    <a:p>
                      <a:pPr indent="0" lvl="0" marL="0" marR="0" rtl="0" algn="l">
                        <a:lnSpc>
                          <a:spcPct val="115000"/>
                        </a:lnSpc>
                        <a:spcBef>
                          <a:spcPts val="0"/>
                        </a:spcBef>
                        <a:spcAft>
                          <a:spcPts val="0"/>
                        </a:spcAft>
                        <a:buClr>
                          <a:schemeClr val="dk1"/>
                        </a:buClr>
                        <a:buSzPts val="2000"/>
                        <a:buFont typeface="NTR"/>
                        <a:buNone/>
                      </a:pPr>
                      <a:r>
                        <a:rPr i="0" lang="en-US" sz="2000" u="none" cap="none" strike="noStrike">
                          <a:solidFill>
                            <a:schemeClr val="dk1"/>
                          </a:solidFill>
                          <a:latin typeface="Amaranth"/>
                          <a:ea typeface="Amaranth"/>
                          <a:cs typeface="Amaranth"/>
                          <a:sym typeface="Amaranth"/>
                        </a:rPr>
                        <a:t>What did the Brits learn from the Vikings? </a:t>
                      </a:r>
                      <a:endParaRPr sz="1400" u="none" cap="none" strike="noStrike">
                        <a:latin typeface="Amaranth"/>
                        <a:ea typeface="Amaranth"/>
                        <a:cs typeface="Amaranth"/>
                        <a:sym typeface="Amaranth"/>
                      </a:endParaRPr>
                    </a:p>
                  </a:txBody>
                  <a:tcPr marT="0" marB="0" marR="35000" marL="35000">
                    <a:lnL cap="flat" cmpd="sng" w="12700">
                      <a:solidFill>
                        <a:schemeClr val="dk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0E0E3"/>
                    </a:solidFill>
                  </a:tcPr>
                </a:tc>
              </a:tr>
              <a:tr h="393700">
                <a:tc>
                  <a:txBody>
                    <a:bodyPr/>
                    <a:lstStyle/>
                    <a:p>
                      <a:pPr indent="0" lvl="0" marL="0" marR="0" rtl="0" algn="l">
                        <a:lnSpc>
                          <a:spcPct val="115000"/>
                        </a:lnSpc>
                        <a:spcBef>
                          <a:spcPts val="0"/>
                        </a:spcBef>
                        <a:spcAft>
                          <a:spcPts val="0"/>
                        </a:spcAft>
                        <a:buClr>
                          <a:schemeClr val="dk1"/>
                        </a:buClr>
                        <a:buSzPts val="2000"/>
                        <a:buFont typeface="NTR"/>
                        <a:buNone/>
                      </a:pPr>
                      <a:r>
                        <a:rPr b="1" i="0" lang="en-US" sz="2000" u="none" cap="none" strike="noStrike">
                          <a:solidFill>
                            <a:schemeClr val="dk1"/>
                          </a:solidFill>
                          <a:latin typeface="Amaranth"/>
                          <a:ea typeface="Amaranth"/>
                          <a:cs typeface="Amaranth"/>
                          <a:sym typeface="Amaranth"/>
                        </a:rPr>
                        <a:t>LC 5</a:t>
                      </a:r>
                      <a:endParaRPr sz="1400" u="none" cap="none" strike="noStrike">
                        <a:latin typeface="Amaranth"/>
                        <a:ea typeface="Amaranth"/>
                        <a:cs typeface="Amaranth"/>
                        <a:sym typeface="Amaranth"/>
                      </a:endParaRPr>
                    </a:p>
                  </a:txBody>
                  <a:tcPr marT="0" marB="0" marR="35000" marL="350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1E082"/>
                    </a:solidFill>
                  </a:tcPr>
                </a:tc>
                <a:tc>
                  <a:txBody>
                    <a:bodyPr/>
                    <a:lstStyle/>
                    <a:p>
                      <a:pPr indent="0" lvl="0" marL="0" marR="0" rtl="0" algn="l">
                        <a:lnSpc>
                          <a:spcPct val="115000"/>
                        </a:lnSpc>
                        <a:spcBef>
                          <a:spcPts val="0"/>
                        </a:spcBef>
                        <a:spcAft>
                          <a:spcPts val="0"/>
                        </a:spcAft>
                        <a:buClr>
                          <a:schemeClr val="dk1"/>
                        </a:buClr>
                        <a:buSzPts val="2000"/>
                        <a:buFont typeface="NTR"/>
                        <a:buNone/>
                      </a:pPr>
                      <a:r>
                        <a:rPr i="0" lang="en-US" sz="2000" u="none" cap="none" strike="noStrike">
                          <a:solidFill>
                            <a:schemeClr val="dk1"/>
                          </a:solidFill>
                          <a:latin typeface="Amaranth"/>
                          <a:ea typeface="Amaranth"/>
                          <a:cs typeface="Amaranth"/>
                          <a:sym typeface="Amaranth"/>
                        </a:rPr>
                        <a:t>What was life like for a 11 year old (boy/ girl) Viking?</a:t>
                      </a:r>
                      <a:endParaRPr sz="1400" u="none" cap="none" strike="noStrike">
                        <a:latin typeface="Amaranth"/>
                        <a:ea typeface="Amaranth"/>
                        <a:cs typeface="Amaranth"/>
                        <a:sym typeface="Amaranth"/>
                      </a:endParaRPr>
                    </a:p>
                  </a:txBody>
                  <a:tcPr marT="0" marB="0" marR="35000" marL="35000">
                    <a:lnL cap="flat" cmpd="sng" w="12700">
                      <a:solidFill>
                        <a:schemeClr val="dk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9EAD3"/>
                    </a:solidFill>
                  </a:tcPr>
                </a:tc>
              </a:tr>
              <a:tr h="393700">
                <a:tc>
                  <a:txBody>
                    <a:bodyPr/>
                    <a:lstStyle/>
                    <a:p>
                      <a:pPr indent="0" lvl="0" marL="0" marR="0" rtl="0" algn="l">
                        <a:lnSpc>
                          <a:spcPct val="115000"/>
                        </a:lnSpc>
                        <a:spcBef>
                          <a:spcPts val="0"/>
                        </a:spcBef>
                        <a:spcAft>
                          <a:spcPts val="0"/>
                        </a:spcAft>
                        <a:buClr>
                          <a:schemeClr val="dk1"/>
                        </a:buClr>
                        <a:buSzPts val="2000"/>
                        <a:buFont typeface="NTR"/>
                        <a:buNone/>
                      </a:pPr>
                      <a:r>
                        <a:rPr b="1" i="0" lang="en-US" sz="2000" u="none" cap="none" strike="noStrike">
                          <a:solidFill>
                            <a:schemeClr val="dk1"/>
                          </a:solidFill>
                          <a:latin typeface="Amaranth"/>
                          <a:ea typeface="Amaranth"/>
                          <a:cs typeface="Amaranth"/>
                          <a:sym typeface="Amaranth"/>
                        </a:rPr>
                        <a:t>LC 6</a:t>
                      </a:r>
                      <a:endParaRPr sz="1400" u="none" cap="none" strike="noStrike">
                        <a:latin typeface="Amaranth"/>
                        <a:ea typeface="Amaranth"/>
                        <a:cs typeface="Amaranth"/>
                        <a:sym typeface="Amaranth"/>
                      </a:endParaRPr>
                    </a:p>
                  </a:txBody>
                  <a:tcPr marT="0" marB="0" marR="35000" marL="350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1E082"/>
                    </a:solidFill>
                  </a:tcPr>
                </a:tc>
                <a:tc>
                  <a:txBody>
                    <a:bodyPr/>
                    <a:lstStyle/>
                    <a:p>
                      <a:pPr indent="0" lvl="0" marL="0" marR="0" rtl="0" algn="l">
                        <a:lnSpc>
                          <a:spcPct val="115000"/>
                        </a:lnSpc>
                        <a:spcBef>
                          <a:spcPts val="0"/>
                        </a:spcBef>
                        <a:spcAft>
                          <a:spcPts val="0"/>
                        </a:spcAft>
                        <a:buClr>
                          <a:schemeClr val="dk1"/>
                        </a:buClr>
                        <a:buSzPts val="2000"/>
                        <a:buFont typeface="NTR"/>
                        <a:buNone/>
                      </a:pPr>
                      <a:r>
                        <a:rPr i="0" lang="en-US" sz="2000" u="none" cap="none" strike="noStrike">
                          <a:solidFill>
                            <a:schemeClr val="dk1"/>
                          </a:solidFill>
                          <a:latin typeface="Amaranth"/>
                          <a:ea typeface="Amaranth"/>
                          <a:cs typeface="Amaranth"/>
                          <a:sym typeface="Amaranth"/>
                        </a:rPr>
                        <a:t>How did the Vikings live when they came to Britain?</a:t>
                      </a:r>
                      <a:endParaRPr sz="1400" u="none" cap="none" strike="noStrike">
                        <a:latin typeface="Amaranth"/>
                        <a:ea typeface="Amaranth"/>
                        <a:cs typeface="Amaranth"/>
                        <a:sym typeface="Amaranth"/>
                      </a:endParaRPr>
                    </a:p>
                  </a:txBody>
                  <a:tcPr marT="0" marB="0" marR="35000" marL="35000">
                    <a:lnL cap="flat" cmpd="sng" w="12700">
                      <a:solidFill>
                        <a:schemeClr val="dk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0E0E3"/>
                    </a:solidFill>
                  </a:tcPr>
                </a:tc>
              </a:tr>
              <a:tr h="700075">
                <a:tc>
                  <a:txBody>
                    <a:bodyPr/>
                    <a:lstStyle/>
                    <a:p>
                      <a:pPr indent="0" lvl="0" marL="0" marR="0" rtl="0" algn="l">
                        <a:lnSpc>
                          <a:spcPct val="115000"/>
                        </a:lnSpc>
                        <a:spcBef>
                          <a:spcPts val="0"/>
                        </a:spcBef>
                        <a:spcAft>
                          <a:spcPts val="0"/>
                        </a:spcAft>
                        <a:buClr>
                          <a:schemeClr val="dk1"/>
                        </a:buClr>
                        <a:buSzPts val="2000"/>
                        <a:buFont typeface="NTR"/>
                        <a:buNone/>
                      </a:pPr>
                      <a:r>
                        <a:rPr b="1" i="0" lang="en-US" sz="2000" u="none" cap="none" strike="noStrike">
                          <a:solidFill>
                            <a:schemeClr val="dk1"/>
                          </a:solidFill>
                          <a:latin typeface="Amaranth"/>
                          <a:ea typeface="Amaranth"/>
                          <a:cs typeface="Amaranth"/>
                          <a:sym typeface="Amaranth"/>
                        </a:rPr>
                        <a:t>LC 7 </a:t>
                      </a:r>
                      <a:endParaRPr sz="1400" u="none" cap="none" strike="noStrike">
                        <a:latin typeface="Amaranth"/>
                        <a:ea typeface="Amaranth"/>
                        <a:cs typeface="Amaranth"/>
                        <a:sym typeface="Amaranth"/>
                      </a:endParaRPr>
                    </a:p>
                  </a:txBody>
                  <a:tcPr marT="0" marB="0" marR="35000" marL="350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1E082"/>
                    </a:solidFill>
                  </a:tcPr>
                </a:tc>
                <a:tc>
                  <a:txBody>
                    <a:bodyPr/>
                    <a:lstStyle/>
                    <a:p>
                      <a:pPr indent="0" lvl="0" marL="0" marR="0" rtl="0" algn="l">
                        <a:lnSpc>
                          <a:spcPct val="115000"/>
                        </a:lnSpc>
                        <a:spcBef>
                          <a:spcPts val="0"/>
                        </a:spcBef>
                        <a:spcAft>
                          <a:spcPts val="0"/>
                        </a:spcAft>
                        <a:buClr>
                          <a:schemeClr val="dk1"/>
                        </a:buClr>
                        <a:buSzPts val="2000"/>
                        <a:buFont typeface="NTR"/>
                        <a:buNone/>
                      </a:pPr>
                      <a:r>
                        <a:rPr i="0" lang="en-US" sz="2000" u="none" cap="none" strike="noStrike">
                          <a:solidFill>
                            <a:schemeClr val="dk1"/>
                          </a:solidFill>
                          <a:latin typeface="Amaranth"/>
                          <a:ea typeface="Amaranth"/>
                          <a:cs typeface="Amaranth"/>
                          <a:sym typeface="Amaranth"/>
                        </a:rPr>
                        <a:t>How can you create a Viking long boat from a range of materials?</a:t>
                      </a:r>
                      <a:endParaRPr sz="1400" u="none" cap="none" strike="noStrike">
                        <a:latin typeface="Amaranth"/>
                        <a:ea typeface="Amaranth"/>
                        <a:cs typeface="Amaranth"/>
                        <a:sym typeface="Amaranth"/>
                      </a:endParaRPr>
                    </a:p>
                  </a:txBody>
                  <a:tcPr marT="0" marB="0" marR="35000" marL="35000">
                    <a:lnL cap="flat" cmpd="sng" w="12700">
                      <a:solidFill>
                        <a:schemeClr val="dk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dk1"/>
                      </a:solidFill>
                      <a:prstDash val="solid"/>
                      <a:round/>
                      <a:headEnd len="sm" w="sm" type="none"/>
                      <a:tailEnd len="sm" w="sm" type="none"/>
                    </a:lnB>
                    <a:solidFill>
                      <a:srgbClr val="D9EAD3"/>
                    </a:solidFill>
                  </a:tcPr>
                </a:tc>
              </a:tr>
              <a:tr h="701675">
                <a:tc gridSpan="2">
                  <a:txBody>
                    <a:bodyPr/>
                    <a:lstStyle/>
                    <a:p>
                      <a:pPr indent="0" lvl="0" marL="0" marR="0" rtl="0" algn="l">
                        <a:lnSpc>
                          <a:spcPct val="115000"/>
                        </a:lnSpc>
                        <a:spcBef>
                          <a:spcPts val="0"/>
                        </a:spcBef>
                        <a:spcAft>
                          <a:spcPts val="0"/>
                        </a:spcAft>
                        <a:buClr>
                          <a:schemeClr val="dk1"/>
                        </a:buClr>
                        <a:buSzPts val="2000"/>
                        <a:buFont typeface="NTR"/>
                        <a:buNone/>
                      </a:pPr>
                      <a:r>
                        <a:rPr b="1" i="0" lang="en-US" sz="2000" u="none" cap="none" strike="noStrike">
                          <a:solidFill>
                            <a:schemeClr val="dk1"/>
                          </a:solidFill>
                          <a:latin typeface="Amaranth"/>
                          <a:ea typeface="Amaranth"/>
                          <a:cs typeface="Amaranth"/>
                          <a:sym typeface="Amaranth"/>
                        </a:rPr>
                        <a:t>Fantastic Finish: Children to prepare a Viking day when they show others the crafts and skills that the Vikings had.</a:t>
                      </a:r>
                      <a:endParaRPr sz="1400" u="none" cap="none" strike="noStrike">
                        <a:latin typeface="Amaranth"/>
                        <a:ea typeface="Amaranth"/>
                        <a:cs typeface="Amaranth"/>
                        <a:sym typeface="Amaranth"/>
                      </a:endParaRPr>
                    </a:p>
                  </a:txBody>
                  <a:tcPr marT="0" marB="0" marR="35000" marL="350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1E082"/>
                    </a:solidFill>
                  </a:tcPr>
                </a:tc>
                <a:tc hMerge="1"/>
              </a:tr>
            </a:tbl>
          </a:graphicData>
        </a:graphic>
      </p:graphicFrame>
      <p:pic>
        <p:nvPicPr>
          <p:cNvPr descr="Image result for viking clipart" id="96" name="Google Shape;96;p14"/>
          <p:cNvPicPr preferRelativeResize="0"/>
          <p:nvPr/>
        </p:nvPicPr>
        <p:blipFill rotWithShape="1">
          <a:blip r:embed="rId3">
            <a:alphaModFix/>
          </a:blip>
          <a:srcRect b="0" l="0" r="0" t="0"/>
          <a:stretch/>
        </p:blipFill>
        <p:spPr>
          <a:xfrm>
            <a:off x="-61912" y="-14287"/>
            <a:ext cx="1204912" cy="1460500"/>
          </a:xfrm>
          <a:prstGeom prst="rect">
            <a:avLst/>
          </a:prstGeom>
          <a:noFill/>
          <a:ln>
            <a:noFill/>
          </a:ln>
        </p:spPr>
      </p:pic>
      <p:pic>
        <p:nvPicPr>
          <p:cNvPr id="97" name="Google Shape;97;p14"/>
          <p:cNvPicPr preferRelativeResize="0"/>
          <p:nvPr/>
        </p:nvPicPr>
        <p:blipFill rotWithShape="1">
          <a:blip r:embed="rId4">
            <a:alphaModFix/>
          </a:blip>
          <a:srcRect b="0" l="0" r="0" t="0"/>
          <a:stretch/>
        </p:blipFill>
        <p:spPr>
          <a:xfrm flipH="1">
            <a:off x="7975400" y="5410929"/>
            <a:ext cx="1204900" cy="1523272"/>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15"/>
          <p:cNvSpPr txBox="1"/>
          <p:nvPr/>
        </p:nvSpPr>
        <p:spPr>
          <a:xfrm>
            <a:off x="2490100" y="2032900"/>
            <a:ext cx="6150600" cy="4161600"/>
          </a:xfrm>
          <a:prstGeom prst="rect">
            <a:avLst/>
          </a:prstGeom>
          <a:solidFill>
            <a:srgbClr val="D9EAD3"/>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1500">
                <a:latin typeface="Amaranth"/>
                <a:ea typeface="Amaranth"/>
                <a:cs typeface="Amaranth"/>
                <a:sym typeface="Amaranth"/>
              </a:rPr>
              <a:t>Today you will be learning about the Vikings’ time in Britain to continue our work for LC2: </a:t>
            </a:r>
            <a:r>
              <a:rPr i="1" lang="en-US" sz="1500">
                <a:latin typeface="Amaranth"/>
                <a:ea typeface="Amaranth"/>
                <a:cs typeface="Amaranth"/>
                <a:sym typeface="Amaranth"/>
              </a:rPr>
              <a:t>Why did the Vikings come to Britain and how did they make the journey?</a:t>
            </a:r>
            <a:endParaRPr i="1" sz="1500">
              <a:latin typeface="Amaranth"/>
              <a:ea typeface="Amaranth"/>
              <a:cs typeface="Amaranth"/>
              <a:sym typeface="Amaranth"/>
            </a:endParaRPr>
          </a:p>
          <a:p>
            <a:pPr indent="0" lvl="0" marL="0" rtl="0" algn="l">
              <a:spcBef>
                <a:spcPts val="0"/>
              </a:spcBef>
              <a:spcAft>
                <a:spcPts val="0"/>
              </a:spcAft>
              <a:buNone/>
            </a:pPr>
            <a:r>
              <a:t/>
            </a:r>
            <a:endParaRPr i="1" sz="400">
              <a:latin typeface="Amaranth"/>
              <a:ea typeface="Amaranth"/>
              <a:cs typeface="Amaranth"/>
              <a:sym typeface="Amaranth"/>
            </a:endParaRPr>
          </a:p>
          <a:p>
            <a:pPr indent="0" lvl="0" marL="0" rtl="0" algn="l">
              <a:spcBef>
                <a:spcPts val="0"/>
              </a:spcBef>
              <a:spcAft>
                <a:spcPts val="0"/>
              </a:spcAft>
              <a:buNone/>
            </a:pPr>
            <a:r>
              <a:rPr i="1" lang="en-US" sz="1500" u="sng">
                <a:solidFill>
                  <a:srgbClr val="1155CC"/>
                </a:solidFill>
                <a:latin typeface="Amaranth"/>
                <a:ea typeface="Amaranth"/>
                <a:cs typeface="Amaranth"/>
                <a:sym typeface="Amaranth"/>
                <a:hlinkClick r:id="rId3">
                  <a:extLst>
                    <a:ext uri="{A12FA001-AC4F-418D-AE19-62706E023703}">
                      <ahyp:hlinkClr val="tx"/>
                    </a:ext>
                  </a:extLst>
                </a:hlinkClick>
              </a:rPr>
              <a:t>https://www.bbc.co.uk/bitesize/clips/zrpnvcw</a:t>
            </a:r>
            <a:endParaRPr i="1" sz="1500">
              <a:latin typeface="Amaranth"/>
              <a:ea typeface="Amaranth"/>
              <a:cs typeface="Amaranth"/>
              <a:sym typeface="Amaranth"/>
            </a:endParaRPr>
          </a:p>
          <a:p>
            <a:pPr indent="0" lvl="0" marL="0" rtl="0" algn="l">
              <a:spcBef>
                <a:spcPts val="0"/>
              </a:spcBef>
              <a:spcAft>
                <a:spcPts val="0"/>
              </a:spcAft>
              <a:buNone/>
            </a:pPr>
            <a:r>
              <a:t/>
            </a:r>
            <a:endParaRPr i="1" sz="600">
              <a:latin typeface="Amaranth"/>
              <a:ea typeface="Amaranth"/>
              <a:cs typeface="Amaranth"/>
              <a:sym typeface="Amaranth"/>
            </a:endParaRPr>
          </a:p>
          <a:p>
            <a:pPr indent="0" lvl="0" marL="0" rtl="0" algn="l">
              <a:spcBef>
                <a:spcPts val="0"/>
              </a:spcBef>
              <a:spcAft>
                <a:spcPts val="0"/>
              </a:spcAft>
              <a:buNone/>
            </a:pPr>
            <a:r>
              <a:rPr lang="en-US" sz="1500">
                <a:latin typeface="Amaranth"/>
                <a:ea typeface="Amaranth"/>
                <a:cs typeface="Amaranth"/>
                <a:sym typeface="Amaranth"/>
              </a:rPr>
              <a:t>Watch the video found in the above link. A Viking and a Saxon will take you on a journey to Lindisfarne - or Holy island, as it is also known.</a:t>
            </a:r>
            <a:endParaRPr sz="1500">
              <a:latin typeface="Amaranth"/>
              <a:ea typeface="Amaranth"/>
              <a:cs typeface="Amaranth"/>
              <a:sym typeface="Amaranth"/>
            </a:endParaRPr>
          </a:p>
          <a:p>
            <a:pPr indent="0" lvl="0" marL="0" rtl="0" algn="l">
              <a:spcBef>
                <a:spcPts val="0"/>
              </a:spcBef>
              <a:spcAft>
                <a:spcPts val="0"/>
              </a:spcAft>
              <a:buNone/>
            </a:pPr>
            <a:r>
              <a:t/>
            </a:r>
            <a:endParaRPr sz="500">
              <a:latin typeface="Amaranth"/>
              <a:ea typeface="Amaranth"/>
              <a:cs typeface="Amaranth"/>
              <a:sym typeface="Amaranth"/>
            </a:endParaRPr>
          </a:p>
          <a:p>
            <a:pPr indent="0" lvl="0" marL="0" rtl="0" algn="ctr">
              <a:spcBef>
                <a:spcPts val="0"/>
              </a:spcBef>
              <a:spcAft>
                <a:spcPts val="0"/>
              </a:spcAft>
              <a:buNone/>
            </a:pPr>
            <a:r>
              <a:rPr b="1" lang="en-US" sz="1500">
                <a:latin typeface="Amaranth"/>
                <a:ea typeface="Amaranth"/>
                <a:cs typeface="Amaranth"/>
                <a:sym typeface="Amaranth"/>
              </a:rPr>
              <a:t>Make notes on the events that occurred there and work through the presentation</a:t>
            </a:r>
            <a:endParaRPr b="1" sz="1500">
              <a:latin typeface="Amaranth"/>
              <a:ea typeface="Amaranth"/>
              <a:cs typeface="Amaranth"/>
              <a:sym typeface="Amaranth"/>
            </a:endParaRPr>
          </a:p>
          <a:p>
            <a:pPr indent="0" lvl="0" marL="0" rtl="0" algn="l">
              <a:spcBef>
                <a:spcPts val="0"/>
              </a:spcBef>
              <a:spcAft>
                <a:spcPts val="0"/>
              </a:spcAft>
              <a:buNone/>
            </a:pPr>
            <a:r>
              <a:t/>
            </a:r>
            <a:endParaRPr sz="1200">
              <a:latin typeface="Amaranth"/>
              <a:ea typeface="Amaranth"/>
              <a:cs typeface="Amaranth"/>
              <a:sym typeface="Amaranth"/>
            </a:endParaRPr>
          </a:p>
          <a:p>
            <a:pPr indent="0" lvl="0" marL="0" marR="0" rtl="0" algn="l">
              <a:lnSpc>
                <a:spcPct val="100000"/>
              </a:lnSpc>
              <a:spcBef>
                <a:spcPts val="0"/>
              </a:spcBef>
              <a:spcAft>
                <a:spcPts val="0"/>
              </a:spcAft>
              <a:buClr>
                <a:srgbClr val="000000"/>
              </a:buClr>
              <a:buSzPts val="1300"/>
              <a:buFont typeface="Arial"/>
              <a:buNone/>
            </a:pPr>
            <a:r>
              <a:t/>
            </a:r>
            <a:endParaRPr b="0" i="1" sz="1200" u="none" cap="none" strike="noStrike">
              <a:solidFill>
                <a:srgbClr val="000000"/>
              </a:solidFill>
              <a:latin typeface="Amaranth"/>
              <a:ea typeface="Amaranth"/>
              <a:cs typeface="Amaranth"/>
              <a:sym typeface="Amaranth"/>
            </a:endParaRPr>
          </a:p>
          <a:p>
            <a:pPr indent="0" lvl="0" marL="0" marR="0" rtl="0" algn="l">
              <a:lnSpc>
                <a:spcPct val="100000"/>
              </a:lnSpc>
              <a:spcBef>
                <a:spcPts val="0"/>
              </a:spcBef>
              <a:spcAft>
                <a:spcPts val="0"/>
              </a:spcAft>
              <a:buClr>
                <a:srgbClr val="000000"/>
              </a:buClr>
              <a:buSzPts val="1300"/>
              <a:buFont typeface="Arial"/>
              <a:buNone/>
            </a:pPr>
            <a:r>
              <a:t/>
            </a:r>
            <a:endParaRPr b="0" i="0" sz="1200" u="none" cap="none" strike="noStrike">
              <a:solidFill>
                <a:srgbClr val="000000"/>
              </a:solidFill>
              <a:latin typeface="Amaranth"/>
              <a:ea typeface="Amaranth"/>
              <a:cs typeface="Amaranth"/>
              <a:sym typeface="Amaranth"/>
            </a:endParaRPr>
          </a:p>
        </p:txBody>
      </p:sp>
      <p:sp>
        <p:nvSpPr>
          <p:cNvPr id="104" name="Google Shape;104;p15"/>
          <p:cNvSpPr/>
          <p:nvPr>
            <p:ph type="title"/>
          </p:nvPr>
        </p:nvSpPr>
        <p:spPr>
          <a:xfrm>
            <a:off x="457198" y="485773"/>
            <a:ext cx="8220000" cy="1595700"/>
          </a:xfrm>
          <a:prstGeom prst="roundRect">
            <a:avLst>
              <a:gd fmla="val 16667" name="adj"/>
            </a:avLst>
          </a:prstGeom>
          <a:noFill/>
          <a:ln>
            <a:noFill/>
          </a:ln>
        </p:spPr>
        <p:txBody>
          <a:bodyPr anchorCtr="1" anchor="ctr" bIns="252000" lIns="252000" spcFirstLastPara="1" rIns="252000" wrap="square" tIns="252000">
            <a:noAutofit/>
          </a:bodyPr>
          <a:lstStyle/>
          <a:p>
            <a:pPr indent="0" lvl="0" marL="0" rtl="0" algn="l">
              <a:lnSpc>
                <a:spcPct val="90000"/>
              </a:lnSpc>
              <a:spcBef>
                <a:spcPts val="0"/>
              </a:spcBef>
              <a:spcAft>
                <a:spcPts val="0"/>
              </a:spcAft>
              <a:buSzPts val="1400"/>
              <a:buNone/>
            </a:pPr>
            <a:r>
              <a:t/>
            </a:r>
            <a:endParaRPr/>
          </a:p>
        </p:txBody>
      </p:sp>
      <p:sp>
        <p:nvSpPr>
          <p:cNvPr id="105" name="Google Shape;105;p15"/>
          <p:cNvSpPr/>
          <p:nvPr>
            <p:ph idx="1" type="body"/>
          </p:nvPr>
        </p:nvSpPr>
        <p:spPr>
          <a:xfrm>
            <a:off x="457197" y="6877754"/>
            <a:ext cx="8220000" cy="4242600"/>
          </a:xfrm>
          <a:prstGeom prst="roundRect">
            <a:avLst>
              <a:gd fmla="val 16667" name="adj"/>
            </a:avLst>
          </a:prstGeom>
          <a:noFill/>
          <a:ln>
            <a:noFill/>
          </a:ln>
        </p:spPr>
        <p:txBody>
          <a:bodyPr anchorCtr="0" anchor="t" bIns="252000" lIns="252000" spcFirstLastPara="1" rIns="252000" wrap="square" tIns="252000">
            <a:noAutofit/>
          </a:bodyPr>
          <a:lstStyle/>
          <a:p>
            <a:pPr indent="0" lvl="0" marL="0" rtl="0" algn="l">
              <a:lnSpc>
                <a:spcPct val="90000"/>
              </a:lnSpc>
              <a:spcBef>
                <a:spcPts val="1000"/>
              </a:spcBef>
              <a:spcAft>
                <a:spcPts val="0"/>
              </a:spcAft>
              <a:buSzPts val="1800"/>
              <a:buNone/>
            </a:pPr>
            <a:r>
              <a:t/>
            </a:r>
            <a:endParaRPr/>
          </a:p>
        </p:txBody>
      </p:sp>
      <p:sp>
        <p:nvSpPr>
          <p:cNvPr id="106" name="Google Shape;106;p15"/>
          <p:cNvSpPr txBox="1"/>
          <p:nvPr/>
        </p:nvSpPr>
        <p:spPr>
          <a:xfrm>
            <a:off x="603250" y="655628"/>
            <a:ext cx="7928100" cy="1208400"/>
          </a:xfrm>
          <a:prstGeom prst="rect">
            <a:avLst/>
          </a:prstGeom>
          <a:solidFill>
            <a:schemeClr val="lt1"/>
          </a:solidFill>
          <a:ln cap="flat" cmpd="sng" w="9525">
            <a:solidFill>
              <a:schemeClr val="accent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1C1C1C"/>
              </a:buClr>
              <a:buSzPts val="3200"/>
              <a:buFont typeface="NTR"/>
              <a:buNone/>
            </a:pPr>
            <a:r>
              <a:rPr b="1" i="0" lang="en-US" sz="3200" u="sng" cap="none" strike="noStrike">
                <a:solidFill>
                  <a:srgbClr val="1C1C1C"/>
                </a:solidFill>
                <a:latin typeface="Amaranth"/>
                <a:ea typeface="Amaranth"/>
                <a:cs typeface="Amaranth"/>
                <a:sym typeface="Amaranth"/>
              </a:rPr>
              <a:t>T</a:t>
            </a:r>
            <a:r>
              <a:rPr b="1" lang="en-US" sz="3200" u="sng">
                <a:solidFill>
                  <a:srgbClr val="1C1C1C"/>
                </a:solidFill>
                <a:latin typeface="Amaranth"/>
                <a:ea typeface="Amaranth"/>
                <a:cs typeface="Amaranth"/>
                <a:sym typeface="Amaranth"/>
              </a:rPr>
              <a:t>hur</a:t>
            </a:r>
            <a:r>
              <a:rPr b="1" i="0" lang="en-US" sz="3200" u="sng" cap="none" strike="noStrike">
                <a:solidFill>
                  <a:srgbClr val="1C1C1C"/>
                </a:solidFill>
                <a:latin typeface="Amaranth"/>
                <a:ea typeface="Amaranth"/>
                <a:cs typeface="Amaranth"/>
                <a:sym typeface="Amaranth"/>
              </a:rPr>
              <a:t>sday </a:t>
            </a:r>
            <a:r>
              <a:rPr b="1" lang="en-US" sz="3200" u="sng">
                <a:solidFill>
                  <a:srgbClr val="1C1C1C"/>
                </a:solidFill>
                <a:latin typeface="Amaranth"/>
                <a:ea typeface="Amaranth"/>
                <a:cs typeface="Amaranth"/>
                <a:sym typeface="Amaranth"/>
              </a:rPr>
              <a:t>26t</a:t>
            </a:r>
            <a:r>
              <a:rPr b="1" i="0" lang="en-US" sz="3200" u="sng" cap="none" strike="noStrike">
                <a:solidFill>
                  <a:srgbClr val="1C1C1C"/>
                </a:solidFill>
                <a:latin typeface="Amaranth"/>
                <a:ea typeface="Amaranth"/>
                <a:cs typeface="Amaranth"/>
                <a:sym typeface="Amaranth"/>
              </a:rPr>
              <a:t>h January </a:t>
            </a:r>
            <a:endParaRPr b="0" i="0" sz="1400" u="none" cap="none" strike="noStrike">
              <a:solidFill>
                <a:srgbClr val="000000"/>
              </a:solidFill>
              <a:latin typeface="Amaranth"/>
              <a:ea typeface="Amaranth"/>
              <a:cs typeface="Amaranth"/>
              <a:sym typeface="Amaranth"/>
            </a:endParaRPr>
          </a:p>
          <a:p>
            <a:pPr indent="0" lvl="0" marL="0" marR="0" rtl="0" algn="l">
              <a:lnSpc>
                <a:spcPct val="90000"/>
              </a:lnSpc>
              <a:spcBef>
                <a:spcPts val="1000"/>
              </a:spcBef>
              <a:spcAft>
                <a:spcPts val="0"/>
              </a:spcAft>
              <a:buClr>
                <a:srgbClr val="1C1C1C"/>
              </a:buClr>
              <a:buSzPts val="3200"/>
              <a:buFont typeface="NTR"/>
              <a:buNone/>
            </a:pPr>
            <a:r>
              <a:rPr b="1" i="0" lang="en-US" sz="3200" u="sng" cap="none" strike="noStrike">
                <a:solidFill>
                  <a:srgbClr val="1C1C1C"/>
                </a:solidFill>
                <a:latin typeface="Amaranth"/>
                <a:ea typeface="Amaranth"/>
                <a:cs typeface="Amaranth"/>
                <a:sym typeface="Amaranth"/>
              </a:rPr>
              <a:t>LC: Can I </a:t>
            </a:r>
            <a:r>
              <a:rPr b="1" lang="en-US" sz="3200" u="sng">
                <a:solidFill>
                  <a:srgbClr val="1C1C1C"/>
                </a:solidFill>
                <a:latin typeface="Amaranth"/>
                <a:ea typeface="Amaranth"/>
                <a:cs typeface="Amaranth"/>
                <a:sym typeface="Amaranth"/>
              </a:rPr>
              <a:t>research Lindisfarne</a:t>
            </a:r>
            <a:r>
              <a:rPr b="1" i="0" lang="en-US" sz="3200" u="sng" cap="none" strike="noStrike">
                <a:solidFill>
                  <a:srgbClr val="1C1C1C"/>
                </a:solidFill>
                <a:latin typeface="Amaranth"/>
                <a:ea typeface="Amaranth"/>
                <a:cs typeface="Amaranth"/>
                <a:sym typeface="Amaranth"/>
              </a:rPr>
              <a:t>?</a:t>
            </a:r>
            <a:endParaRPr b="0" i="0" sz="1400" u="none" cap="none" strike="noStrike">
              <a:solidFill>
                <a:srgbClr val="000000"/>
              </a:solidFill>
              <a:latin typeface="Amaranth"/>
              <a:ea typeface="Amaranth"/>
              <a:cs typeface="Amaranth"/>
              <a:sym typeface="Amaranth"/>
            </a:endParaRPr>
          </a:p>
        </p:txBody>
      </p:sp>
      <p:sp>
        <p:nvSpPr>
          <p:cNvPr id="107" name="Google Shape;107;p15"/>
          <p:cNvSpPr txBox="1"/>
          <p:nvPr/>
        </p:nvSpPr>
        <p:spPr>
          <a:xfrm>
            <a:off x="603250" y="2028125"/>
            <a:ext cx="1737300" cy="4242600"/>
          </a:xfrm>
          <a:prstGeom prst="rect">
            <a:avLst/>
          </a:prstGeom>
          <a:solidFill>
            <a:srgbClr val="FFCCCC"/>
          </a:solidFill>
          <a:ln cap="flat" cmpd="sng" w="12700">
            <a:solidFill>
              <a:srgbClr val="FF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2000"/>
              <a:buFont typeface="NTR"/>
              <a:buNone/>
            </a:pPr>
            <a:r>
              <a:t/>
            </a:r>
            <a:endParaRPr b="1" i="0" sz="2000" u="sng" cap="none" strike="noStrike">
              <a:solidFill>
                <a:srgbClr val="000000"/>
              </a:solidFill>
              <a:latin typeface="Amaranth"/>
              <a:ea typeface="Amaranth"/>
              <a:cs typeface="Amaranth"/>
              <a:sym typeface="Amaranth"/>
            </a:endParaRPr>
          </a:p>
          <a:p>
            <a:pPr indent="0" lvl="0" marL="0" marR="0" rtl="0" algn="l">
              <a:lnSpc>
                <a:spcPct val="100000"/>
              </a:lnSpc>
              <a:spcBef>
                <a:spcPts val="0"/>
              </a:spcBef>
              <a:spcAft>
                <a:spcPts val="0"/>
              </a:spcAft>
              <a:buClr>
                <a:schemeClr val="dk1"/>
              </a:buClr>
              <a:buSzPts val="2000"/>
              <a:buFont typeface="NTR"/>
              <a:buNone/>
            </a:pPr>
            <a:r>
              <a:t/>
            </a:r>
            <a:endParaRPr b="1" i="0" sz="2000" u="sng" cap="none" strike="noStrike">
              <a:solidFill>
                <a:srgbClr val="000000"/>
              </a:solidFill>
              <a:latin typeface="Amaranth"/>
              <a:ea typeface="Amaranth"/>
              <a:cs typeface="Amaranth"/>
              <a:sym typeface="Amaranth"/>
            </a:endParaRPr>
          </a:p>
          <a:p>
            <a:pPr indent="0" lvl="0" marL="0" marR="0" rtl="0" algn="l">
              <a:lnSpc>
                <a:spcPct val="100000"/>
              </a:lnSpc>
              <a:spcBef>
                <a:spcPts val="0"/>
              </a:spcBef>
              <a:spcAft>
                <a:spcPts val="0"/>
              </a:spcAft>
              <a:buClr>
                <a:srgbClr val="000000"/>
              </a:buClr>
              <a:buSzPts val="2000"/>
              <a:buFont typeface="Overlock"/>
              <a:buNone/>
            </a:pPr>
            <a:r>
              <a:rPr b="1" i="0" lang="en-US" sz="1600" u="sng" cap="none" strike="noStrike">
                <a:solidFill>
                  <a:srgbClr val="000000"/>
                </a:solidFill>
                <a:latin typeface="Amaranth"/>
                <a:ea typeface="Amaranth"/>
                <a:cs typeface="Amaranth"/>
                <a:sym typeface="Amaranth"/>
              </a:rPr>
              <a:t>Self Assessment</a:t>
            </a:r>
            <a:endParaRPr b="0" i="0" sz="1000" u="none" cap="none" strike="noStrike">
              <a:solidFill>
                <a:srgbClr val="000000"/>
              </a:solidFill>
              <a:latin typeface="Amaranth"/>
              <a:ea typeface="Amaranth"/>
              <a:cs typeface="Amaranth"/>
              <a:sym typeface="Amaranth"/>
            </a:endParaRPr>
          </a:p>
          <a:p>
            <a:pPr indent="0" lvl="0" marL="0" marR="0" rtl="0" algn="l">
              <a:lnSpc>
                <a:spcPct val="100000"/>
              </a:lnSpc>
              <a:spcBef>
                <a:spcPts val="0"/>
              </a:spcBef>
              <a:spcAft>
                <a:spcPts val="0"/>
              </a:spcAft>
              <a:buClr>
                <a:srgbClr val="000000"/>
              </a:buClr>
              <a:buSzPts val="2000"/>
              <a:buFont typeface="Overlock"/>
              <a:buNone/>
            </a:pPr>
            <a:r>
              <a:rPr b="0" i="0" lang="en-US" sz="1600" u="none" cap="none" strike="noStrike">
                <a:solidFill>
                  <a:srgbClr val="000000"/>
                </a:solidFill>
                <a:latin typeface="Amaranth"/>
                <a:ea typeface="Amaranth"/>
                <a:cs typeface="Amaranth"/>
                <a:sym typeface="Amaranth"/>
              </a:rPr>
              <a:t>What have you learned today? What have you succeeded in doing?</a:t>
            </a:r>
            <a:endParaRPr b="0" i="0" sz="1000" u="none" cap="none" strike="noStrike">
              <a:solidFill>
                <a:srgbClr val="000000"/>
              </a:solidFill>
              <a:latin typeface="Amaranth"/>
              <a:ea typeface="Amaranth"/>
              <a:cs typeface="Amaranth"/>
              <a:sym typeface="Amaranth"/>
            </a:endParaRPr>
          </a:p>
          <a:p>
            <a:pPr indent="0" lvl="0" marL="0" marR="0" rtl="0" algn="l">
              <a:lnSpc>
                <a:spcPct val="100000"/>
              </a:lnSpc>
              <a:spcBef>
                <a:spcPts val="0"/>
              </a:spcBef>
              <a:spcAft>
                <a:spcPts val="0"/>
              </a:spcAft>
              <a:buClr>
                <a:schemeClr val="dk1"/>
              </a:buClr>
              <a:buSzPts val="2000"/>
              <a:buFont typeface="NTR"/>
              <a:buNone/>
            </a:pPr>
            <a:r>
              <a:t/>
            </a:r>
            <a:endParaRPr b="0" i="0" sz="1600" u="none" cap="none" strike="noStrike">
              <a:solidFill>
                <a:srgbClr val="000000"/>
              </a:solidFill>
              <a:latin typeface="Amaranth"/>
              <a:ea typeface="Amaranth"/>
              <a:cs typeface="Amaranth"/>
              <a:sym typeface="Amaranth"/>
            </a:endParaRPr>
          </a:p>
          <a:p>
            <a:pPr indent="0" lvl="0" marL="0" marR="0" rtl="0" algn="l">
              <a:lnSpc>
                <a:spcPct val="100000"/>
              </a:lnSpc>
              <a:spcBef>
                <a:spcPts val="0"/>
              </a:spcBef>
              <a:spcAft>
                <a:spcPts val="0"/>
              </a:spcAft>
              <a:buClr>
                <a:srgbClr val="1C1C1C"/>
              </a:buClr>
              <a:buSzPts val="2000"/>
              <a:buFont typeface="Overlock"/>
              <a:buNone/>
            </a:pPr>
            <a:r>
              <a:rPr b="0" i="0" lang="en-US" sz="1600" u="none" cap="none" strike="noStrike">
                <a:solidFill>
                  <a:srgbClr val="1C1C1C"/>
                </a:solidFill>
                <a:latin typeface="Amaranth"/>
                <a:ea typeface="Amaranth"/>
                <a:cs typeface="Amaranth"/>
                <a:sym typeface="Amaranth"/>
              </a:rPr>
              <a:t>I can </a:t>
            </a:r>
            <a:endParaRPr b="0" i="0" sz="1000" u="none" cap="none" strike="noStrike">
              <a:solidFill>
                <a:srgbClr val="000000"/>
              </a:solidFill>
              <a:latin typeface="Amaranth"/>
              <a:ea typeface="Amaranth"/>
              <a:cs typeface="Amaranth"/>
              <a:sym typeface="Amaranth"/>
            </a:endParaRPr>
          </a:p>
          <a:p>
            <a:pPr indent="0" lvl="0" marL="0" marR="0" rtl="0" algn="l">
              <a:lnSpc>
                <a:spcPct val="100000"/>
              </a:lnSpc>
              <a:spcBef>
                <a:spcPts val="0"/>
              </a:spcBef>
              <a:spcAft>
                <a:spcPts val="0"/>
              </a:spcAft>
              <a:buClr>
                <a:schemeClr val="dk1"/>
              </a:buClr>
              <a:buSzPts val="2000"/>
              <a:buFont typeface="NTR"/>
              <a:buNone/>
            </a:pPr>
            <a:r>
              <a:t/>
            </a:r>
            <a:endParaRPr b="0" i="0" sz="1600" u="none" cap="none" strike="noStrike">
              <a:solidFill>
                <a:srgbClr val="1C1C1C"/>
              </a:solidFill>
              <a:latin typeface="Amaranth"/>
              <a:ea typeface="Amaranth"/>
              <a:cs typeface="Amaranth"/>
              <a:sym typeface="Amaranth"/>
            </a:endParaRPr>
          </a:p>
          <a:p>
            <a:pPr indent="0" lvl="0" marL="0" marR="0" rtl="0" algn="l">
              <a:lnSpc>
                <a:spcPct val="100000"/>
              </a:lnSpc>
              <a:spcBef>
                <a:spcPts val="0"/>
              </a:spcBef>
              <a:spcAft>
                <a:spcPts val="0"/>
              </a:spcAft>
              <a:buClr>
                <a:srgbClr val="1C1C1C"/>
              </a:buClr>
              <a:buSzPts val="2000"/>
              <a:buFont typeface="Overlock"/>
              <a:buNone/>
            </a:pPr>
            <a:r>
              <a:rPr b="0" i="0" lang="en-US" sz="1600" u="none" cap="none" strike="noStrike">
                <a:solidFill>
                  <a:srgbClr val="1C1C1C"/>
                </a:solidFill>
                <a:latin typeface="Amaranth"/>
                <a:ea typeface="Amaranth"/>
                <a:cs typeface="Amaranth"/>
                <a:sym typeface="Amaranth"/>
              </a:rPr>
              <a:t>I understand how to</a:t>
            </a:r>
            <a:endParaRPr b="0" i="0" sz="1000" u="none" cap="none" strike="noStrike">
              <a:solidFill>
                <a:srgbClr val="000000"/>
              </a:solidFill>
              <a:latin typeface="Amaranth"/>
              <a:ea typeface="Amaranth"/>
              <a:cs typeface="Amaranth"/>
              <a:sym typeface="Amaranth"/>
            </a:endParaRPr>
          </a:p>
          <a:p>
            <a:pPr indent="0" lvl="0" marL="0" marR="0" rtl="0" algn="l">
              <a:lnSpc>
                <a:spcPct val="100000"/>
              </a:lnSpc>
              <a:spcBef>
                <a:spcPts val="0"/>
              </a:spcBef>
              <a:spcAft>
                <a:spcPts val="0"/>
              </a:spcAft>
              <a:buClr>
                <a:schemeClr val="dk1"/>
              </a:buClr>
              <a:buSzPts val="2000"/>
              <a:buFont typeface="NTR"/>
              <a:buNone/>
            </a:pPr>
            <a:r>
              <a:t/>
            </a:r>
            <a:endParaRPr b="0" i="0" sz="1600" u="none" cap="none" strike="noStrike">
              <a:solidFill>
                <a:srgbClr val="1C1C1C"/>
              </a:solidFill>
              <a:latin typeface="Amaranth"/>
              <a:ea typeface="Amaranth"/>
              <a:cs typeface="Amaranth"/>
              <a:sym typeface="Amaranth"/>
            </a:endParaRPr>
          </a:p>
          <a:p>
            <a:pPr indent="0" lvl="0" marL="0" marR="0" rtl="0" algn="l">
              <a:lnSpc>
                <a:spcPct val="100000"/>
              </a:lnSpc>
              <a:spcBef>
                <a:spcPts val="0"/>
              </a:spcBef>
              <a:spcAft>
                <a:spcPts val="0"/>
              </a:spcAft>
              <a:buClr>
                <a:srgbClr val="1C1C1C"/>
              </a:buClr>
              <a:buSzPts val="2000"/>
              <a:buFont typeface="Overlock"/>
              <a:buNone/>
            </a:pPr>
            <a:r>
              <a:rPr b="0" i="0" lang="en-US" sz="1600" u="none" cap="none" strike="noStrike">
                <a:solidFill>
                  <a:srgbClr val="1C1C1C"/>
                </a:solidFill>
                <a:latin typeface="Amaranth"/>
                <a:ea typeface="Amaranth"/>
                <a:cs typeface="Amaranth"/>
                <a:sym typeface="Amaranth"/>
              </a:rPr>
              <a:t>I am able to</a:t>
            </a:r>
            <a:endParaRPr b="0" i="0" sz="1000" u="none" cap="none" strike="noStrike">
              <a:solidFill>
                <a:srgbClr val="000000"/>
              </a:solidFill>
              <a:latin typeface="Amaranth"/>
              <a:ea typeface="Amaranth"/>
              <a:cs typeface="Amaranth"/>
              <a:sym typeface="Amaranth"/>
            </a:endParaRPr>
          </a:p>
          <a:p>
            <a:pPr indent="0" lvl="0" marL="0" marR="0" rtl="0" algn="l">
              <a:lnSpc>
                <a:spcPct val="100000"/>
              </a:lnSpc>
              <a:spcBef>
                <a:spcPts val="0"/>
              </a:spcBef>
              <a:spcAft>
                <a:spcPts val="0"/>
              </a:spcAft>
              <a:buClr>
                <a:schemeClr val="dk1"/>
              </a:buClr>
              <a:buSzPts val="2000"/>
              <a:buFont typeface="NTR"/>
              <a:buNone/>
            </a:pPr>
            <a:r>
              <a:t/>
            </a:r>
            <a:endParaRPr b="0" i="0" sz="1600" u="none" cap="none" strike="noStrike">
              <a:solidFill>
                <a:srgbClr val="1C1C1C"/>
              </a:solidFill>
              <a:latin typeface="Amaranth"/>
              <a:ea typeface="Amaranth"/>
              <a:cs typeface="Amaranth"/>
              <a:sym typeface="Amaranth"/>
            </a:endParaRPr>
          </a:p>
          <a:p>
            <a:pPr indent="0" lvl="0" marL="0" marR="0" rtl="0" algn="l">
              <a:lnSpc>
                <a:spcPct val="100000"/>
              </a:lnSpc>
              <a:spcBef>
                <a:spcPts val="0"/>
              </a:spcBef>
              <a:spcAft>
                <a:spcPts val="0"/>
              </a:spcAft>
              <a:buClr>
                <a:srgbClr val="1C1C1C"/>
              </a:buClr>
              <a:buSzPts val="2000"/>
              <a:buFont typeface="Overlock"/>
              <a:buNone/>
            </a:pPr>
            <a:r>
              <a:rPr b="0" i="0" lang="en-US" sz="1600" u="none" cap="none" strike="noStrike">
                <a:solidFill>
                  <a:srgbClr val="1C1C1C"/>
                </a:solidFill>
                <a:latin typeface="Amaranth"/>
                <a:ea typeface="Amaranth"/>
                <a:cs typeface="Amaranth"/>
                <a:sym typeface="Amaranth"/>
              </a:rPr>
              <a:t>I know that</a:t>
            </a:r>
            <a:endParaRPr b="0" i="0" sz="1000" u="none" cap="none" strike="noStrike">
              <a:solidFill>
                <a:srgbClr val="000000"/>
              </a:solidFill>
              <a:latin typeface="Amaranth"/>
              <a:ea typeface="Amaranth"/>
              <a:cs typeface="Amaranth"/>
              <a:sym typeface="Amaranth"/>
            </a:endParaRPr>
          </a:p>
          <a:p>
            <a:pPr indent="0" lvl="0" marL="0" marR="0" rtl="0" algn="l">
              <a:lnSpc>
                <a:spcPct val="100000"/>
              </a:lnSpc>
              <a:spcBef>
                <a:spcPts val="0"/>
              </a:spcBef>
              <a:spcAft>
                <a:spcPts val="0"/>
              </a:spcAft>
              <a:buClr>
                <a:schemeClr val="dk1"/>
              </a:buClr>
              <a:buSzPts val="2000"/>
              <a:buFont typeface="NTR"/>
              <a:buNone/>
            </a:pPr>
            <a:r>
              <a:t/>
            </a:r>
            <a:endParaRPr b="0" i="0" sz="1600" u="none" cap="none" strike="noStrike">
              <a:solidFill>
                <a:srgbClr val="000000"/>
              </a:solidFill>
              <a:latin typeface="Amaranth"/>
              <a:ea typeface="Amaranth"/>
              <a:cs typeface="Amaranth"/>
              <a:sym typeface="Amaranth"/>
            </a:endParaRPr>
          </a:p>
          <a:p>
            <a:pPr indent="0" lvl="0" marL="0" marR="0" rtl="0" algn="l">
              <a:lnSpc>
                <a:spcPct val="100000"/>
              </a:lnSpc>
              <a:spcBef>
                <a:spcPts val="0"/>
              </a:spcBef>
              <a:spcAft>
                <a:spcPts val="0"/>
              </a:spcAft>
              <a:buClr>
                <a:srgbClr val="000000"/>
              </a:buClr>
              <a:buSzPts val="2000"/>
              <a:buFont typeface="Arial"/>
              <a:buNone/>
            </a:pPr>
            <a:r>
              <a:t/>
            </a:r>
            <a:endParaRPr b="0" i="0" sz="1600" u="none" cap="none" strike="noStrike">
              <a:solidFill>
                <a:srgbClr val="000000"/>
              </a:solidFill>
              <a:latin typeface="Amaranth"/>
              <a:ea typeface="Amaranth"/>
              <a:cs typeface="Amaranth"/>
              <a:sym typeface="Amaranth"/>
            </a:endParaRPr>
          </a:p>
        </p:txBody>
      </p:sp>
      <p:pic>
        <p:nvPicPr>
          <p:cNvPr id="108" name="Google Shape;108;p15"/>
          <p:cNvPicPr preferRelativeResize="0"/>
          <p:nvPr/>
        </p:nvPicPr>
        <p:blipFill rotWithShape="1">
          <a:blip r:embed="rId4">
            <a:alphaModFix/>
          </a:blip>
          <a:srcRect b="0" l="0" r="0" t="0"/>
          <a:stretch/>
        </p:blipFill>
        <p:spPr>
          <a:xfrm>
            <a:off x="7460321" y="752950"/>
            <a:ext cx="868975" cy="1061350"/>
          </a:xfrm>
          <a:prstGeom prst="rect">
            <a:avLst/>
          </a:prstGeom>
          <a:noFill/>
          <a:ln>
            <a:noFill/>
          </a:ln>
        </p:spPr>
      </p:pic>
      <p:pic>
        <p:nvPicPr>
          <p:cNvPr id="109" name="Google Shape;109;p15"/>
          <p:cNvPicPr preferRelativeResize="0"/>
          <p:nvPr/>
        </p:nvPicPr>
        <p:blipFill rotWithShape="1">
          <a:blip r:embed="rId5">
            <a:alphaModFix/>
          </a:blip>
          <a:srcRect b="25134" l="17856" r="39436" t="30683"/>
          <a:stretch/>
        </p:blipFill>
        <p:spPr>
          <a:xfrm>
            <a:off x="4071250" y="4264475"/>
            <a:ext cx="3137827" cy="1825851"/>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16"/>
          <p:cNvSpPr/>
          <p:nvPr>
            <p:ph idx="4294967295" type="title"/>
          </p:nvPr>
        </p:nvSpPr>
        <p:spPr>
          <a:xfrm>
            <a:off x="457200" y="479425"/>
            <a:ext cx="8220075" cy="993775"/>
          </a:xfrm>
          <a:prstGeom prst="roundRect">
            <a:avLst>
              <a:gd fmla="val 16667" name="adj"/>
            </a:avLst>
          </a:prstGeom>
          <a:noFill/>
          <a:ln>
            <a:noFill/>
          </a:ln>
        </p:spPr>
        <p:txBody>
          <a:bodyPr anchorCtr="1" anchor="ctr" bIns="252000" lIns="252000" spcFirstLastPara="1" rIns="252000" wrap="square" tIns="252000">
            <a:noAutofit/>
          </a:bodyPr>
          <a:lstStyle/>
          <a:p>
            <a:pPr indent="0" lvl="0" marL="0" marR="0" rtl="0" algn="l">
              <a:lnSpc>
                <a:spcPct val="90000"/>
              </a:lnSpc>
              <a:spcBef>
                <a:spcPts val="0"/>
              </a:spcBef>
              <a:spcAft>
                <a:spcPts val="0"/>
              </a:spcAft>
              <a:buClr>
                <a:srgbClr val="1C1C1C"/>
              </a:buClr>
              <a:buSzPts val="3600"/>
              <a:buFont typeface="Arial"/>
              <a:buNone/>
            </a:pPr>
            <a:r>
              <a:rPr i="0" lang="en-US" sz="3600" u="none" cap="none" strike="noStrike">
                <a:solidFill>
                  <a:srgbClr val="1C1C1C"/>
                </a:solidFill>
                <a:latin typeface="Amaranth"/>
                <a:ea typeface="Amaranth"/>
                <a:cs typeface="Amaranth"/>
                <a:sym typeface="Amaranth"/>
              </a:rPr>
              <a:t>Where Is Lindisfarne?</a:t>
            </a:r>
            <a:endParaRPr>
              <a:latin typeface="Amaranth"/>
              <a:ea typeface="Amaranth"/>
              <a:cs typeface="Amaranth"/>
              <a:sym typeface="Amaranth"/>
            </a:endParaRPr>
          </a:p>
        </p:txBody>
      </p:sp>
      <p:sp>
        <p:nvSpPr>
          <p:cNvPr id="115" name="Google Shape;115;p16"/>
          <p:cNvSpPr/>
          <p:nvPr>
            <p:ph idx="4294967295" type="body"/>
          </p:nvPr>
        </p:nvSpPr>
        <p:spPr>
          <a:xfrm>
            <a:off x="755650" y="1419225"/>
            <a:ext cx="7632700" cy="4578350"/>
          </a:xfrm>
          <a:prstGeom prst="roundRect">
            <a:avLst>
              <a:gd fmla="val 16667" name="adj"/>
            </a:avLst>
          </a:prstGeom>
          <a:noFill/>
          <a:ln>
            <a:noFill/>
          </a:ln>
        </p:spPr>
        <p:txBody>
          <a:bodyPr anchorCtr="0" anchor="t" bIns="108000" lIns="108000" spcFirstLastPara="1" rIns="108000" wrap="square" tIns="108000">
            <a:noAutofit/>
          </a:bodyPr>
          <a:lstStyle/>
          <a:p>
            <a:pPr indent="0" lvl="0" marL="0" marR="0" rtl="0" algn="l">
              <a:lnSpc>
                <a:spcPct val="90000"/>
              </a:lnSpc>
              <a:spcBef>
                <a:spcPts val="0"/>
              </a:spcBef>
              <a:spcAft>
                <a:spcPts val="0"/>
              </a:spcAft>
              <a:buClr>
                <a:srgbClr val="1C1C1C"/>
              </a:buClr>
              <a:buSzPts val="1800"/>
              <a:buFont typeface="Arial"/>
              <a:buNone/>
            </a:pPr>
            <a:r>
              <a:rPr i="0" lang="en-US" sz="1800" u="none" cap="none" strike="noStrike">
                <a:solidFill>
                  <a:srgbClr val="1C1C1C"/>
                </a:solidFill>
                <a:latin typeface="Amaranth"/>
                <a:ea typeface="Amaranth"/>
                <a:cs typeface="Amaranth"/>
                <a:sym typeface="Amaranth"/>
              </a:rPr>
              <a:t>Lindisfarne is in the north-east of England, near Berwick-upon-Tweed and close to Hadrian’s Wall. It is a tidal island, which means twice in every 24 hours, the tide cuts the island off from the mainland and the only way to reach Lindisfarne is via boat.</a:t>
            </a:r>
            <a:endParaRPr>
              <a:latin typeface="Amaranth"/>
              <a:ea typeface="Amaranth"/>
              <a:cs typeface="Amaranth"/>
              <a:sym typeface="Amaranth"/>
            </a:endParaRPr>
          </a:p>
        </p:txBody>
      </p:sp>
      <p:pic>
        <p:nvPicPr>
          <p:cNvPr id="116" name="Google Shape;116;p16"/>
          <p:cNvPicPr preferRelativeResize="0"/>
          <p:nvPr/>
        </p:nvPicPr>
        <p:blipFill rotWithShape="1">
          <a:blip r:embed="rId3">
            <a:alphaModFix/>
          </a:blip>
          <a:srcRect b="0" l="0" r="0" t="0"/>
          <a:stretch/>
        </p:blipFill>
        <p:spPr>
          <a:xfrm>
            <a:off x="4567237" y="2997200"/>
            <a:ext cx="3821112" cy="1465262"/>
          </a:xfrm>
          <a:prstGeom prst="rect">
            <a:avLst/>
          </a:prstGeom>
          <a:noFill/>
          <a:ln>
            <a:noFill/>
          </a:ln>
        </p:spPr>
      </p:pic>
      <p:sp>
        <p:nvSpPr>
          <p:cNvPr id="117" name="Google Shape;117;p16"/>
          <p:cNvSpPr txBox="1"/>
          <p:nvPr/>
        </p:nvSpPr>
        <p:spPr>
          <a:xfrm>
            <a:off x="4554537" y="4614862"/>
            <a:ext cx="3833812" cy="844550"/>
          </a:xfrm>
          <a:prstGeom prst="rect">
            <a:avLst/>
          </a:prstGeom>
          <a:solidFill>
            <a:srgbClr val="FFD200"/>
          </a:solidFill>
          <a:ln>
            <a:noFill/>
          </a:ln>
        </p:spPr>
        <p:txBody>
          <a:bodyPr anchorCtr="0" anchor="ctr" bIns="144000" lIns="144000" spcFirstLastPara="1" rIns="144000" wrap="square" tIns="144000">
            <a:noAutofit/>
          </a:bodyPr>
          <a:lstStyle/>
          <a:p>
            <a:pPr indent="0" lvl="0" marL="0" marR="0" rtl="0" algn="l">
              <a:lnSpc>
                <a:spcPct val="100000"/>
              </a:lnSpc>
              <a:spcBef>
                <a:spcPts val="0"/>
              </a:spcBef>
              <a:spcAft>
                <a:spcPts val="0"/>
              </a:spcAft>
              <a:buClr>
                <a:schemeClr val="dk1"/>
              </a:buClr>
              <a:buSzPts val="1800"/>
              <a:buFont typeface="Arial"/>
              <a:buNone/>
            </a:pPr>
            <a:r>
              <a:rPr i="0" lang="en-US" sz="1800" u="none" cap="none" strike="noStrike">
                <a:solidFill>
                  <a:schemeClr val="dk1"/>
                </a:solidFill>
                <a:latin typeface="Amaranth"/>
                <a:ea typeface="Amaranth"/>
                <a:cs typeface="Amaranth"/>
                <a:sym typeface="Amaranth"/>
              </a:rPr>
              <a:t>There is a paved causeway to walk across when the tide is out.</a:t>
            </a:r>
            <a:endParaRPr>
              <a:latin typeface="Amaranth"/>
              <a:ea typeface="Amaranth"/>
              <a:cs typeface="Amaranth"/>
              <a:sym typeface="Amaranth"/>
            </a:endParaRPr>
          </a:p>
        </p:txBody>
      </p:sp>
      <p:grpSp>
        <p:nvGrpSpPr>
          <p:cNvPr id="118" name="Google Shape;118;p16"/>
          <p:cNvGrpSpPr/>
          <p:nvPr/>
        </p:nvGrpSpPr>
        <p:grpSpPr>
          <a:xfrm>
            <a:off x="931862" y="2997200"/>
            <a:ext cx="3443287" cy="2462212"/>
            <a:chOff x="932631" y="2831690"/>
            <a:chExt cx="3442723" cy="2462768"/>
          </a:xfrm>
        </p:grpSpPr>
        <p:pic>
          <p:nvPicPr>
            <p:cNvPr id="119" name="Google Shape;119;p16"/>
            <p:cNvPicPr preferRelativeResize="0"/>
            <p:nvPr/>
          </p:nvPicPr>
          <p:blipFill rotWithShape="1">
            <a:blip r:embed="rId4">
              <a:alphaModFix/>
            </a:blip>
            <a:srcRect b="29584" l="0" r="0" t="19978"/>
            <a:stretch/>
          </p:blipFill>
          <p:spPr>
            <a:xfrm>
              <a:off x="932631" y="2831690"/>
              <a:ext cx="3442723" cy="2462768"/>
            </a:xfrm>
            <a:prstGeom prst="rect">
              <a:avLst/>
            </a:prstGeom>
            <a:noFill/>
            <a:ln>
              <a:noFill/>
            </a:ln>
          </p:spPr>
        </p:pic>
        <p:pic>
          <p:nvPicPr>
            <p:cNvPr id="120" name="Google Shape;120;p16"/>
            <p:cNvPicPr preferRelativeResize="0"/>
            <p:nvPr/>
          </p:nvPicPr>
          <p:blipFill rotWithShape="1">
            <a:blip r:embed="rId5">
              <a:alphaModFix/>
            </a:blip>
            <a:srcRect b="22316" l="0" r="50613" t="44446"/>
            <a:stretch/>
          </p:blipFill>
          <p:spPr>
            <a:xfrm rot="10604953">
              <a:off x="3497189" y="4063406"/>
              <a:ext cx="84381" cy="80545"/>
            </a:xfrm>
            <a:prstGeom prst="rect">
              <a:avLst/>
            </a:prstGeom>
            <a:noFill/>
            <a:ln>
              <a:noFill/>
            </a:ln>
          </p:spPr>
        </p:pic>
      </p:grpSp>
      <p:sp>
        <p:nvSpPr>
          <p:cNvPr id="121" name="Google Shape;121;p16"/>
          <p:cNvSpPr/>
          <p:nvPr/>
        </p:nvSpPr>
        <p:spPr>
          <a:xfrm rot="1800000">
            <a:off x="3663950" y="3581400"/>
            <a:ext cx="282575" cy="571500"/>
          </a:xfrm>
          <a:prstGeom prst="downArrow">
            <a:avLst>
              <a:gd fmla="val 50000" name="adj1"/>
              <a:gd fmla="val 50000" name="adj2"/>
            </a:avLst>
          </a:prstGeom>
          <a:solidFill>
            <a:srgbClr val="FFD101"/>
          </a:solidFill>
          <a:ln cap="flat" cmpd="sng" w="12700">
            <a:solidFill>
              <a:srgbClr val="EABD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Arial"/>
              <a:buNone/>
            </a:pPr>
            <a:r>
              <a:t/>
            </a:r>
            <a:endParaRPr b="0" i="0" sz="1800" u="none">
              <a:solidFill>
                <a:schemeClr val="dk1"/>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pic>
        <p:nvPicPr>
          <p:cNvPr id="126" name="Google Shape;126;p17"/>
          <p:cNvPicPr preferRelativeResize="0"/>
          <p:nvPr/>
        </p:nvPicPr>
        <p:blipFill rotWithShape="1">
          <a:blip r:embed="rId3">
            <a:alphaModFix/>
          </a:blip>
          <a:srcRect b="40671" l="16940" r="0" t="0"/>
          <a:stretch/>
        </p:blipFill>
        <p:spPr>
          <a:xfrm>
            <a:off x="755650" y="4324350"/>
            <a:ext cx="2774950" cy="1768475"/>
          </a:xfrm>
          <a:prstGeom prst="rect">
            <a:avLst/>
          </a:prstGeom>
          <a:noFill/>
          <a:ln>
            <a:noFill/>
          </a:ln>
        </p:spPr>
      </p:pic>
      <p:sp>
        <p:nvSpPr>
          <p:cNvPr id="127" name="Google Shape;127;p17"/>
          <p:cNvSpPr/>
          <p:nvPr>
            <p:ph idx="4294967295" type="title"/>
          </p:nvPr>
        </p:nvSpPr>
        <p:spPr>
          <a:xfrm>
            <a:off x="457200" y="479425"/>
            <a:ext cx="8220075" cy="993775"/>
          </a:xfrm>
          <a:prstGeom prst="roundRect">
            <a:avLst>
              <a:gd fmla="val 16667" name="adj"/>
            </a:avLst>
          </a:prstGeom>
          <a:noFill/>
          <a:ln>
            <a:noFill/>
          </a:ln>
        </p:spPr>
        <p:txBody>
          <a:bodyPr anchorCtr="1" anchor="ctr" bIns="252000" lIns="252000" spcFirstLastPara="1" rIns="252000" wrap="square" tIns="252000">
            <a:noAutofit/>
          </a:bodyPr>
          <a:lstStyle/>
          <a:p>
            <a:pPr indent="0" lvl="0" marL="0" marR="0" rtl="0" algn="l">
              <a:lnSpc>
                <a:spcPct val="90000"/>
              </a:lnSpc>
              <a:spcBef>
                <a:spcPts val="0"/>
              </a:spcBef>
              <a:spcAft>
                <a:spcPts val="0"/>
              </a:spcAft>
              <a:buClr>
                <a:srgbClr val="1C1C1C"/>
              </a:buClr>
              <a:buSzPts val="3600"/>
              <a:buFont typeface="Arial"/>
              <a:buNone/>
            </a:pPr>
            <a:r>
              <a:rPr i="0" lang="en-US" sz="3600" u="none" cap="none" strike="noStrike">
                <a:solidFill>
                  <a:srgbClr val="1C1C1C"/>
                </a:solidFill>
                <a:latin typeface="Amaranth"/>
                <a:ea typeface="Amaranth"/>
                <a:cs typeface="Amaranth"/>
                <a:sym typeface="Amaranth"/>
              </a:rPr>
              <a:t>Facts</a:t>
            </a:r>
            <a:endParaRPr>
              <a:latin typeface="Amaranth"/>
              <a:ea typeface="Amaranth"/>
              <a:cs typeface="Amaranth"/>
              <a:sym typeface="Amaranth"/>
            </a:endParaRPr>
          </a:p>
        </p:txBody>
      </p:sp>
      <p:sp>
        <p:nvSpPr>
          <p:cNvPr id="128" name="Google Shape;128;p17"/>
          <p:cNvSpPr/>
          <p:nvPr>
            <p:ph idx="4294967295" type="body"/>
          </p:nvPr>
        </p:nvSpPr>
        <p:spPr>
          <a:xfrm>
            <a:off x="755650" y="1473200"/>
            <a:ext cx="7632700" cy="711200"/>
          </a:xfrm>
          <a:prstGeom prst="roundRect">
            <a:avLst>
              <a:gd fmla="val 16667" name="adj"/>
            </a:avLst>
          </a:prstGeom>
          <a:noFill/>
          <a:ln>
            <a:noFill/>
          </a:ln>
        </p:spPr>
        <p:txBody>
          <a:bodyPr anchorCtr="0" anchor="t" bIns="108000" lIns="108000" spcFirstLastPara="1" rIns="108000" wrap="square" tIns="108000">
            <a:noAutofit/>
          </a:bodyPr>
          <a:lstStyle/>
          <a:p>
            <a:pPr indent="-285750" lvl="0" marL="285750" marR="0" rtl="0" algn="l">
              <a:lnSpc>
                <a:spcPct val="80000"/>
              </a:lnSpc>
              <a:spcBef>
                <a:spcPts val="0"/>
              </a:spcBef>
              <a:spcAft>
                <a:spcPts val="0"/>
              </a:spcAft>
              <a:buClr>
                <a:srgbClr val="1C1C1C"/>
              </a:buClr>
              <a:buSzPts val="1800"/>
              <a:buFont typeface="Amaranth"/>
              <a:buChar char="•"/>
            </a:pPr>
            <a:r>
              <a:rPr i="0" lang="en-US" sz="1800" u="none" cap="none" strike="noStrike">
                <a:solidFill>
                  <a:srgbClr val="1C1C1C"/>
                </a:solidFill>
                <a:latin typeface="Amaranth"/>
                <a:ea typeface="Amaranth"/>
                <a:cs typeface="Amaranth"/>
                <a:sym typeface="Amaranth"/>
              </a:rPr>
              <a:t>There are only 160 residents on Lindisfarne, but the island has approximately 650,000 visitors each year. </a:t>
            </a:r>
            <a:endParaRPr>
              <a:latin typeface="Amaranth"/>
              <a:ea typeface="Amaranth"/>
              <a:cs typeface="Amaranth"/>
              <a:sym typeface="Amaranth"/>
            </a:endParaRPr>
          </a:p>
        </p:txBody>
      </p:sp>
      <p:sp>
        <p:nvSpPr>
          <p:cNvPr id="129" name="Google Shape;129;p17"/>
          <p:cNvSpPr txBox="1"/>
          <p:nvPr/>
        </p:nvSpPr>
        <p:spPr>
          <a:xfrm>
            <a:off x="755650" y="2349500"/>
            <a:ext cx="7632700" cy="646112"/>
          </a:xfrm>
          <a:prstGeom prst="rect">
            <a:avLst/>
          </a:prstGeom>
          <a:noFill/>
          <a:ln>
            <a:noFill/>
          </a:ln>
        </p:spPr>
        <p:txBody>
          <a:bodyPr anchorCtr="0" anchor="t" bIns="45700" lIns="91425" spcFirstLastPara="1" rIns="91425" wrap="square" tIns="45700">
            <a:noAutofit/>
          </a:bodyPr>
          <a:lstStyle/>
          <a:p>
            <a:pPr indent="-285750" lvl="0" marL="285750" marR="0" rtl="0" algn="l">
              <a:lnSpc>
                <a:spcPct val="100000"/>
              </a:lnSpc>
              <a:spcBef>
                <a:spcPts val="0"/>
              </a:spcBef>
              <a:spcAft>
                <a:spcPts val="0"/>
              </a:spcAft>
              <a:buClr>
                <a:schemeClr val="dk1"/>
              </a:buClr>
              <a:buSzPts val="1800"/>
              <a:buFont typeface="Arial"/>
              <a:buNone/>
            </a:pPr>
            <a:r>
              <a:rPr i="0" lang="en-US" sz="1800" u="none">
                <a:solidFill>
                  <a:schemeClr val="dk1"/>
                </a:solidFill>
                <a:latin typeface="Amaranth"/>
                <a:ea typeface="Amaranth"/>
                <a:cs typeface="Amaranth"/>
                <a:sym typeface="Amaranth"/>
              </a:rPr>
              <a:t>The Anglo-Saxon name is Lindisfarne, whilst the Holy Island part of the name derives from the Viking raids.</a:t>
            </a:r>
            <a:endParaRPr>
              <a:latin typeface="Amaranth"/>
              <a:ea typeface="Amaranth"/>
              <a:cs typeface="Amaranth"/>
              <a:sym typeface="Amaranth"/>
            </a:endParaRPr>
          </a:p>
        </p:txBody>
      </p:sp>
      <p:sp>
        <p:nvSpPr>
          <p:cNvPr id="130" name="Google Shape;130;p17"/>
          <p:cNvSpPr txBox="1"/>
          <p:nvPr/>
        </p:nvSpPr>
        <p:spPr>
          <a:xfrm>
            <a:off x="755650" y="3263900"/>
            <a:ext cx="3660775" cy="923925"/>
          </a:xfrm>
          <a:prstGeom prst="rect">
            <a:avLst/>
          </a:prstGeom>
          <a:noFill/>
          <a:ln>
            <a:noFill/>
          </a:ln>
        </p:spPr>
        <p:txBody>
          <a:bodyPr anchorCtr="0" anchor="t" bIns="45700" lIns="91425" spcFirstLastPara="1" rIns="91425" wrap="square" tIns="45700">
            <a:noAutofit/>
          </a:bodyPr>
          <a:lstStyle/>
          <a:p>
            <a:pPr indent="-285750" lvl="0" marL="285750" marR="0" rtl="0" algn="l">
              <a:lnSpc>
                <a:spcPct val="100000"/>
              </a:lnSpc>
              <a:spcBef>
                <a:spcPts val="0"/>
              </a:spcBef>
              <a:spcAft>
                <a:spcPts val="0"/>
              </a:spcAft>
              <a:buClr>
                <a:schemeClr val="dk1"/>
              </a:buClr>
              <a:buSzPts val="1800"/>
              <a:buFont typeface="Amaranth"/>
              <a:buChar char="•"/>
            </a:pPr>
            <a:r>
              <a:rPr i="0" lang="en-US" sz="1800" u="none">
                <a:solidFill>
                  <a:schemeClr val="dk1"/>
                </a:solidFill>
                <a:latin typeface="Amaranth"/>
                <a:ea typeface="Amaranth"/>
                <a:cs typeface="Amaranth"/>
                <a:sym typeface="Amaranth"/>
              </a:rPr>
              <a:t>The island is 4.8km east to west and 2.4km north to south.</a:t>
            </a:r>
            <a:endParaRPr>
              <a:latin typeface="Amaranth"/>
              <a:ea typeface="Amaranth"/>
              <a:cs typeface="Amaranth"/>
              <a:sym typeface="Amaranth"/>
            </a:endParaRPr>
          </a:p>
          <a:p>
            <a:pPr indent="-171450" lvl="0" marL="285750" marR="0" rtl="0" algn="l">
              <a:lnSpc>
                <a:spcPct val="100000"/>
              </a:lnSpc>
              <a:spcBef>
                <a:spcPts val="0"/>
              </a:spcBef>
              <a:spcAft>
                <a:spcPts val="0"/>
              </a:spcAft>
              <a:buClr>
                <a:schemeClr val="dk1"/>
              </a:buClr>
              <a:buSzPts val="1800"/>
              <a:buFont typeface="Arial"/>
              <a:buNone/>
            </a:pPr>
            <a:r>
              <a:t/>
            </a:r>
            <a:endParaRPr i="0" sz="1800" u="none">
              <a:solidFill>
                <a:schemeClr val="dk1"/>
              </a:solidFill>
              <a:latin typeface="Amaranth"/>
              <a:ea typeface="Amaranth"/>
              <a:cs typeface="Amaranth"/>
              <a:sym typeface="Amaranth"/>
            </a:endParaRPr>
          </a:p>
        </p:txBody>
      </p:sp>
      <p:pic>
        <p:nvPicPr>
          <p:cNvPr id="131" name="Google Shape;131;p17"/>
          <p:cNvPicPr preferRelativeResize="0"/>
          <p:nvPr/>
        </p:nvPicPr>
        <p:blipFill rotWithShape="1">
          <a:blip r:embed="rId4">
            <a:alphaModFix/>
          </a:blip>
          <a:srcRect b="0" l="4117" r="0" t="0"/>
          <a:stretch/>
        </p:blipFill>
        <p:spPr>
          <a:xfrm>
            <a:off x="4572000" y="3429000"/>
            <a:ext cx="3816350" cy="2663825"/>
          </a:xfrm>
          <a:prstGeom prst="rect">
            <a:avLst/>
          </a:prstGeom>
          <a:noFill/>
          <a:ln>
            <a:noFill/>
          </a:ln>
        </p:spPr>
      </p:pic>
      <p:pic>
        <p:nvPicPr>
          <p:cNvPr id="132" name="Google Shape;132;p17"/>
          <p:cNvPicPr preferRelativeResize="0"/>
          <p:nvPr/>
        </p:nvPicPr>
        <p:blipFill rotWithShape="1">
          <a:blip r:embed="rId5">
            <a:alphaModFix/>
          </a:blip>
          <a:srcRect b="74020" l="61330" r="20760" t="9437"/>
          <a:stretch/>
        </p:blipFill>
        <p:spPr>
          <a:xfrm>
            <a:off x="2238375" y="4605337"/>
            <a:ext cx="598487" cy="493712"/>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sp>
        <p:nvSpPr>
          <p:cNvPr id="137" name="Google Shape;137;p18"/>
          <p:cNvSpPr/>
          <p:nvPr>
            <p:ph idx="4294967295" type="title"/>
          </p:nvPr>
        </p:nvSpPr>
        <p:spPr>
          <a:xfrm>
            <a:off x="457200" y="479425"/>
            <a:ext cx="8220075" cy="993775"/>
          </a:xfrm>
          <a:prstGeom prst="roundRect">
            <a:avLst>
              <a:gd fmla="val 16667" name="adj"/>
            </a:avLst>
          </a:prstGeom>
          <a:noFill/>
          <a:ln>
            <a:noFill/>
          </a:ln>
        </p:spPr>
        <p:txBody>
          <a:bodyPr anchorCtr="1" anchor="ctr" bIns="252000" lIns="252000" spcFirstLastPara="1" rIns="252000" wrap="square" tIns="252000">
            <a:noAutofit/>
          </a:bodyPr>
          <a:lstStyle/>
          <a:p>
            <a:pPr indent="0" lvl="0" marL="0" marR="0" rtl="0" algn="l">
              <a:lnSpc>
                <a:spcPct val="90000"/>
              </a:lnSpc>
              <a:spcBef>
                <a:spcPts val="0"/>
              </a:spcBef>
              <a:spcAft>
                <a:spcPts val="0"/>
              </a:spcAft>
              <a:buClr>
                <a:srgbClr val="1C1C1C"/>
              </a:buClr>
              <a:buSzPts val="3600"/>
              <a:buFont typeface="Arial"/>
              <a:buNone/>
            </a:pPr>
            <a:r>
              <a:rPr i="0" lang="en-US" sz="3600" u="none" cap="none" strike="noStrike">
                <a:solidFill>
                  <a:srgbClr val="1C1C1C"/>
                </a:solidFill>
                <a:latin typeface="Amaranth"/>
                <a:ea typeface="Amaranth"/>
                <a:cs typeface="Amaranth"/>
                <a:sym typeface="Amaranth"/>
              </a:rPr>
              <a:t>From the Beginning</a:t>
            </a:r>
            <a:endParaRPr>
              <a:latin typeface="Amaranth"/>
              <a:ea typeface="Amaranth"/>
              <a:cs typeface="Amaranth"/>
              <a:sym typeface="Amaranth"/>
            </a:endParaRPr>
          </a:p>
        </p:txBody>
      </p:sp>
      <p:sp>
        <p:nvSpPr>
          <p:cNvPr id="138" name="Google Shape;138;p18"/>
          <p:cNvSpPr/>
          <p:nvPr>
            <p:ph idx="4294967295" type="body"/>
          </p:nvPr>
        </p:nvSpPr>
        <p:spPr>
          <a:xfrm>
            <a:off x="755650" y="1741487"/>
            <a:ext cx="7632700" cy="1570037"/>
          </a:xfrm>
          <a:prstGeom prst="roundRect">
            <a:avLst>
              <a:gd fmla="val 16667" name="adj"/>
            </a:avLst>
          </a:prstGeom>
          <a:noFill/>
          <a:ln>
            <a:noFill/>
          </a:ln>
        </p:spPr>
        <p:txBody>
          <a:bodyPr anchorCtr="0" anchor="t" bIns="108000" lIns="108000" spcFirstLastPara="1" rIns="108000" wrap="square" tIns="108000">
            <a:noAutofit/>
          </a:bodyPr>
          <a:lstStyle/>
          <a:p>
            <a:pPr indent="0" lvl="0" marL="0" marR="0" rtl="0" algn="l">
              <a:lnSpc>
                <a:spcPct val="90000"/>
              </a:lnSpc>
              <a:spcBef>
                <a:spcPts val="0"/>
              </a:spcBef>
              <a:spcAft>
                <a:spcPts val="0"/>
              </a:spcAft>
              <a:buClr>
                <a:srgbClr val="1C1C1C"/>
              </a:buClr>
              <a:buSzPts val="1800"/>
              <a:buFont typeface="Arial"/>
              <a:buNone/>
            </a:pPr>
            <a:r>
              <a:rPr i="0" lang="en-US" sz="1800" u="none" cap="none" strike="noStrike">
                <a:solidFill>
                  <a:srgbClr val="1C1C1C"/>
                </a:solidFill>
                <a:latin typeface="Amaranth"/>
                <a:ea typeface="Amaranth"/>
                <a:cs typeface="Amaranth"/>
                <a:sym typeface="Amaranth"/>
              </a:rPr>
              <a:t>The Romans living in England did not affect Lindisfarne. </a:t>
            </a:r>
            <a:endParaRPr>
              <a:latin typeface="Amaranth"/>
              <a:ea typeface="Amaranth"/>
              <a:cs typeface="Amaranth"/>
              <a:sym typeface="Amaranth"/>
            </a:endParaRPr>
          </a:p>
          <a:p>
            <a:pPr indent="0" lvl="0" marL="0" marR="0" rtl="0" algn="l">
              <a:lnSpc>
                <a:spcPct val="90000"/>
              </a:lnSpc>
              <a:spcBef>
                <a:spcPts val="1000"/>
              </a:spcBef>
              <a:spcAft>
                <a:spcPts val="0"/>
              </a:spcAft>
              <a:buClr>
                <a:srgbClr val="1C1C1C"/>
              </a:buClr>
              <a:buSzPts val="1800"/>
              <a:buFont typeface="Arial"/>
              <a:buNone/>
            </a:pPr>
            <a:r>
              <a:rPr i="0" lang="en-US" sz="1800" u="none" cap="none" strike="noStrike">
                <a:solidFill>
                  <a:srgbClr val="1C1C1C"/>
                </a:solidFill>
                <a:latin typeface="Amaranth"/>
                <a:ea typeface="Amaranth"/>
                <a:cs typeface="Amaranth"/>
                <a:sym typeface="Amaranth"/>
              </a:rPr>
              <a:t>In AD634, the priory was founded by an Irish monk called St. Aidan. He had been sent there by King Oswald, King of Northumbria. </a:t>
            </a:r>
            <a:endParaRPr>
              <a:latin typeface="Amaranth"/>
              <a:ea typeface="Amaranth"/>
              <a:cs typeface="Amaranth"/>
              <a:sym typeface="Amaranth"/>
            </a:endParaRPr>
          </a:p>
          <a:p>
            <a:pPr indent="0" lvl="0" marL="0" marR="0" rtl="0" algn="l">
              <a:lnSpc>
                <a:spcPct val="90000"/>
              </a:lnSpc>
              <a:spcBef>
                <a:spcPts val="1000"/>
              </a:spcBef>
              <a:spcAft>
                <a:spcPts val="0"/>
              </a:spcAft>
              <a:buClr>
                <a:srgbClr val="1C1C1C"/>
              </a:buClr>
              <a:buSzPts val="1800"/>
              <a:buFont typeface="Arial"/>
              <a:buNone/>
            </a:pPr>
            <a:r>
              <a:rPr i="0" lang="en-US" sz="1800" u="none" cap="none" strike="noStrike">
                <a:solidFill>
                  <a:srgbClr val="1C1C1C"/>
                </a:solidFill>
                <a:latin typeface="Amaranth"/>
                <a:ea typeface="Amaranth"/>
                <a:cs typeface="Amaranth"/>
                <a:sym typeface="Amaranth"/>
              </a:rPr>
              <a:t>He stayed there until he died in AD651.</a:t>
            </a:r>
            <a:endParaRPr>
              <a:latin typeface="Amaranth"/>
              <a:ea typeface="Amaranth"/>
              <a:cs typeface="Amaranth"/>
              <a:sym typeface="Amaranth"/>
            </a:endParaRPr>
          </a:p>
        </p:txBody>
      </p:sp>
      <p:grpSp>
        <p:nvGrpSpPr>
          <p:cNvPr id="139" name="Google Shape;139;p18"/>
          <p:cNvGrpSpPr/>
          <p:nvPr/>
        </p:nvGrpSpPr>
        <p:grpSpPr>
          <a:xfrm>
            <a:off x="755650" y="3587750"/>
            <a:ext cx="3990975" cy="3270250"/>
            <a:chOff x="755651" y="3587855"/>
            <a:chExt cx="3991161" cy="3270146"/>
          </a:xfrm>
        </p:grpSpPr>
        <p:pic>
          <p:nvPicPr>
            <p:cNvPr id="140" name="Google Shape;140;p18"/>
            <p:cNvPicPr preferRelativeResize="0"/>
            <p:nvPr/>
          </p:nvPicPr>
          <p:blipFill rotWithShape="1">
            <a:blip r:embed="rId3">
              <a:alphaModFix/>
            </a:blip>
            <a:srcRect b="45216" l="0" r="0" t="-1"/>
            <a:stretch/>
          </p:blipFill>
          <p:spPr>
            <a:xfrm>
              <a:off x="755651" y="3587855"/>
              <a:ext cx="3991161" cy="3270146"/>
            </a:xfrm>
            <a:prstGeom prst="rect">
              <a:avLst/>
            </a:prstGeom>
            <a:noFill/>
            <a:ln>
              <a:noFill/>
            </a:ln>
          </p:spPr>
        </p:pic>
        <p:sp>
          <p:nvSpPr>
            <p:cNvPr id="141" name="Google Shape;141;p18"/>
            <p:cNvSpPr/>
            <p:nvPr/>
          </p:nvSpPr>
          <p:spPr>
            <a:xfrm>
              <a:off x="894461" y="4430069"/>
              <a:ext cx="3713539" cy="1569102"/>
            </a:xfrm>
            <a:prstGeom prst="roundRect">
              <a:avLst>
                <a:gd fmla="val 2583" name="adj"/>
              </a:avLst>
            </a:prstGeom>
            <a:noFill/>
            <a:ln>
              <a:noFill/>
            </a:ln>
          </p:spPr>
          <p:txBody>
            <a:bodyPr anchorCtr="0" anchor="t" bIns="108000" lIns="108000" spcFirstLastPara="1" rIns="108000" wrap="square" tIns="108000">
              <a:noAutofit/>
            </a:bodyPr>
            <a:lstStyle/>
            <a:p>
              <a:pPr indent="0" lvl="0" marL="0" marR="0" rtl="0" algn="l">
                <a:lnSpc>
                  <a:spcPct val="100000"/>
                </a:lnSpc>
                <a:spcBef>
                  <a:spcPts val="0"/>
                </a:spcBef>
                <a:spcAft>
                  <a:spcPts val="0"/>
                </a:spcAft>
                <a:buClr>
                  <a:schemeClr val="dk1"/>
                </a:buClr>
                <a:buSzPts val="1600"/>
                <a:buFont typeface="Arial"/>
                <a:buNone/>
              </a:pPr>
              <a:r>
                <a:rPr i="0" lang="en-US" sz="1600" u="none">
                  <a:solidFill>
                    <a:schemeClr val="dk1"/>
                  </a:solidFill>
                  <a:latin typeface="Bad Script"/>
                  <a:ea typeface="Bad Script"/>
                  <a:cs typeface="Bad Script"/>
                  <a:sym typeface="Bad Script"/>
                </a:rPr>
                <a:t>A monk is a person who gives up their life for the work of God. Monks live in monasteries and serve the community. They spend their days in prayer, worship and in service to others.</a:t>
              </a:r>
              <a:endParaRPr>
                <a:latin typeface="Bad Script"/>
                <a:ea typeface="Bad Script"/>
                <a:cs typeface="Bad Script"/>
                <a:sym typeface="Bad Script"/>
              </a:endParaRPr>
            </a:p>
          </p:txBody>
        </p:sp>
      </p:grpSp>
      <p:pic>
        <p:nvPicPr>
          <p:cNvPr id="142" name="Google Shape;142;p18"/>
          <p:cNvPicPr preferRelativeResize="0"/>
          <p:nvPr/>
        </p:nvPicPr>
        <p:blipFill rotWithShape="1">
          <a:blip r:embed="rId4">
            <a:alphaModFix/>
          </a:blip>
          <a:srcRect b="20322" l="0" r="0" t="4897"/>
          <a:stretch/>
        </p:blipFill>
        <p:spPr>
          <a:xfrm>
            <a:off x="5316537" y="2984500"/>
            <a:ext cx="2763837" cy="310832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19"/>
          <p:cNvSpPr/>
          <p:nvPr>
            <p:ph idx="4294967295" type="title"/>
          </p:nvPr>
        </p:nvSpPr>
        <p:spPr>
          <a:xfrm>
            <a:off x="457200" y="479425"/>
            <a:ext cx="8220075" cy="993775"/>
          </a:xfrm>
          <a:prstGeom prst="roundRect">
            <a:avLst>
              <a:gd fmla="val 16667" name="adj"/>
            </a:avLst>
          </a:prstGeom>
          <a:noFill/>
          <a:ln>
            <a:noFill/>
          </a:ln>
        </p:spPr>
        <p:txBody>
          <a:bodyPr anchorCtr="1" anchor="ctr" bIns="252000" lIns="252000" spcFirstLastPara="1" rIns="252000" wrap="square" tIns="252000">
            <a:noAutofit/>
          </a:bodyPr>
          <a:lstStyle/>
          <a:p>
            <a:pPr indent="0" lvl="0" marL="0" marR="0" rtl="0" algn="l">
              <a:lnSpc>
                <a:spcPct val="90000"/>
              </a:lnSpc>
              <a:spcBef>
                <a:spcPts val="0"/>
              </a:spcBef>
              <a:spcAft>
                <a:spcPts val="0"/>
              </a:spcAft>
              <a:buClr>
                <a:srgbClr val="1C1C1C"/>
              </a:buClr>
              <a:buSzPts val="3600"/>
              <a:buFont typeface="Arial"/>
              <a:buNone/>
            </a:pPr>
            <a:r>
              <a:rPr i="0" lang="en-US" sz="3600" u="none" cap="none" strike="noStrike">
                <a:solidFill>
                  <a:srgbClr val="1C1C1C"/>
                </a:solidFill>
                <a:latin typeface="Amaranth"/>
                <a:ea typeface="Amaranth"/>
                <a:cs typeface="Amaranth"/>
                <a:sym typeface="Amaranth"/>
              </a:rPr>
              <a:t>Saint Cuthbert</a:t>
            </a:r>
            <a:endParaRPr>
              <a:latin typeface="Amaranth"/>
              <a:ea typeface="Amaranth"/>
              <a:cs typeface="Amaranth"/>
              <a:sym typeface="Amaranth"/>
            </a:endParaRPr>
          </a:p>
        </p:txBody>
      </p:sp>
      <p:sp>
        <p:nvSpPr>
          <p:cNvPr id="148" name="Google Shape;148;p19"/>
          <p:cNvSpPr/>
          <p:nvPr>
            <p:ph idx="4294967295" type="body"/>
          </p:nvPr>
        </p:nvSpPr>
        <p:spPr>
          <a:xfrm>
            <a:off x="750887" y="1476375"/>
            <a:ext cx="7632700" cy="1141412"/>
          </a:xfrm>
          <a:prstGeom prst="roundRect">
            <a:avLst>
              <a:gd fmla="val 16667" name="adj"/>
            </a:avLst>
          </a:prstGeom>
          <a:noFill/>
          <a:ln>
            <a:noFill/>
          </a:ln>
        </p:spPr>
        <p:txBody>
          <a:bodyPr anchorCtr="0" anchor="t" bIns="108000" lIns="108000" spcFirstLastPara="1" rIns="108000" wrap="square" tIns="108000">
            <a:noAutofit/>
          </a:bodyPr>
          <a:lstStyle/>
          <a:p>
            <a:pPr indent="0" lvl="0" marL="0" marR="0" rtl="0" algn="l">
              <a:lnSpc>
                <a:spcPct val="90000"/>
              </a:lnSpc>
              <a:spcBef>
                <a:spcPts val="0"/>
              </a:spcBef>
              <a:spcAft>
                <a:spcPts val="0"/>
              </a:spcAft>
              <a:buClr>
                <a:srgbClr val="1C1C1C"/>
              </a:buClr>
              <a:buSzPts val="1600"/>
              <a:buFont typeface="Arial"/>
              <a:buNone/>
            </a:pPr>
            <a:r>
              <a:rPr i="0" lang="en-US" sz="1600" u="none" cap="none" strike="noStrike">
                <a:solidFill>
                  <a:srgbClr val="1C1C1C"/>
                </a:solidFill>
                <a:latin typeface="Amaranth"/>
                <a:ea typeface="Amaranth"/>
                <a:cs typeface="Amaranth"/>
                <a:sym typeface="Amaranth"/>
              </a:rPr>
              <a:t>Northumberland’s patron saint, St. Cuthbert, was an abbot of the monastery, and later the bishop. He was known for his charm and generosity to the poor, and often performed healing miracles and gave people advice about their problems. He became known as ‘The Wonder Worker of Britain’.</a:t>
            </a:r>
            <a:endParaRPr>
              <a:latin typeface="Amaranth"/>
              <a:ea typeface="Amaranth"/>
              <a:cs typeface="Amaranth"/>
              <a:sym typeface="Amaranth"/>
            </a:endParaRPr>
          </a:p>
        </p:txBody>
      </p:sp>
      <p:grpSp>
        <p:nvGrpSpPr>
          <p:cNvPr id="149" name="Google Shape;149;p19"/>
          <p:cNvGrpSpPr/>
          <p:nvPr/>
        </p:nvGrpSpPr>
        <p:grpSpPr>
          <a:xfrm>
            <a:off x="4159250" y="3503612"/>
            <a:ext cx="3990975" cy="3270250"/>
            <a:chOff x="745712" y="3577916"/>
            <a:chExt cx="3991161" cy="3270146"/>
          </a:xfrm>
        </p:grpSpPr>
        <p:pic>
          <p:nvPicPr>
            <p:cNvPr id="150" name="Google Shape;150;p19"/>
            <p:cNvPicPr preferRelativeResize="0"/>
            <p:nvPr/>
          </p:nvPicPr>
          <p:blipFill rotWithShape="1">
            <a:blip r:embed="rId3">
              <a:alphaModFix/>
            </a:blip>
            <a:srcRect b="45216" l="0" r="0" t="-1"/>
            <a:stretch/>
          </p:blipFill>
          <p:spPr>
            <a:xfrm>
              <a:off x="745712" y="3577916"/>
              <a:ext cx="3991161" cy="3270146"/>
            </a:xfrm>
            <a:prstGeom prst="rect">
              <a:avLst/>
            </a:prstGeom>
            <a:noFill/>
            <a:ln>
              <a:noFill/>
            </a:ln>
          </p:spPr>
        </p:pic>
        <p:sp>
          <p:nvSpPr>
            <p:cNvPr id="151" name="Google Shape;151;p19"/>
            <p:cNvSpPr/>
            <p:nvPr/>
          </p:nvSpPr>
          <p:spPr>
            <a:xfrm>
              <a:off x="894461" y="4451917"/>
              <a:ext cx="3713539" cy="2063114"/>
            </a:xfrm>
            <a:prstGeom prst="roundRect">
              <a:avLst>
                <a:gd fmla="val 2583" name="adj"/>
              </a:avLst>
            </a:prstGeom>
            <a:noFill/>
            <a:ln>
              <a:noFill/>
            </a:ln>
          </p:spPr>
          <p:txBody>
            <a:bodyPr anchorCtr="0" anchor="t" bIns="108000" lIns="108000" spcFirstLastPara="1" rIns="108000" wrap="square" tIns="108000">
              <a:noAutofit/>
            </a:bodyPr>
            <a:lstStyle/>
            <a:p>
              <a:pPr indent="0" lvl="0" marL="0" marR="0" rtl="0" algn="l">
                <a:lnSpc>
                  <a:spcPct val="100000"/>
                </a:lnSpc>
                <a:spcBef>
                  <a:spcPts val="0"/>
                </a:spcBef>
                <a:spcAft>
                  <a:spcPts val="0"/>
                </a:spcAft>
                <a:buClr>
                  <a:schemeClr val="dk1"/>
                </a:buClr>
                <a:buSzPts val="1600"/>
                <a:buFont typeface="Arial"/>
                <a:buNone/>
              </a:pPr>
              <a:r>
                <a:rPr i="0" lang="en-US" sz="1600" u="none">
                  <a:solidFill>
                    <a:schemeClr val="dk1"/>
                  </a:solidFill>
                  <a:latin typeface="Bad Script"/>
                  <a:ea typeface="Bad Script"/>
                  <a:cs typeface="Bad Script"/>
                  <a:sym typeface="Bad Script"/>
                </a:rPr>
                <a:t>Mead:</a:t>
              </a:r>
              <a:endParaRPr>
                <a:latin typeface="Bad Script"/>
                <a:ea typeface="Bad Script"/>
                <a:cs typeface="Bad Script"/>
                <a:sym typeface="Bad Script"/>
              </a:endParaRPr>
            </a:p>
            <a:p>
              <a:pPr indent="0" lvl="0" marL="0" marR="0" rtl="0" algn="l">
                <a:lnSpc>
                  <a:spcPct val="100000"/>
                </a:lnSpc>
                <a:spcBef>
                  <a:spcPts val="0"/>
                </a:spcBef>
                <a:spcAft>
                  <a:spcPts val="0"/>
                </a:spcAft>
                <a:buClr>
                  <a:schemeClr val="dk1"/>
                </a:buClr>
                <a:buSzPts val="1600"/>
                <a:buFont typeface="Arial"/>
                <a:buNone/>
              </a:pPr>
              <a:r>
                <a:rPr i="0" lang="en-US" sz="1600" u="none">
                  <a:solidFill>
                    <a:schemeClr val="dk1"/>
                  </a:solidFill>
                  <a:latin typeface="Bad Script"/>
                  <a:ea typeface="Bad Script"/>
                  <a:cs typeface="Bad Script"/>
                  <a:sym typeface="Bad Script"/>
                </a:rPr>
                <a:t>The monks became well-known for brewing an alcoholic drink called mead. To this day, the recipe is still kept a secret by the people who make Lindisfarne Mead.</a:t>
              </a:r>
              <a:endParaRPr>
                <a:latin typeface="Bad Script"/>
                <a:ea typeface="Bad Script"/>
                <a:cs typeface="Bad Script"/>
                <a:sym typeface="Bad Script"/>
              </a:endParaRPr>
            </a:p>
          </p:txBody>
        </p:sp>
      </p:grpSp>
      <p:sp>
        <p:nvSpPr>
          <p:cNvPr id="152" name="Google Shape;152;p19"/>
          <p:cNvSpPr txBox="1"/>
          <p:nvPr/>
        </p:nvSpPr>
        <p:spPr>
          <a:xfrm>
            <a:off x="755650" y="2814637"/>
            <a:ext cx="7632700" cy="338137"/>
          </a:xfrm>
          <a:prstGeom prst="rect">
            <a:avLst/>
          </a:prstGeom>
          <a:solidFill>
            <a:srgbClr val="FFD200"/>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600"/>
              <a:buFont typeface="Arial"/>
              <a:buNone/>
            </a:pPr>
            <a:r>
              <a:rPr i="0" lang="en-US" sz="1600" u="none">
                <a:solidFill>
                  <a:schemeClr val="dk1"/>
                </a:solidFill>
                <a:latin typeface="Amaranth"/>
                <a:ea typeface="Amaranth"/>
                <a:cs typeface="Amaranth"/>
                <a:sym typeface="Amaranth"/>
              </a:rPr>
              <a:t>There is a long trail called St. Cuthbert’s Way which visitors can walk along.</a:t>
            </a:r>
            <a:endParaRPr>
              <a:latin typeface="Amaranth"/>
              <a:ea typeface="Amaranth"/>
              <a:cs typeface="Amaranth"/>
              <a:sym typeface="Amaranth"/>
            </a:endParaRPr>
          </a:p>
        </p:txBody>
      </p:sp>
      <p:pic>
        <p:nvPicPr>
          <p:cNvPr id="153" name="Google Shape;153;p19"/>
          <p:cNvPicPr preferRelativeResize="0"/>
          <p:nvPr/>
        </p:nvPicPr>
        <p:blipFill rotWithShape="1">
          <a:blip r:embed="rId4">
            <a:alphaModFix/>
          </a:blip>
          <a:srcRect b="9611" l="0" r="0" t="978"/>
          <a:stretch/>
        </p:blipFill>
        <p:spPr>
          <a:xfrm>
            <a:off x="755650" y="3662362"/>
            <a:ext cx="2901950" cy="2430462"/>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20"/>
          <p:cNvSpPr/>
          <p:nvPr>
            <p:ph idx="4294967295" type="title"/>
          </p:nvPr>
        </p:nvSpPr>
        <p:spPr>
          <a:xfrm>
            <a:off x="457200" y="479425"/>
            <a:ext cx="8220075" cy="993775"/>
          </a:xfrm>
          <a:prstGeom prst="roundRect">
            <a:avLst>
              <a:gd fmla="val 16667" name="adj"/>
            </a:avLst>
          </a:prstGeom>
          <a:noFill/>
          <a:ln>
            <a:noFill/>
          </a:ln>
        </p:spPr>
        <p:txBody>
          <a:bodyPr anchorCtr="1" anchor="ctr" bIns="252000" lIns="252000" spcFirstLastPara="1" rIns="252000" wrap="square" tIns="252000">
            <a:noAutofit/>
          </a:bodyPr>
          <a:lstStyle/>
          <a:p>
            <a:pPr indent="0" lvl="0" marL="0" marR="0" rtl="0" algn="l">
              <a:lnSpc>
                <a:spcPct val="90000"/>
              </a:lnSpc>
              <a:spcBef>
                <a:spcPts val="0"/>
              </a:spcBef>
              <a:spcAft>
                <a:spcPts val="0"/>
              </a:spcAft>
              <a:buClr>
                <a:srgbClr val="1C1C1C"/>
              </a:buClr>
              <a:buSzPts val="3600"/>
              <a:buFont typeface="Arial"/>
              <a:buNone/>
            </a:pPr>
            <a:r>
              <a:rPr i="0" lang="en-US" sz="3600" u="none" cap="none" strike="noStrike">
                <a:solidFill>
                  <a:srgbClr val="1C1C1C"/>
                </a:solidFill>
                <a:latin typeface="Amaranth"/>
                <a:ea typeface="Amaranth"/>
                <a:cs typeface="Amaranth"/>
                <a:sym typeface="Amaranth"/>
              </a:rPr>
              <a:t>The Viking Raids</a:t>
            </a:r>
            <a:endParaRPr>
              <a:latin typeface="Amaranth"/>
              <a:ea typeface="Amaranth"/>
              <a:cs typeface="Amaranth"/>
              <a:sym typeface="Amaranth"/>
            </a:endParaRPr>
          </a:p>
        </p:txBody>
      </p:sp>
      <p:sp>
        <p:nvSpPr>
          <p:cNvPr id="159" name="Google Shape;159;p20"/>
          <p:cNvSpPr/>
          <p:nvPr>
            <p:ph idx="4294967295" type="body"/>
          </p:nvPr>
        </p:nvSpPr>
        <p:spPr>
          <a:xfrm>
            <a:off x="750887" y="1444625"/>
            <a:ext cx="7632700" cy="1387475"/>
          </a:xfrm>
          <a:prstGeom prst="roundRect">
            <a:avLst>
              <a:gd fmla="val 16667" name="adj"/>
            </a:avLst>
          </a:prstGeom>
          <a:noFill/>
          <a:ln>
            <a:noFill/>
          </a:ln>
        </p:spPr>
        <p:txBody>
          <a:bodyPr anchorCtr="0" anchor="t" bIns="108000" lIns="108000" spcFirstLastPara="1" rIns="108000" wrap="square" tIns="108000">
            <a:noAutofit/>
          </a:bodyPr>
          <a:lstStyle/>
          <a:p>
            <a:pPr indent="0" lvl="0" marL="0" marR="0" rtl="0" algn="l">
              <a:lnSpc>
                <a:spcPct val="90000"/>
              </a:lnSpc>
              <a:spcBef>
                <a:spcPts val="0"/>
              </a:spcBef>
              <a:spcAft>
                <a:spcPts val="0"/>
              </a:spcAft>
              <a:buClr>
                <a:srgbClr val="1C1C1C"/>
              </a:buClr>
              <a:buSzPts val="1600"/>
              <a:buFont typeface="Arial"/>
              <a:buNone/>
            </a:pPr>
            <a:r>
              <a:rPr i="0" lang="en-US" sz="1600" u="none" cap="none" strike="noStrike">
                <a:solidFill>
                  <a:srgbClr val="1C1C1C"/>
                </a:solidFill>
                <a:latin typeface="Amaranth"/>
                <a:ea typeface="Amaranth"/>
                <a:cs typeface="Amaranth"/>
                <a:sym typeface="Amaranth"/>
              </a:rPr>
              <a:t>Around the time when the Vikings landed on Lindisfarne, the local community of Anglo-Saxons were not behaving in a very Christian way. </a:t>
            </a:r>
            <a:endParaRPr>
              <a:latin typeface="Amaranth"/>
              <a:ea typeface="Amaranth"/>
              <a:cs typeface="Amaranth"/>
              <a:sym typeface="Amaranth"/>
            </a:endParaRPr>
          </a:p>
        </p:txBody>
      </p:sp>
      <p:sp>
        <p:nvSpPr>
          <p:cNvPr id="160" name="Google Shape;160;p20"/>
          <p:cNvSpPr/>
          <p:nvPr/>
        </p:nvSpPr>
        <p:spPr>
          <a:xfrm>
            <a:off x="763587" y="5319712"/>
            <a:ext cx="4832350" cy="585787"/>
          </a:xfrm>
          <a:prstGeom prst="rect">
            <a:avLst/>
          </a:prstGeom>
          <a:solidFill>
            <a:srgbClr val="FFD200"/>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600"/>
              <a:buFont typeface="Arial"/>
              <a:buNone/>
            </a:pPr>
            <a:r>
              <a:rPr i="0" lang="en-US" sz="1600" u="none">
                <a:solidFill>
                  <a:schemeClr val="dk1"/>
                </a:solidFill>
                <a:latin typeface="Amaranth"/>
                <a:ea typeface="Amaranth"/>
                <a:cs typeface="Amaranth"/>
                <a:sym typeface="Amaranth"/>
              </a:rPr>
              <a:t>He believed that the Viking landings were a punishment for the local people’s behaviour.</a:t>
            </a:r>
            <a:endParaRPr>
              <a:latin typeface="Amaranth"/>
              <a:ea typeface="Amaranth"/>
              <a:cs typeface="Amaranth"/>
              <a:sym typeface="Amaranth"/>
            </a:endParaRPr>
          </a:p>
        </p:txBody>
      </p:sp>
      <p:grpSp>
        <p:nvGrpSpPr>
          <p:cNvPr id="161" name="Google Shape;161;p20"/>
          <p:cNvGrpSpPr/>
          <p:nvPr/>
        </p:nvGrpSpPr>
        <p:grpSpPr>
          <a:xfrm>
            <a:off x="750887" y="2270125"/>
            <a:ext cx="7778750" cy="4587875"/>
            <a:chOff x="750887" y="2269378"/>
            <a:chExt cx="7779542" cy="4588622"/>
          </a:xfrm>
        </p:grpSpPr>
        <p:pic>
          <p:nvPicPr>
            <p:cNvPr id="162" name="Google Shape;162;p20"/>
            <p:cNvPicPr preferRelativeResize="0"/>
            <p:nvPr/>
          </p:nvPicPr>
          <p:blipFill rotWithShape="1">
            <a:blip r:embed="rId3">
              <a:alphaModFix/>
            </a:blip>
            <a:srcRect b="0" l="0" r="0" t="0"/>
            <a:stretch/>
          </p:blipFill>
          <p:spPr>
            <a:xfrm rot="-5400000">
              <a:off x="2621109" y="614550"/>
              <a:ext cx="2684722" cy="6425167"/>
            </a:xfrm>
            <a:prstGeom prst="rect">
              <a:avLst/>
            </a:prstGeom>
            <a:noFill/>
            <a:ln>
              <a:noFill/>
            </a:ln>
          </p:spPr>
        </p:pic>
        <p:sp>
          <p:nvSpPr>
            <p:cNvPr id="163" name="Google Shape;163;p20"/>
            <p:cNvSpPr/>
            <p:nvPr/>
          </p:nvSpPr>
          <p:spPr>
            <a:xfrm>
              <a:off x="1171416" y="2832652"/>
              <a:ext cx="4036777" cy="1754326"/>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Arial"/>
                <a:buNone/>
              </a:pPr>
              <a:r>
                <a:rPr i="0" lang="en-US" sz="2400" u="none">
                  <a:solidFill>
                    <a:schemeClr val="dk1"/>
                  </a:solidFill>
                  <a:latin typeface="Cookie"/>
                  <a:ea typeface="Cookie"/>
                  <a:cs typeface="Cookie"/>
                  <a:sym typeface="Cookie"/>
                </a:rPr>
                <a:t>“</a:t>
              </a:r>
              <a:r>
                <a:rPr i="1" lang="en-US" sz="2400" u="none">
                  <a:solidFill>
                    <a:schemeClr val="dk1"/>
                  </a:solidFill>
                  <a:latin typeface="Cookie"/>
                  <a:ea typeface="Cookie"/>
                  <a:cs typeface="Cookie"/>
                  <a:sym typeface="Cookie"/>
                </a:rPr>
                <a:t>Either this is the beginning of greater tribulation, or else the sins of the inhabitants have called it upon them. Truly it has not happened by chance, but it is a sign that it was well merited by someone”.</a:t>
              </a:r>
              <a:endParaRPr sz="2000">
                <a:latin typeface="Cookie"/>
                <a:ea typeface="Cookie"/>
                <a:cs typeface="Cookie"/>
                <a:sym typeface="Cookie"/>
              </a:endParaRPr>
            </a:p>
          </p:txBody>
        </p:sp>
        <p:pic>
          <p:nvPicPr>
            <p:cNvPr id="164" name="Google Shape;164;p20"/>
            <p:cNvPicPr preferRelativeResize="0"/>
            <p:nvPr/>
          </p:nvPicPr>
          <p:blipFill rotWithShape="1">
            <a:blip r:embed="rId4">
              <a:alphaModFix/>
            </a:blip>
            <a:srcRect b="0" l="0" r="0" t="0"/>
            <a:stretch/>
          </p:blipFill>
          <p:spPr>
            <a:xfrm>
              <a:off x="5061350" y="2269378"/>
              <a:ext cx="3469079" cy="4588622"/>
            </a:xfrm>
            <a:prstGeom prst="rect">
              <a:avLst/>
            </a:prstGeom>
            <a:noFill/>
            <a:ln>
              <a:noFill/>
            </a:ln>
          </p:spPr>
        </p:pic>
      </p:grpSp>
      <p:sp>
        <p:nvSpPr>
          <p:cNvPr id="165" name="Google Shape;165;p20"/>
          <p:cNvSpPr txBox="1"/>
          <p:nvPr/>
        </p:nvSpPr>
        <p:spPr>
          <a:xfrm>
            <a:off x="763587" y="2078037"/>
            <a:ext cx="3389312" cy="6477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Arial"/>
              <a:buNone/>
            </a:pPr>
            <a:r>
              <a:rPr b="1" i="0" lang="en-US" sz="1800" u="none">
                <a:solidFill>
                  <a:schemeClr val="dk1"/>
                </a:solidFill>
                <a:latin typeface="Amaranth"/>
                <a:ea typeface="Amaranth"/>
                <a:cs typeface="Amaranth"/>
                <a:sym typeface="Amaranth"/>
              </a:rPr>
              <a:t>The writer Alcuin recorded:</a:t>
            </a:r>
            <a:endParaRPr>
              <a:latin typeface="Amaranth"/>
              <a:ea typeface="Amaranth"/>
              <a:cs typeface="Amaranth"/>
              <a:sym typeface="Amaranth"/>
            </a:endParaRPr>
          </a:p>
          <a:p>
            <a:pPr indent="0" lvl="0" marL="0" marR="0" rtl="0" algn="l">
              <a:lnSpc>
                <a:spcPct val="100000"/>
              </a:lnSpc>
              <a:spcBef>
                <a:spcPts val="0"/>
              </a:spcBef>
              <a:spcAft>
                <a:spcPts val="0"/>
              </a:spcAft>
              <a:buClr>
                <a:schemeClr val="dk1"/>
              </a:buClr>
              <a:buSzPts val="1800"/>
              <a:buFont typeface="Arial"/>
              <a:buNone/>
            </a:pPr>
            <a:r>
              <a:t/>
            </a:r>
            <a:endParaRPr b="1" i="0" sz="1800" u="none">
              <a:solidFill>
                <a:schemeClr val="dk1"/>
              </a:solidFill>
              <a:latin typeface="Amaranth"/>
              <a:ea typeface="Amaranth"/>
              <a:cs typeface="Amaranth"/>
              <a:sym typeface="Amaranth"/>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21"/>
          <p:cNvSpPr/>
          <p:nvPr>
            <p:ph idx="4294967295" type="title"/>
          </p:nvPr>
        </p:nvSpPr>
        <p:spPr>
          <a:xfrm>
            <a:off x="457200" y="479425"/>
            <a:ext cx="8220075" cy="993775"/>
          </a:xfrm>
          <a:prstGeom prst="roundRect">
            <a:avLst>
              <a:gd fmla="val 16667" name="adj"/>
            </a:avLst>
          </a:prstGeom>
          <a:noFill/>
          <a:ln>
            <a:noFill/>
          </a:ln>
        </p:spPr>
        <p:txBody>
          <a:bodyPr anchorCtr="1" anchor="ctr" bIns="252000" lIns="252000" spcFirstLastPara="1" rIns="252000" wrap="square" tIns="252000">
            <a:noAutofit/>
          </a:bodyPr>
          <a:lstStyle/>
          <a:p>
            <a:pPr indent="0" lvl="0" marL="0" marR="0" rtl="0" algn="l">
              <a:lnSpc>
                <a:spcPct val="90000"/>
              </a:lnSpc>
              <a:spcBef>
                <a:spcPts val="0"/>
              </a:spcBef>
              <a:spcAft>
                <a:spcPts val="0"/>
              </a:spcAft>
              <a:buClr>
                <a:srgbClr val="1C1C1C"/>
              </a:buClr>
              <a:buSzPts val="3600"/>
              <a:buFont typeface="Arial"/>
              <a:buNone/>
            </a:pPr>
            <a:r>
              <a:rPr i="0" lang="en-US" sz="3600" u="none" cap="none" strike="noStrike">
                <a:solidFill>
                  <a:srgbClr val="1C1C1C"/>
                </a:solidFill>
                <a:latin typeface="Amaranth"/>
                <a:ea typeface="Amaranth"/>
                <a:cs typeface="Amaranth"/>
                <a:sym typeface="Amaranth"/>
              </a:rPr>
              <a:t>The Vikings Have Landed</a:t>
            </a:r>
            <a:endParaRPr>
              <a:latin typeface="Amaranth"/>
              <a:ea typeface="Amaranth"/>
              <a:cs typeface="Amaranth"/>
              <a:sym typeface="Amaranth"/>
            </a:endParaRPr>
          </a:p>
        </p:txBody>
      </p:sp>
      <p:sp>
        <p:nvSpPr>
          <p:cNvPr id="171" name="Google Shape;171;p21"/>
          <p:cNvSpPr/>
          <p:nvPr>
            <p:ph idx="4294967295" type="body"/>
          </p:nvPr>
        </p:nvSpPr>
        <p:spPr>
          <a:xfrm>
            <a:off x="1719262" y="1684337"/>
            <a:ext cx="6669087" cy="1420812"/>
          </a:xfrm>
          <a:prstGeom prst="roundRect">
            <a:avLst>
              <a:gd fmla="val 16667" name="adj"/>
            </a:avLst>
          </a:prstGeom>
          <a:solidFill>
            <a:srgbClr val="FFD200">
              <a:alpha val="99607"/>
            </a:srgbClr>
          </a:solidFill>
          <a:ln>
            <a:noFill/>
          </a:ln>
        </p:spPr>
        <p:txBody>
          <a:bodyPr anchorCtr="0" anchor="ctr" bIns="108000" lIns="576000" spcFirstLastPara="1" rIns="108000" wrap="square" tIns="108000">
            <a:noAutofit/>
          </a:bodyPr>
          <a:lstStyle/>
          <a:p>
            <a:pPr indent="0" lvl="0" marL="0" marR="0" rtl="0" algn="l">
              <a:lnSpc>
                <a:spcPct val="90000"/>
              </a:lnSpc>
              <a:spcBef>
                <a:spcPts val="0"/>
              </a:spcBef>
              <a:spcAft>
                <a:spcPts val="0"/>
              </a:spcAft>
              <a:buClr>
                <a:srgbClr val="1C1C1C"/>
              </a:buClr>
              <a:buSzPts val="1600"/>
              <a:buFont typeface="Arial"/>
              <a:buNone/>
            </a:pPr>
            <a:r>
              <a:rPr i="0" lang="en-US" sz="1600" u="none" cap="none" strike="noStrike">
                <a:solidFill>
                  <a:srgbClr val="1C1C1C"/>
                </a:solidFill>
                <a:latin typeface="Amaranth"/>
                <a:ea typeface="Amaranth"/>
                <a:cs typeface="Amaranth"/>
                <a:sym typeface="Amaranth"/>
              </a:rPr>
              <a:t>On 8</a:t>
            </a:r>
            <a:r>
              <a:rPr baseline="30000" i="0" lang="en-US" sz="1600" u="none" cap="none" strike="noStrike">
                <a:solidFill>
                  <a:srgbClr val="1C1C1C"/>
                </a:solidFill>
                <a:latin typeface="Amaranth"/>
                <a:ea typeface="Amaranth"/>
                <a:cs typeface="Amaranth"/>
                <a:sym typeface="Amaranth"/>
              </a:rPr>
              <a:t>th</a:t>
            </a:r>
            <a:r>
              <a:rPr i="0" lang="en-US" sz="1600" u="none" cap="none" strike="noStrike">
                <a:solidFill>
                  <a:srgbClr val="1C1C1C"/>
                </a:solidFill>
                <a:latin typeface="Amaranth"/>
                <a:ea typeface="Amaranth"/>
                <a:cs typeface="Amaranth"/>
                <a:sym typeface="Amaranth"/>
              </a:rPr>
              <a:t> June AD793, the Vikings landed on Lindisfarne. They had sailed across the North Sea from Denmark and Norway. They rampaged through the island and killed monks in the priory. They stole gold and silver, and caused destruction and death.</a:t>
            </a:r>
            <a:endParaRPr>
              <a:latin typeface="Amaranth"/>
              <a:ea typeface="Amaranth"/>
              <a:cs typeface="Amaranth"/>
              <a:sym typeface="Amaranth"/>
            </a:endParaRPr>
          </a:p>
        </p:txBody>
      </p:sp>
      <p:grpSp>
        <p:nvGrpSpPr>
          <p:cNvPr id="172" name="Google Shape;172;p21"/>
          <p:cNvGrpSpPr/>
          <p:nvPr/>
        </p:nvGrpSpPr>
        <p:grpSpPr>
          <a:xfrm>
            <a:off x="755650" y="3243262"/>
            <a:ext cx="7632700" cy="2003425"/>
            <a:chOff x="755650" y="3527148"/>
            <a:chExt cx="7632700" cy="2002882"/>
          </a:xfrm>
        </p:grpSpPr>
        <p:sp>
          <p:nvSpPr>
            <p:cNvPr id="173" name="Google Shape;173;p21"/>
            <p:cNvSpPr/>
            <p:nvPr/>
          </p:nvSpPr>
          <p:spPr>
            <a:xfrm>
              <a:off x="755650" y="3781686"/>
              <a:ext cx="6877602" cy="1275698"/>
            </a:xfrm>
            <a:prstGeom prst="rect">
              <a:avLst/>
            </a:prstGeom>
            <a:solidFill>
              <a:srgbClr val="FFD200"/>
            </a:solidFill>
            <a:ln>
              <a:noFill/>
            </a:ln>
          </p:spPr>
          <p:txBody>
            <a:bodyPr anchorCtr="0" anchor="ctr" bIns="144000" lIns="144000" spcFirstLastPara="1" rIns="1836000" wrap="square" tIns="144000">
              <a:noAutofit/>
            </a:bodyPr>
            <a:lstStyle/>
            <a:p>
              <a:pPr indent="0" lvl="0" marL="0" marR="0" rtl="0" algn="l">
                <a:lnSpc>
                  <a:spcPct val="100000"/>
                </a:lnSpc>
                <a:spcBef>
                  <a:spcPts val="0"/>
                </a:spcBef>
                <a:spcAft>
                  <a:spcPts val="0"/>
                </a:spcAft>
                <a:buClr>
                  <a:schemeClr val="dk1"/>
                </a:buClr>
                <a:buSzPts val="1600"/>
                <a:buFont typeface="Arial"/>
                <a:buNone/>
              </a:pPr>
              <a:r>
                <a:rPr i="0" lang="en-US" sz="1600" u="none">
                  <a:solidFill>
                    <a:schemeClr val="dk1"/>
                  </a:solidFill>
                  <a:latin typeface="Amaranth"/>
                  <a:ea typeface="Amaranth"/>
                  <a:cs typeface="Amaranth"/>
                  <a:sym typeface="Amaranth"/>
                </a:rPr>
                <a:t>Vikings are usually described as savages with a love of killing. However, it is likely that they had made pre-attack visits to the island and knew it would have a lot of wealth for them to steal.</a:t>
              </a:r>
              <a:endParaRPr>
                <a:latin typeface="Amaranth"/>
                <a:ea typeface="Amaranth"/>
                <a:cs typeface="Amaranth"/>
                <a:sym typeface="Amaranth"/>
              </a:endParaRPr>
            </a:p>
          </p:txBody>
        </p:sp>
        <p:pic>
          <p:nvPicPr>
            <p:cNvPr id="174" name="Google Shape;174;p21"/>
            <p:cNvPicPr preferRelativeResize="0"/>
            <p:nvPr/>
          </p:nvPicPr>
          <p:blipFill rotWithShape="1">
            <a:blip r:embed="rId3">
              <a:alphaModFix/>
            </a:blip>
            <a:srcRect b="0" l="0" r="0" t="0"/>
            <a:stretch/>
          </p:blipFill>
          <p:spPr>
            <a:xfrm>
              <a:off x="5993296" y="3527148"/>
              <a:ext cx="2395054" cy="2002882"/>
            </a:xfrm>
            <a:prstGeom prst="rect">
              <a:avLst/>
            </a:prstGeom>
            <a:noFill/>
            <a:ln>
              <a:noFill/>
            </a:ln>
          </p:spPr>
        </p:pic>
      </p:grpSp>
      <p:pic>
        <p:nvPicPr>
          <p:cNvPr id="175" name="Google Shape;175;p21"/>
          <p:cNvPicPr preferRelativeResize="0"/>
          <p:nvPr/>
        </p:nvPicPr>
        <p:blipFill rotWithShape="1">
          <a:blip r:embed="rId4">
            <a:alphaModFix/>
          </a:blip>
          <a:srcRect b="0" l="0" r="0" t="0"/>
          <a:stretch/>
        </p:blipFill>
        <p:spPr>
          <a:xfrm>
            <a:off x="703262" y="1544637"/>
            <a:ext cx="1460500" cy="1928812"/>
          </a:xfrm>
          <a:prstGeom prst="rect">
            <a:avLst/>
          </a:prstGeom>
          <a:noFill/>
          <a:ln>
            <a:noFill/>
          </a:ln>
        </p:spPr>
      </p:pic>
      <p:sp>
        <p:nvSpPr>
          <p:cNvPr id="176" name="Google Shape;176;p21"/>
          <p:cNvSpPr/>
          <p:nvPr/>
        </p:nvSpPr>
        <p:spPr>
          <a:xfrm>
            <a:off x="677862" y="5154612"/>
            <a:ext cx="7710487" cy="8001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21A6F9"/>
              </a:buClr>
              <a:buSzPts val="1600"/>
              <a:buFont typeface="Arial"/>
              <a:buNone/>
            </a:pPr>
            <a:r>
              <a:rPr i="0" lang="en-US" sz="1600" u="none">
                <a:solidFill>
                  <a:srgbClr val="21A6F9"/>
                </a:solidFill>
                <a:latin typeface="Amaranth"/>
                <a:ea typeface="Amaranth"/>
                <a:cs typeface="Amaranth"/>
                <a:sym typeface="Amaranth"/>
              </a:rPr>
              <a:t>Did you know?</a:t>
            </a:r>
            <a:endParaRPr>
              <a:latin typeface="Amaranth"/>
              <a:ea typeface="Amaranth"/>
              <a:cs typeface="Amaranth"/>
              <a:sym typeface="Amaranth"/>
            </a:endParaRPr>
          </a:p>
          <a:p>
            <a:pPr indent="0" lvl="0" marL="0" marR="0" rtl="0" algn="l">
              <a:lnSpc>
                <a:spcPct val="100000"/>
              </a:lnSpc>
              <a:spcBef>
                <a:spcPts val="0"/>
              </a:spcBef>
              <a:spcAft>
                <a:spcPts val="0"/>
              </a:spcAft>
              <a:buClr>
                <a:schemeClr val="dk1"/>
              </a:buClr>
              <a:buSzPts val="1500"/>
              <a:buFont typeface="Arial"/>
              <a:buNone/>
            </a:pPr>
            <a:r>
              <a:rPr i="0" lang="en-US" sz="1500" u="none">
                <a:solidFill>
                  <a:schemeClr val="dk1"/>
                </a:solidFill>
                <a:latin typeface="Amaranth"/>
                <a:ea typeface="Amaranth"/>
                <a:cs typeface="Amaranth"/>
                <a:sym typeface="Amaranth"/>
              </a:rPr>
              <a:t>The Vikings were more orderly than first thought, and would go back to their own homes with their hoards, and come back to other parts of the UK to continue their raids.</a:t>
            </a:r>
            <a:endParaRPr>
              <a:latin typeface="Amaranth"/>
              <a:ea typeface="Amaranth"/>
              <a:cs typeface="Amaranth"/>
              <a:sym typeface="Amaranth"/>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sp>
        <p:nvSpPr>
          <p:cNvPr id="181" name="Google Shape;181;p22"/>
          <p:cNvSpPr/>
          <p:nvPr>
            <p:ph idx="4294967295" type="title"/>
          </p:nvPr>
        </p:nvSpPr>
        <p:spPr>
          <a:xfrm>
            <a:off x="457200" y="479425"/>
            <a:ext cx="8220075" cy="993775"/>
          </a:xfrm>
          <a:prstGeom prst="roundRect">
            <a:avLst>
              <a:gd fmla="val 16667" name="adj"/>
            </a:avLst>
          </a:prstGeom>
          <a:noFill/>
          <a:ln>
            <a:noFill/>
          </a:ln>
        </p:spPr>
        <p:txBody>
          <a:bodyPr anchorCtr="1" anchor="ctr" bIns="252000" lIns="252000" spcFirstLastPara="1" rIns="252000" wrap="square" tIns="252000">
            <a:noAutofit/>
          </a:bodyPr>
          <a:lstStyle/>
          <a:p>
            <a:pPr indent="0" lvl="0" marL="0" marR="0" rtl="0" algn="l">
              <a:lnSpc>
                <a:spcPct val="90000"/>
              </a:lnSpc>
              <a:spcBef>
                <a:spcPts val="0"/>
              </a:spcBef>
              <a:spcAft>
                <a:spcPts val="0"/>
              </a:spcAft>
              <a:buClr>
                <a:srgbClr val="1C1C1C"/>
              </a:buClr>
              <a:buSzPts val="3600"/>
              <a:buFont typeface="Arial"/>
              <a:buNone/>
            </a:pPr>
            <a:r>
              <a:rPr i="0" lang="en-US" sz="3600" u="none" cap="none" strike="noStrike">
                <a:solidFill>
                  <a:srgbClr val="1C1C1C"/>
                </a:solidFill>
                <a:latin typeface="Amaranth"/>
                <a:ea typeface="Amaranth"/>
                <a:cs typeface="Amaranth"/>
                <a:sym typeface="Amaranth"/>
              </a:rPr>
              <a:t>Holy Island</a:t>
            </a:r>
            <a:endParaRPr>
              <a:latin typeface="Amaranth"/>
              <a:ea typeface="Amaranth"/>
              <a:cs typeface="Amaranth"/>
              <a:sym typeface="Amaranth"/>
            </a:endParaRPr>
          </a:p>
        </p:txBody>
      </p:sp>
      <p:sp>
        <p:nvSpPr>
          <p:cNvPr id="182" name="Google Shape;182;p22"/>
          <p:cNvSpPr/>
          <p:nvPr/>
        </p:nvSpPr>
        <p:spPr>
          <a:xfrm>
            <a:off x="676275" y="1544637"/>
            <a:ext cx="5526087" cy="3683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Arial"/>
              <a:buNone/>
            </a:pPr>
            <a:r>
              <a:rPr b="1" i="0" lang="en-US" sz="1800" u="none">
                <a:solidFill>
                  <a:schemeClr val="dk1"/>
                </a:solidFill>
                <a:latin typeface="Amaranth"/>
                <a:ea typeface="Amaranth"/>
                <a:cs typeface="Amaranth"/>
                <a:sym typeface="Amaranth"/>
              </a:rPr>
              <a:t>Alcuin reported on the Viking raids at Lindisfarne.</a:t>
            </a:r>
            <a:endParaRPr>
              <a:latin typeface="Amaranth"/>
              <a:ea typeface="Amaranth"/>
              <a:cs typeface="Amaranth"/>
              <a:sym typeface="Amaranth"/>
            </a:endParaRPr>
          </a:p>
        </p:txBody>
      </p:sp>
      <p:sp>
        <p:nvSpPr>
          <p:cNvPr id="183" name="Google Shape;183;p22"/>
          <p:cNvSpPr/>
          <p:nvPr/>
        </p:nvSpPr>
        <p:spPr>
          <a:xfrm>
            <a:off x="750887" y="5657850"/>
            <a:ext cx="6107112" cy="369887"/>
          </a:xfrm>
          <a:prstGeom prst="rect">
            <a:avLst/>
          </a:prstGeom>
          <a:solidFill>
            <a:srgbClr val="FFD200"/>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Arial"/>
              <a:buNone/>
            </a:pPr>
            <a:r>
              <a:rPr i="0" lang="en-US" sz="1800" u="none">
                <a:solidFill>
                  <a:schemeClr val="dk1"/>
                </a:solidFill>
                <a:latin typeface="Amaranth"/>
                <a:ea typeface="Amaranth"/>
                <a:cs typeface="Amaranth"/>
                <a:sym typeface="Amaranth"/>
              </a:rPr>
              <a:t>From then on, the island was known as Holy Island.</a:t>
            </a:r>
            <a:endParaRPr>
              <a:latin typeface="Amaranth"/>
              <a:ea typeface="Amaranth"/>
              <a:cs typeface="Amaranth"/>
              <a:sym typeface="Amaranth"/>
            </a:endParaRPr>
          </a:p>
        </p:txBody>
      </p:sp>
      <p:grpSp>
        <p:nvGrpSpPr>
          <p:cNvPr id="184" name="Google Shape;184;p22"/>
          <p:cNvGrpSpPr/>
          <p:nvPr/>
        </p:nvGrpSpPr>
        <p:grpSpPr>
          <a:xfrm>
            <a:off x="750887" y="1112837"/>
            <a:ext cx="7734300" cy="5195887"/>
            <a:chOff x="750890" y="1113522"/>
            <a:chExt cx="7733831" cy="5195203"/>
          </a:xfrm>
        </p:grpSpPr>
        <p:grpSp>
          <p:nvGrpSpPr>
            <p:cNvPr id="185" name="Google Shape;185;p22"/>
            <p:cNvGrpSpPr/>
            <p:nvPr/>
          </p:nvGrpSpPr>
          <p:grpSpPr>
            <a:xfrm>
              <a:off x="750890" y="1995354"/>
              <a:ext cx="6425167" cy="3580838"/>
              <a:chOff x="750888" y="2415198"/>
              <a:chExt cx="6425167" cy="2097167"/>
            </a:xfrm>
          </p:grpSpPr>
          <p:pic>
            <p:nvPicPr>
              <p:cNvPr id="186" name="Google Shape;186;p22"/>
              <p:cNvPicPr preferRelativeResize="0"/>
              <p:nvPr/>
            </p:nvPicPr>
            <p:blipFill rotWithShape="1">
              <a:blip r:embed="rId3">
                <a:alphaModFix/>
              </a:blip>
              <a:srcRect b="0" l="0" r="0" t="0"/>
              <a:stretch/>
            </p:blipFill>
            <p:spPr>
              <a:xfrm rot="-5400000">
                <a:off x="2914888" y="251198"/>
                <a:ext cx="2097167" cy="6425167"/>
              </a:xfrm>
              <a:prstGeom prst="rect">
                <a:avLst/>
              </a:prstGeom>
              <a:noFill/>
              <a:ln>
                <a:noFill/>
              </a:ln>
            </p:spPr>
          </p:pic>
          <p:sp>
            <p:nvSpPr>
              <p:cNvPr id="187" name="Google Shape;187;p22"/>
              <p:cNvSpPr/>
              <p:nvPr/>
            </p:nvSpPr>
            <p:spPr>
              <a:xfrm>
                <a:off x="1392184" y="2641494"/>
                <a:ext cx="4907400" cy="14568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Arial"/>
                  <a:buNone/>
                </a:pPr>
                <a:r>
                  <a:rPr i="0" lang="en-US" sz="2400" u="none">
                    <a:solidFill>
                      <a:schemeClr val="dk1"/>
                    </a:solidFill>
                    <a:latin typeface="Satisfy"/>
                    <a:ea typeface="Satisfy"/>
                    <a:cs typeface="Satisfy"/>
                    <a:sym typeface="Satisfy"/>
                  </a:rPr>
                  <a:t>“</a:t>
                </a:r>
                <a:r>
                  <a:rPr i="1" lang="en-US" sz="2400" u="none">
                    <a:solidFill>
                      <a:schemeClr val="dk1"/>
                    </a:solidFill>
                    <a:latin typeface="Satisfy"/>
                    <a:ea typeface="Satisfy"/>
                    <a:cs typeface="Satisfy"/>
                    <a:sym typeface="Satisfy"/>
                  </a:rPr>
                  <a:t>The heathens poured out the blood of saints around the altar, and trampled on the bodies of saints in the temple of God, like dung in the streets</a:t>
                </a:r>
                <a:r>
                  <a:rPr i="0" lang="en-US" sz="2400" u="none">
                    <a:solidFill>
                      <a:schemeClr val="dk1"/>
                    </a:solidFill>
                    <a:latin typeface="Satisfy"/>
                    <a:ea typeface="Satisfy"/>
                    <a:cs typeface="Satisfy"/>
                    <a:sym typeface="Satisfy"/>
                  </a:rPr>
                  <a:t>”.</a:t>
                </a:r>
                <a:endParaRPr sz="2000">
                  <a:latin typeface="Satisfy"/>
                  <a:ea typeface="Satisfy"/>
                  <a:cs typeface="Satisfy"/>
                  <a:sym typeface="Satisfy"/>
                </a:endParaRPr>
              </a:p>
            </p:txBody>
          </p:sp>
        </p:grpSp>
        <p:pic>
          <p:nvPicPr>
            <p:cNvPr id="188" name="Google Shape;188;p22"/>
            <p:cNvPicPr preferRelativeResize="0"/>
            <p:nvPr/>
          </p:nvPicPr>
          <p:blipFill rotWithShape="1">
            <a:blip r:embed="rId4">
              <a:alphaModFix/>
            </a:blip>
            <a:srcRect b="0" l="0" r="0" t="0"/>
            <a:stretch/>
          </p:blipFill>
          <p:spPr>
            <a:xfrm rot="-5400000">
              <a:off x="3073146" y="2814485"/>
              <a:ext cx="565688" cy="3366307"/>
            </a:xfrm>
            <a:prstGeom prst="rect">
              <a:avLst/>
            </a:prstGeom>
            <a:noFill/>
            <a:ln>
              <a:noFill/>
            </a:ln>
          </p:spPr>
        </p:pic>
        <p:pic>
          <p:nvPicPr>
            <p:cNvPr id="189" name="Google Shape;189;p22"/>
            <p:cNvPicPr preferRelativeResize="0"/>
            <p:nvPr/>
          </p:nvPicPr>
          <p:blipFill rotWithShape="1">
            <a:blip r:embed="rId5">
              <a:alphaModFix/>
            </a:blip>
            <a:srcRect b="0" l="0" r="0" t="0"/>
            <a:stretch/>
          </p:blipFill>
          <p:spPr>
            <a:xfrm>
              <a:off x="6431935" y="1113522"/>
              <a:ext cx="2052786" cy="5195203"/>
            </a:xfrm>
            <a:prstGeom prst="rect">
              <a:avLst/>
            </a:prstGeom>
            <a:noFill/>
            <a:ln>
              <a:noFill/>
            </a:ln>
          </p:spPr>
        </p:pic>
      </p:gr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23"/>
          <p:cNvSpPr/>
          <p:nvPr>
            <p:ph idx="4294967295" type="title"/>
          </p:nvPr>
        </p:nvSpPr>
        <p:spPr>
          <a:xfrm>
            <a:off x="457200" y="479425"/>
            <a:ext cx="8220075" cy="993775"/>
          </a:xfrm>
          <a:prstGeom prst="roundRect">
            <a:avLst>
              <a:gd fmla="val 16667" name="adj"/>
            </a:avLst>
          </a:prstGeom>
          <a:noFill/>
          <a:ln>
            <a:noFill/>
          </a:ln>
        </p:spPr>
        <p:txBody>
          <a:bodyPr anchorCtr="1" anchor="ctr" bIns="252000" lIns="252000" spcFirstLastPara="1" rIns="252000" wrap="square" tIns="252000">
            <a:noAutofit/>
          </a:bodyPr>
          <a:lstStyle/>
          <a:p>
            <a:pPr indent="0" lvl="0" marL="0" marR="0" rtl="0" algn="l">
              <a:lnSpc>
                <a:spcPct val="90000"/>
              </a:lnSpc>
              <a:spcBef>
                <a:spcPts val="0"/>
              </a:spcBef>
              <a:spcAft>
                <a:spcPts val="0"/>
              </a:spcAft>
              <a:buClr>
                <a:srgbClr val="1C1C1C"/>
              </a:buClr>
              <a:buSzPts val="3600"/>
              <a:buFont typeface="Arial"/>
              <a:buNone/>
            </a:pPr>
            <a:r>
              <a:rPr i="0" lang="en-US" sz="3600" u="none" cap="none" strike="noStrike">
                <a:solidFill>
                  <a:srgbClr val="1C1C1C"/>
                </a:solidFill>
                <a:latin typeface="Amaranth"/>
                <a:ea typeface="Amaranth"/>
                <a:cs typeface="Amaranth"/>
                <a:sym typeface="Amaranth"/>
              </a:rPr>
              <a:t>A Priory without Monks</a:t>
            </a:r>
            <a:endParaRPr>
              <a:latin typeface="Amaranth"/>
              <a:ea typeface="Amaranth"/>
              <a:cs typeface="Amaranth"/>
              <a:sym typeface="Amaranth"/>
            </a:endParaRPr>
          </a:p>
        </p:txBody>
      </p:sp>
      <p:sp>
        <p:nvSpPr>
          <p:cNvPr id="195" name="Google Shape;195;p23"/>
          <p:cNvSpPr/>
          <p:nvPr/>
        </p:nvSpPr>
        <p:spPr>
          <a:xfrm>
            <a:off x="755650" y="1473200"/>
            <a:ext cx="7632700" cy="923925"/>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Arial"/>
              <a:buNone/>
            </a:pPr>
            <a:r>
              <a:rPr i="0" lang="en-US" sz="1800" u="none">
                <a:solidFill>
                  <a:schemeClr val="dk1"/>
                </a:solidFill>
                <a:latin typeface="Amaranth"/>
                <a:ea typeface="Amaranth"/>
                <a:cs typeface="Amaranth"/>
                <a:sym typeface="Amaranth"/>
              </a:rPr>
              <a:t>In the years following the raids, the Danes were living in York. Their army moved into Northumberland and caused the collapse of the </a:t>
            </a:r>
            <a:br>
              <a:rPr i="0" lang="en-US" sz="1800" u="none">
                <a:solidFill>
                  <a:schemeClr val="dk1"/>
                </a:solidFill>
                <a:latin typeface="Amaranth"/>
                <a:ea typeface="Amaranth"/>
                <a:cs typeface="Amaranth"/>
                <a:sym typeface="Amaranth"/>
              </a:rPr>
            </a:br>
            <a:r>
              <a:rPr i="0" lang="en-US" sz="1800" u="none">
                <a:solidFill>
                  <a:schemeClr val="dk1"/>
                </a:solidFill>
                <a:latin typeface="Amaranth"/>
                <a:ea typeface="Amaranth"/>
                <a:cs typeface="Amaranth"/>
                <a:sym typeface="Amaranth"/>
              </a:rPr>
              <a:t>Anglo-Saxon kingdoms. </a:t>
            </a:r>
            <a:endParaRPr>
              <a:latin typeface="Amaranth"/>
              <a:ea typeface="Amaranth"/>
              <a:cs typeface="Amaranth"/>
              <a:sym typeface="Amaranth"/>
            </a:endParaRPr>
          </a:p>
        </p:txBody>
      </p:sp>
      <p:grpSp>
        <p:nvGrpSpPr>
          <p:cNvPr id="196" name="Google Shape;196;p23"/>
          <p:cNvGrpSpPr/>
          <p:nvPr/>
        </p:nvGrpSpPr>
        <p:grpSpPr>
          <a:xfrm>
            <a:off x="539769" y="2551173"/>
            <a:ext cx="7982224" cy="3446544"/>
            <a:chOff x="539750" y="2551773"/>
            <a:chExt cx="7982224" cy="3446544"/>
          </a:xfrm>
        </p:grpSpPr>
        <p:sp>
          <p:nvSpPr>
            <p:cNvPr id="197" name="Google Shape;197;p23"/>
            <p:cNvSpPr/>
            <p:nvPr/>
          </p:nvSpPr>
          <p:spPr>
            <a:xfrm>
              <a:off x="755649" y="2740329"/>
              <a:ext cx="5476185" cy="646331"/>
            </a:xfrm>
            <a:prstGeom prst="rect">
              <a:avLst/>
            </a:prstGeom>
            <a:solidFill>
              <a:srgbClr val="FFD200"/>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The monks fled from Lindisfarne in 875, taking </a:t>
              </a:r>
              <a:br>
                <a:rPr b="0" i="0" lang="en-US" sz="1800" u="none">
                  <a:solidFill>
                    <a:schemeClr val="dk1"/>
                  </a:solidFill>
                  <a:latin typeface="Arial"/>
                  <a:ea typeface="Arial"/>
                  <a:cs typeface="Arial"/>
                  <a:sym typeface="Arial"/>
                </a:rPr>
              </a:br>
              <a:r>
                <a:rPr b="0" i="0" lang="en-US" sz="1800" u="none">
                  <a:solidFill>
                    <a:schemeClr val="dk1"/>
                  </a:solidFill>
                  <a:latin typeface="Arial"/>
                  <a:ea typeface="Arial"/>
                  <a:cs typeface="Arial"/>
                  <a:sym typeface="Arial"/>
                </a:rPr>
                <a:t>St. Cuthbert’s bones with them.</a:t>
              </a:r>
              <a:endParaRPr/>
            </a:p>
          </p:txBody>
        </p:sp>
        <p:pic>
          <p:nvPicPr>
            <p:cNvPr id="198" name="Google Shape;198;p23"/>
            <p:cNvPicPr preferRelativeResize="0"/>
            <p:nvPr/>
          </p:nvPicPr>
          <p:blipFill rotWithShape="1">
            <a:blip r:embed="rId3">
              <a:alphaModFix/>
            </a:blip>
            <a:srcRect b="0" l="0" r="0" t="0"/>
            <a:stretch/>
          </p:blipFill>
          <p:spPr>
            <a:xfrm>
              <a:off x="539750" y="2551773"/>
              <a:ext cx="7982224" cy="3446544"/>
            </a:xfrm>
            <a:prstGeom prst="rect">
              <a:avLst/>
            </a:prstGeom>
            <a:noFill/>
            <a:ln>
              <a:noFill/>
            </a:ln>
          </p:spPr>
        </p:pic>
      </p:gr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24"/>
          <p:cNvSpPr/>
          <p:nvPr>
            <p:ph type="title"/>
          </p:nvPr>
        </p:nvSpPr>
        <p:spPr>
          <a:xfrm>
            <a:off x="462012" y="512787"/>
            <a:ext cx="8220000" cy="898500"/>
          </a:xfrm>
          <a:prstGeom prst="roundRect">
            <a:avLst>
              <a:gd fmla="val 16667" name="adj"/>
            </a:avLst>
          </a:prstGeom>
          <a:noFill/>
          <a:ln>
            <a:noFill/>
          </a:ln>
        </p:spPr>
        <p:txBody>
          <a:bodyPr anchorCtr="1" anchor="ctr" bIns="252000" lIns="252000" spcFirstLastPara="1" rIns="252000" wrap="square" tIns="252000">
            <a:noAutofit/>
          </a:bodyPr>
          <a:lstStyle/>
          <a:p>
            <a:pPr indent="0" lvl="0" marL="0" rtl="0" algn="ctr">
              <a:lnSpc>
                <a:spcPct val="90000"/>
              </a:lnSpc>
              <a:spcBef>
                <a:spcPts val="0"/>
              </a:spcBef>
              <a:spcAft>
                <a:spcPts val="0"/>
              </a:spcAft>
              <a:buClr>
                <a:srgbClr val="1C1C1C"/>
              </a:buClr>
              <a:buSzPts val="3600"/>
              <a:buFont typeface="Arial"/>
              <a:buNone/>
            </a:pPr>
            <a:r>
              <a:rPr lang="en-US" sz="3600" u="sng">
                <a:latin typeface="Amaranth"/>
                <a:ea typeface="Amaranth"/>
                <a:cs typeface="Amaranth"/>
                <a:sym typeface="Amaranth"/>
              </a:rPr>
              <a:t>Lindisfarne </a:t>
            </a:r>
            <a:r>
              <a:rPr i="0" lang="en-US" sz="3600" u="sng">
                <a:solidFill>
                  <a:srgbClr val="1C1C1C"/>
                </a:solidFill>
                <a:latin typeface="Amaranth"/>
                <a:ea typeface="Amaranth"/>
                <a:cs typeface="Amaranth"/>
                <a:sym typeface="Amaranth"/>
              </a:rPr>
              <a:t>Activity</a:t>
            </a:r>
            <a:endParaRPr u="sng">
              <a:latin typeface="Amaranth"/>
              <a:ea typeface="Amaranth"/>
              <a:cs typeface="Amaranth"/>
              <a:sym typeface="Amaranth"/>
            </a:endParaRPr>
          </a:p>
        </p:txBody>
      </p:sp>
      <p:sp>
        <p:nvSpPr>
          <p:cNvPr id="204" name="Google Shape;204;p24"/>
          <p:cNvSpPr/>
          <p:nvPr>
            <p:ph idx="1" type="body"/>
          </p:nvPr>
        </p:nvSpPr>
        <p:spPr>
          <a:xfrm>
            <a:off x="908050" y="1155600"/>
            <a:ext cx="7381500" cy="2273400"/>
          </a:xfrm>
          <a:prstGeom prst="roundRect">
            <a:avLst>
              <a:gd fmla="val 16667" name="adj"/>
            </a:avLst>
          </a:prstGeom>
          <a:noFill/>
          <a:ln>
            <a:noFill/>
          </a:ln>
        </p:spPr>
        <p:txBody>
          <a:bodyPr anchorCtr="0" anchor="t" bIns="252000" lIns="252000" spcFirstLastPara="1" rIns="252000" wrap="square" tIns="252000">
            <a:noAutofit/>
          </a:bodyPr>
          <a:lstStyle/>
          <a:p>
            <a:pPr indent="0" lvl="0" marL="0" rtl="0" algn="l">
              <a:lnSpc>
                <a:spcPct val="100000"/>
              </a:lnSpc>
              <a:spcBef>
                <a:spcPts val="0"/>
              </a:spcBef>
              <a:spcAft>
                <a:spcPts val="0"/>
              </a:spcAft>
              <a:buClr>
                <a:srgbClr val="000000"/>
              </a:buClr>
              <a:buSzPts val="1300"/>
              <a:buFont typeface="Arial"/>
              <a:buNone/>
            </a:pPr>
            <a:r>
              <a:rPr lang="en-US" sz="1600">
                <a:solidFill>
                  <a:srgbClr val="000000"/>
                </a:solidFill>
                <a:latin typeface="Amaranth"/>
                <a:ea typeface="Amaranth"/>
                <a:cs typeface="Amaranth"/>
                <a:sym typeface="Amaranth"/>
              </a:rPr>
              <a:t>Your task is to create a fact file on Lindisfarne - you will use this piece of work in your topic lessons next week. You can use the model fact file to support your writing.</a:t>
            </a:r>
            <a:endParaRPr sz="1600">
              <a:solidFill>
                <a:srgbClr val="000000"/>
              </a:solidFill>
              <a:latin typeface="Amaranth"/>
              <a:ea typeface="Amaranth"/>
              <a:cs typeface="Amaranth"/>
              <a:sym typeface="Amaranth"/>
            </a:endParaRPr>
          </a:p>
          <a:p>
            <a:pPr indent="0" lvl="0" marL="0" rtl="0" algn="l">
              <a:lnSpc>
                <a:spcPct val="100000"/>
              </a:lnSpc>
              <a:spcBef>
                <a:spcPts val="0"/>
              </a:spcBef>
              <a:spcAft>
                <a:spcPts val="0"/>
              </a:spcAft>
              <a:buClr>
                <a:srgbClr val="000000"/>
              </a:buClr>
              <a:buSzPts val="1300"/>
              <a:buFont typeface="Arial"/>
              <a:buNone/>
            </a:pPr>
            <a:r>
              <a:t/>
            </a:r>
            <a:endParaRPr b="1" sz="1600">
              <a:solidFill>
                <a:srgbClr val="000000"/>
              </a:solidFill>
              <a:latin typeface="Amaranth"/>
              <a:ea typeface="Amaranth"/>
              <a:cs typeface="Amaranth"/>
              <a:sym typeface="Amaranth"/>
            </a:endParaRPr>
          </a:p>
          <a:p>
            <a:pPr indent="0" lvl="0" marL="0" rtl="0" algn="l">
              <a:lnSpc>
                <a:spcPct val="100000"/>
              </a:lnSpc>
              <a:spcBef>
                <a:spcPts val="0"/>
              </a:spcBef>
              <a:spcAft>
                <a:spcPts val="0"/>
              </a:spcAft>
              <a:buClr>
                <a:srgbClr val="000000"/>
              </a:buClr>
              <a:buSzPts val="1300"/>
              <a:buFont typeface="Arial"/>
              <a:buNone/>
            </a:pPr>
            <a:r>
              <a:rPr b="1" lang="en-US" sz="1600">
                <a:solidFill>
                  <a:srgbClr val="000000"/>
                </a:solidFill>
                <a:latin typeface="Amaranth"/>
                <a:ea typeface="Amaranth"/>
                <a:cs typeface="Amaranth"/>
                <a:sym typeface="Amaranth"/>
              </a:rPr>
              <a:t>Support: </a:t>
            </a:r>
            <a:r>
              <a:rPr lang="en-US" sz="1600">
                <a:solidFill>
                  <a:srgbClr val="000000"/>
                </a:solidFill>
                <a:latin typeface="Amaranth"/>
                <a:ea typeface="Amaranth"/>
                <a:cs typeface="Amaranth"/>
                <a:sym typeface="Amaranth"/>
              </a:rPr>
              <a:t>Read through the additional fact file resource which gives you more information about Lindisfarne. There is a word mat which includes key figures, places and names.</a:t>
            </a:r>
            <a:endParaRPr sz="1600">
              <a:solidFill>
                <a:srgbClr val="000000"/>
              </a:solidFill>
              <a:latin typeface="Amaranth"/>
              <a:ea typeface="Amaranth"/>
              <a:cs typeface="Amaranth"/>
              <a:sym typeface="Amaranth"/>
            </a:endParaRPr>
          </a:p>
          <a:p>
            <a:pPr indent="0" lvl="0" marL="0" rtl="0" algn="l">
              <a:lnSpc>
                <a:spcPct val="100000"/>
              </a:lnSpc>
              <a:spcBef>
                <a:spcPts val="0"/>
              </a:spcBef>
              <a:spcAft>
                <a:spcPts val="0"/>
              </a:spcAft>
              <a:buClr>
                <a:srgbClr val="000000"/>
              </a:buClr>
              <a:buSzPts val="1300"/>
              <a:buFont typeface="Arial"/>
              <a:buNone/>
            </a:pPr>
            <a:r>
              <a:t/>
            </a:r>
            <a:endParaRPr b="1" sz="1600">
              <a:solidFill>
                <a:srgbClr val="000000"/>
              </a:solidFill>
              <a:latin typeface="Amaranth"/>
              <a:ea typeface="Amaranth"/>
              <a:cs typeface="Amaranth"/>
              <a:sym typeface="Amaranth"/>
            </a:endParaRPr>
          </a:p>
          <a:p>
            <a:pPr indent="0" lvl="0" marL="0" rtl="0" algn="l">
              <a:lnSpc>
                <a:spcPct val="100000"/>
              </a:lnSpc>
              <a:spcBef>
                <a:spcPts val="0"/>
              </a:spcBef>
              <a:spcAft>
                <a:spcPts val="0"/>
              </a:spcAft>
              <a:buClr>
                <a:srgbClr val="000000"/>
              </a:buClr>
              <a:buSzPts val="1300"/>
              <a:buFont typeface="Arial"/>
              <a:buNone/>
            </a:pPr>
            <a:r>
              <a:rPr b="1" lang="en-US" sz="1600">
                <a:solidFill>
                  <a:srgbClr val="000000"/>
                </a:solidFill>
                <a:latin typeface="Amaranth"/>
                <a:ea typeface="Amaranth"/>
                <a:cs typeface="Amaranth"/>
                <a:sym typeface="Amaranth"/>
              </a:rPr>
              <a:t>Further Learning: </a:t>
            </a:r>
            <a:r>
              <a:rPr lang="en-US" sz="1600">
                <a:solidFill>
                  <a:srgbClr val="000000"/>
                </a:solidFill>
                <a:latin typeface="Amaranth"/>
                <a:ea typeface="Amaranth"/>
                <a:cs typeface="Amaranth"/>
                <a:sym typeface="Amaranth"/>
              </a:rPr>
              <a:t>Continue to research Lindisfarne </a:t>
            </a:r>
            <a:r>
              <a:rPr lang="en-US" sz="1600">
                <a:solidFill>
                  <a:srgbClr val="000000"/>
                </a:solidFill>
                <a:latin typeface="Amaranth"/>
                <a:ea typeface="Amaranth"/>
                <a:cs typeface="Amaranth"/>
                <a:sym typeface="Amaranth"/>
              </a:rPr>
              <a:t>independently</a:t>
            </a:r>
            <a:r>
              <a:rPr lang="en-US" sz="1600">
                <a:solidFill>
                  <a:srgbClr val="000000"/>
                </a:solidFill>
                <a:latin typeface="Amaranth"/>
                <a:ea typeface="Amaranth"/>
                <a:cs typeface="Amaranth"/>
                <a:sym typeface="Amaranth"/>
              </a:rPr>
              <a:t> to learn more about the Viking raid. Create your own </a:t>
            </a:r>
            <a:r>
              <a:rPr lang="en-US" sz="1600">
                <a:solidFill>
                  <a:srgbClr val="000000"/>
                </a:solidFill>
                <a:latin typeface="Amaranth"/>
                <a:ea typeface="Amaranth"/>
                <a:cs typeface="Amaranth"/>
                <a:sym typeface="Amaranth"/>
              </a:rPr>
              <a:t>fact file</a:t>
            </a:r>
            <a:r>
              <a:rPr lang="en-US" sz="1600">
                <a:solidFill>
                  <a:srgbClr val="000000"/>
                </a:solidFill>
                <a:latin typeface="Amaranth"/>
                <a:ea typeface="Amaranth"/>
                <a:cs typeface="Amaranth"/>
                <a:sym typeface="Amaranth"/>
              </a:rPr>
              <a:t> in Googledocs or your pink book.</a:t>
            </a:r>
            <a:endParaRPr sz="1600">
              <a:solidFill>
                <a:srgbClr val="000000"/>
              </a:solidFill>
              <a:latin typeface="Amaranth"/>
              <a:ea typeface="Amaranth"/>
              <a:cs typeface="Amaranth"/>
              <a:sym typeface="Amaranth"/>
            </a:endParaRPr>
          </a:p>
          <a:p>
            <a:pPr indent="0" lvl="0" marL="0" rtl="0" algn="l">
              <a:lnSpc>
                <a:spcPct val="100000"/>
              </a:lnSpc>
              <a:spcBef>
                <a:spcPts val="0"/>
              </a:spcBef>
              <a:spcAft>
                <a:spcPts val="0"/>
              </a:spcAft>
              <a:buNone/>
            </a:pPr>
            <a:r>
              <a:t/>
            </a:r>
            <a:endParaRPr sz="1000">
              <a:solidFill>
                <a:srgbClr val="000000"/>
              </a:solidFill>
              <a:latin typeface="Amaranth"/>
              <a:ea typeface="Amaranth"/>
              <a:cs typeface="Amaranth"/>
              <a:sym typeface="Amaranth"/>
            </a:endParaRPr>
          </a:p>
          <a:p>
            <a:pPr indent="0" lvl="0" marL="0" rtl="0" algn="l">
              <a:lnSpc>
                <a:spcPct val="100000"/>
              </a:lnSpc>
              <a:spcBef>
                <a:spcPts val="0"/>
              </a:spcBef>
              <a:spcAft>
                <a:spcPts val="0"/>
              </a:spcAft>
              <a:buNone/>
            </a:pPr>
            <a:r>
              <a:t/>
            </a:r>
            <a:endParaRPr sz="1000">
              <a:solidFill>
                <a:srgbClr val="000000"/>
              </a:solidFill>
              <a:latin typeface="Amaranth"/>
              <a:ea typeface="Amaranth"/>
              <a:cs typeface="Amaranth"/>
              <a:sym typeface="Amaranth"/>
            </a:endParaRPr>
          </a:p>
          <a:p>
            <a:pPr indent="0" lvl="0" marL="0" rtl="0" algn="l">
              <a:lnSpc>
                <a:spcPct val="100000"/>
              </a:lnSpc>
              <a:spcBef>
                <a:spcPts val="0"/>
              </a:spcBef>
              <a:spcAft>
                <a:spcPts val="0"/>
              </a:spcAft>
              <a:buNone/>
            </a:pPr>
            <a:r>
              <a:t/>
            </a:r>
            <a:endParaRPr b="1" i="1" sz="1600">
              <a:solidFill>
                <a:srgbClr val="000000"/>
              </a:solidFill>
              <a:latin typeface="Amaranth"/>
              <a:ea typeface="Amaranth"/>
              <a:cs typeface="Amaranth"/>
              <a:sym typeface="Amaranth"/>
            </a:endParaRPr>
          </a:p>
        </p:txBody>
      </p:sp>
      <p:pic>
        <p:nvPicPr>
          <p:cNvPr id="205" name="Google Shape;205;p24"/>
          <p:cNvPicPr preferRelativeResize="0"/>
          <p:nvPr/>
        </p:nvPicPr>
        <p:blipFill rotWithShape="1">
          <a:blip r:embed="rId3">
            <a:alphaModFix/>
          </a:blip>
          <a:srcRect b="0" l="0" r="0" t="0"/>
          <a:stretch/>
        </p:blipFill>
        <p:spPr>
          <a:xfrm flipH="1">
            <a:off x="7375050" y="403975"/>
            <a:ext cx="1505875" cy="1903775"/>
          </a:xfrm>
          <a:prstGeom prst="rect">
            <a:avLst/>
          </a:prstGeom>
          <a:noFill/>
          <a:ln>
            <a:noFill/>
          </a:ln>
        </p:spPr>
      </p:pic>
      <p:pic>
        <p:nvPicPr>
          <p:cNvPr descr="Image result for squirtle" id="206" name="Google Shape;206;p24"/>
          <p:cNvPicPr preferRelativeResize="0"/>
          <p:nvPr/>
        </p:nvPicPr>
        <p:blipFill rotWithShape="1">
          <a:blip r:embed="rId4">
            <a:alphaModFix/>
          </a:blip>
          <a:srcRect b="0" l="0" r="0" t="0"/>
          <a:stretch/>
        </p:blipFill>
        <p:spPr>
          <a:xfrm>
            <a:off x="502044" y="1563800"/>
            <a:ext cx="630850" cy="569397"/>
          </a:xfrm>
          <a:prstGeom prst="rect">
            <a:avLst/>
          </a:prstGeom>
          <a:noFill/>
          <a:ln>
            <a:noFill/>
          </a:ln>
        </p:spPr>
      </p:pic>
      <p:pic>
        <p:nvPicPr>
          <p:cNvPr id="207" name="Google Shape;207;p24"/>
          <p:cNvPicPr preferRelativeResize="0"/>
          <p:nvPr/>
        </p:nvPicPr>
        <p:blipFill rotWithShape="1">
          <a:blip r:embed="rId5">
            <a:alphaModFix/>
          </a:blip>
          <a:srcRect b="0" l="0" r="0" t="0"/>
          <a:stretch/>
        </p:blipFill>
        <p:spPr>
          <a:xfrm>
            <a:off x="429334" y="2482479"/>
            <a:ext cx="703575" cy="592725"/>
          </a:xfrm>
          <a:prstGeom prst="rect">
            <a:avLst/>
          </a:prstGeom>
          <a:noFill/>
          <a:ln>
            <a:noFill/>
          </a:ln>
        </p:spPr>
      </p:pic>
      <p:pic>
        <p:nvPicPr>
          <p:cNvPr descr="Image result for charmander" id="208" name="Google Shape;208;p24"/>
          <p:cNvPicPr preferRelativeResize="0"/>
          <p:nvPr/>
        </p:nvPicPr>
        <p:blipFill rotWithShape="1">
          <a:blip r:embed="rId6">
            <a:alphaModFix/>
          </a:blip>
          <a:srcRect b="0" l="0" r="0" t="0"/>
          <a:stretch/>
        </p:blipFill>
        <p:spPr>
          <a:xfrm>
            <a:off x="429340" y="3627651"/>
            <a:ext cx="703575" cy="591385"/>
          </a:xfrm>
          <a:prstGeom prst="rect">
            <a:avLst/>
          </a:prstGeom>
          <a:noFill/>
          <a:ln>
            <a:noFill/>
          </a:ln>
        </p:spPr>
      </p:pic>
      <p:pic>
        <p:nvPicPr>
          <p:cNvPr id="209" name="Google Shape;209;p24"/>
          <p:cNvPicPr preferRelativeResize="0"/>
          <p:nvPr/>
        </p:nvPicPr>
        <p:blipFill rotWithShape="1">
          <a:blip r:embed="rId7">
            <a:alphaModFix/>
          </a:blip>
          <a:srcRect b="21254" l="23896" r="24166" t="17811"/>
          <a:stretch/>
        </p:blipFill>
        <p:spPr>
          <a:xfrm>
            <a:off x="2911925" y="4124200"/>
            <a:ext cx="3320150" cy="219115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Default Design">
  <a:themeElements>
    <a:clrScheme name="Office">
      <a:dk1>
        <a:srgbClr val="1C1C1C"/>
      </a:dk1>
      <a:lt1>
        <a:srgbClr val="FFFFFF"/>
      </a:lt1>
      <a:dk2>
        <a:srgbClr val="4A4A4A"/>
      </a:dk2>
      <a:lt2>
        <a:srgbClr val="F4F2F2"/>
      </a:lt2>
      <a:accent1>
        <a:srgbClr val="E34192"/>
      </a:accent1>
      <a:accent2>
        <a:srgbClr val="EB8634"/>
      </a:accent2>
      <a:accent3>
        <a:srgbClr val="FFFFFF"/>
      </a:accent3>
      <a:accent4>
        <a:srgbClr val="E34192"/>
      </a:accent4>
      <a:accent5>
        <a:srgbClr val="EB8634"/>
      </a:accent5>
      <a:accent6>
        <a:srgbClr val="FFFFFF"/>
      </a:accent6>
      <a:hlink>
        <a:srgbClr val="23A7F9"/>
      </a:hlink>
      <a:folHlink>
        <a:srgbClr val="75707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