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tiff" ContentType="image/tiff"/>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3845" r:id="rId2"/>
    <p:sldMasterId id="2147483733" r:id="rId3"/>
  </p:sldMasterIdLst>
  <p:notesMasterIdLst>
    <p:notesMasterId r:id="rId39"/>
  </p:notesMasterIdLst>
  <p:handoutMasterIdLst>
    <p:handoutMasterId r:id="rId40"/>
  </p:handoutMasterIdLst>
  <p:sldIdLst>
    <p:sldId id="301" r:id="rId4"/>
    <p:sldId id="277" r:id="rId5"/>
    <p:sldId id="521" r:id="rId6"/>
    <p:sldId id="446" r:id="rId7"/>
    <p:sldId id="344" r:id="rId8"/>
    <p:sldId id="494" r:id="rId9"/>
    <p:sldId id="461" r:id="rId10"/>
    <p:sldId id="496" r:id="rId11"/>
    <p:sldId id="498" r:id="rId12"/>
    <p:sldId id="513" r:id="rId13"/>
    <p:sldId id="524" r:id="rId14"/>
    <p:sldId id="514" r:id="rId15"/>
    <p:sldId id="502" r:id="rId16"/>
    <p:sldId id="516" r:id="rId17"/>
    <p:sldId id="453" r:id="rId18"/>
    <p:sldId id="501" r:id="rId19"/>
    <p:sldId id="517" r:id="rId20"/>
    <p:sldId id="515" r:id="rId21"/>
    <p:sldId id="522" r:id="rId22"/>
    <p:sldId id="523" r:id="rId23"/>
    <p:sldId id="518" r:id="rId24"/>
    <p:sldId id="503" r:id="rId25"/>
    <p:sldId id="504" r:id="rId26"/>
    <p:sldId id="505" r:id="rId27"/>
    <p:sldId id="506" r:id="rId28"/>
    <p:sldId id="507" r:id="rId29"/>
    <p:sldId id="508" r:id="rId30"/>
    <p:sldId id="509" r:id="rId31"/>
    <p:sldId id="510" r:id="rId32"/>
    <p:sldId id="519" r:id="rId33"/>
    <p:sldId id="493" r:id="rId34"/>
    <p:sldId id="520" r:id="rId35"/>
    <p:sldId id="511" r:id="rId36"/>
    <p:sldId id="311" r:id="rId37"/>
    <p:sldId id="377" r:id="rId38"/>
  </p:sldIdLst>
  <p:sldSz cx="9144000" cy="6858000" type="screen4x3"/>
  <p:notesSz cx="9926638" cy="67976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DE8ED"/>
    <a:srgbClr val="FFFFCC"/>
    <a:srgbClr val="FFD3D6"/>
    <a:srgbClr val="F9E1E3"/>
    <a:srgbClr val="F1B5B9"/>
    <a:srgbClr val="5E84F1"/>
    <a:srgbClr val="DDE8F6"/>
    <a:srgbClr val="CC9DD7"/>
    <a:srgbClr val="BC7DCB"/>
    <a:srgbClr val="BC66E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443" autoAdjust="0"/>
    <p:restoredTop sz="82051" autoAdjust="0"/>
  </p:normalViewPr>
  <p:slideViewPr>
    <p:cSldViewPr snapToGrid="0">
      <p:cViewPr varScale="1">
        <p:scale>
          <a:sx n="69" d="100"/>
          <a:sy n="69" d="100"/>
        </p:scale>
        <p:origin x="582" y="78"/>
      </p:cViewPr>
      <p:guideLst>
        <p:guide orient="horz" pos="2160"/>
        <p:guide pos="2880"/>
      </p:guideLst>
    </p:cSldViewPr>
  </p:slideViewPr>
  <p:notesTextViewPr>
    <p:cViewPr>
      <p:scale>
        <a:sx n="1" d="1"/>
        <a:sy n="1" d="1"/>
      </p:scale>
      <p:origin x="0" y="0"/>
    </p:cViewPr>
  </p:notesTextViewPr>
  <p:notesViewPr>
    <p:cSldViewPr snapToGrid="0">
      <p:cViewPr varScale="1">
        <p:scale>
          <a:sx n="129" d="100"/>
          <a:sy n="129" d="100"/>
        </p:scale>
        <p:origin x="88" y="93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handoutMaster" Target="handoutMasters/handout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4487691302989864"/>
          <c:y val="0.13320317517232522"/>
          <c:w val="0.53577995055538485"/>
          <c:h val="0.7755252809538814"/>
        </c:manualLayout>
      </c:layout>
      <c:doughnutChart>
        <c:varyColors val="1"/>
        <c:ser>
          <c:idx val="0"/>
          <c:order val="0"/>
          <c:tx>
            <c:strRef>
              <c:f>Sheet1!$B$1</c:f>
              <c:strCache>
                <c:ptCount val="1"/>
                <c:pt idx="0">
                  <c:v>Column1</c:v>
                </c:pt>
              </c:strCache>
            </c:strRef>
          </c:tx>
          <c:spPr>
            <a:ln w="28575">
              <a:solidFill>
                <a:schemeClr val="tx1"/>
              </a:solidFill>
            </a:ln>
          </c:spPr>
          <c:dPt>
            <c:idx val="0"/>
            <c:bubble3D val="0"/>
            <c:spPr>
              <a:solidFill>
                <a:srgbClr val="DF6068"/>
              </a:solidFill>
              <a:ln w="28575">
                <a:solidFill>
                  <a:schemeClr val="tx1"/>
                </a:solidFill>
              </a:ln>
              <a:effectLst/>
            </c:spPr>
            <c:extLst>
              <c:ext xmlns:c16="http://schemas.microsoft.com/office/drawing/2014/chart" uri="{C3380CC4-5D6E-409C-BE32-E72D297353CC}">
                <c16:uniqueId val="{00000001-C84A-4BF5-B0A0-0040D9EAC383}"/>
              </c:ext>
            </c:extLst>
          </c:dPt>
          <c:dPt>
            <c:idx val="1"/>
            <c:bubble3D val="0"/>
            <c:spPr>
              <a:solidFill>
                <a:srgbClr val="80A0F2"/>
              </a:solidFill>
              <a:ln w="28575">
                <a:solidFill>
                  <a:schemeClr val="tx1"/>
                </a:solidFill>
              </a:ln>
              <a:effectLst/>
            </c:spPr>
            <c:extLst>
              <c:ext xmlns:c16="http://schemas.microsoft.com/office/drawing/2014/chart" uri="{C3380CC4-5D6E-409C-BE32-E72D297353CC}">
                <c16:uniqueId val="{00000003-C84A-4BF5-B0A0-0040D9EAC383}"/>
              </c:ext>
            </c:extLst>
          </c:dPt>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Century Gothic" panose="020B0502020202020204" pitchFamily="34" charset="0"/>
                    <a:ea typeface="+mn-ea"/>
                    <a:cs typeface="+mn-cs"/>
                  </a:defRPr>
                </a:pPr>
                <a:endParaRPr lang="en-US"/>
              </a:p>
            </c:txPr>
            <c:showLegendKey val="0"/>
            <c:showVal val="0"/>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Sheet1!$A$2:$A$3</c:f>
              <c:strCache>
                <c:ptCount val="2"/>
                <c:pt idx="0">
                  <c:v>No</c:v>
                </c:pt>
                <c:pt idx="1">
                  <c:v>Yes</c:v>
                </c:pt>
              </c:strCache>
            </c:strRef>
          </c:cat>
          <c:val>
            <c:numRef>
              <c:f>Sheet1!$B$2:$B$3</c:f>
              <c:numCache>
                <c:formatCode>General</c:formatCode>
                <c:ptCount val="2"/>
                <c:pt idx="0">
                  <c:v>19.399999999999999</c:v>
                </c:pt>
                <c:pt idx="1">
                  <c:v>80.599999999999994</c:v>
                </c:pt>
              </c:numCache>
            </c:numRef>
          </c:val>
          <c:extLst>
            <c:ext xmlns:c16="http://schemas.microsoft.com/office/drawing/2014/chart" uri="{C3380CC4-5D6E-409C-BE32-E72D297353CC}">
              <c16:uniqueId val="{00000004-C84A-4BF5-B0A0-0040D9EAC383}"/>
            </c:ext>
          </c:extLst>
        </c:ser>
        <c:dLbls>
          <c:showLegendKey val="0"/>
          <c:showVal val="0"/>
          <c:showCatName val="0"/>
          <c:showSerName val="0"/>
          <c:showPercent val="0"/>
          <c:showBubbleSize val="0"/>
          <c:showLeaderLines val="1"/>
        </c:dLbls>
        <c:firstSliceAng val="0"/>
        <c:holeSize val="50"/>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9F38DE1-4AB9-4915-A3B6-CDC2B8270139}"/>
              </a:ext>
            </a:extLst>
          </p:cNvPr>
          <p:cNvSpPr>
            <a:spLocks noGrp="1"/>
          </p:cNvSpPr>
          <p:nvPr>
            <p:ph type="hdr" sz="quarter"/>
          </p:nvPr>
        </p:nvSpPr>
        <p:spPr>
          <a:xfrm>
            <a:off x="0" y="3"/>
            <a:ext cx="4301543" cy="338992"/>
          </a:xfrm>
          <a:prstGeom prst="rect">
            <a:avLst/>
          </a:prstGeom>
        </p:spPr>
        <p:txBody>
          <a:bodyPr vert="horz" lIns="189555" tIns="94778" rIns="189555" bIns="94778" rtlCol="0"/>
          <a:lstStyle>
            <a:lvl1pPr algn="l">
              <a:defRPr sz="2500"/>
            </a:lvl1pPr>
          </a:lstStyle>
          <a:p>
            <a:endParaRPr lang="en-GB"/>
          </a:p>
        </p:txBody>
      </p:sp>
      <p:sp>
        <p:nvSpPr>
          <p:cNvPr id="3" name="Date Placeholder 2">
            <a:extLst>
              <a:ext uri="{FF2B5EF4-FFF2-40B4-BE49-F238E27FC236}">
                <a16:creationId xmlns:a16="http://schemas.microsoft.com/office/drawing/2014/main" id="{5B25F074-D0D9-4FAE-BD90-2028A63EB1A0}"/>
              </a:ext>
            </a:extLst>
          </p:cNvPr>
          <p:cNvSpPr>
            <a:spLocks noGrp="1"/>
          </p:cNvSpPr>
          <p:nvPr>
            <p:ph type="dt" sz="quarter" idx="1"/>
          </p:nvPr>
        </p:nvSpPr>
        <p:spPr>
          <a:xfrm>
            <a:off x="5622798" y="3"/>
            <a:ext cx="4301543" cy="338992"/>
          </a:xfrm>
          <a:prstGeom prst="rect">
            <a:avLst/>
          </a:prstGeom>
        </p:spPr>
        <p:txBody>
          <a:bodyPr vert="horz" lIns="189555" tIns="94778" rIns="189555" bIns="94778" rtlCol="0"/>
          <a:lstStyle>
            <a:lvl1pPr algn="r">
              <a:defRPr sz="2500"/>
            </a:lvl1pPr>
          </a:lstStyle>
          <a:p>
            <a:fld id="{C3BE57D8-D0E0-40C1-8760-0B9C9E974ACE}" type="datetimeFigureOut">
              <a:rPr lang="en-GB" smtClean="0"/>
              <a:t>20/11/2020</a:t>
            </a:fld>
            <a:endParaRPr lang="en-GB"/>
          </a:p>
        </p:txBody>
      </p:sp>
      <p:sp>
        <p:nvSpPr>
          <p:cNvPr id="4" name="Footer Placeholder 3">
            <a:extLst>
              <a:ext uri="{FF2B5EF4-FFF2-40B4-BE49-F238E27FC236}">
                <a16:creationId xmlns:a16="http://schemas.microsoft.com/office/drawing/2014/main" id="{36C8F094-B77B-4612-A09F-1B5875AED730}"/>
              </a:ext>
            </a:extLst>
          </p:cNvPr>
          <p:cNvSpPr>
            <a:spLocks noGrp="1"/>
          </p:cNvSpPr>
          <p:nvPr>
            <p:ph type="ftr" sz="quarter" idx="2"/>
          </p:nvPr>
        </p:nvSpPr>
        <p:spPr>
          <a:xfrm>
            <a:off x="0" y="6458686"/>
            <a:ext cx="4301543" cy="338992"/>
          </a:xfrm>
          <a:prstGeom prst="rect">
            <a:avLst/>
          </a:prstGeom>
        </p:spPr>
        <p:txBody>
          <a:bodyPr vert="horz" lIns="189555" tIns="94778" rIns="189555" bIns="94778" rtlCol="0" anchor="b"/>
          <a:lstStyle>
            <a:lvl1pPr algn="l">
              <a:defRPr sz="2500"/>
            </a:lvl1pPr>
          </a:lstStyle>
          <a:p>
            <a:endParaRPr lang="en-GB"/>
          </a:p>
        </p:txBody>
      </p:sp>
      <p:sp>
        <p:nvSpPr>
          <p:cNvPr id="5" name="Slide Number Placeholder 4">
            <a:extLst>
              <a:ext uri="{FF2B5EF4-FFF2-40B4-BE49-F238E27FC236}">
                <a16:creationId xmlns:a16="http://schemas.microsoft.com/office/drawing/2014/main" id="{02A71274-DD9A-4085-9A0C-E77174356028}"/>
              </a:ext>
            </a:extLst>
          </p:cNvPr>
          <p:cNvSpPr>
            <a:spLocks noGrp="1"/>
          </p:cNvSpPr>
          <p:nvPr>
            <p:ph type="sldNum" sz="quarter" idx="3"/>
          </p:nvPr>
        </p:nvSpPr>
        <p:spPr>
          <a:xfrm>
            <a:off x="5622798" y="6458686"/>
            <a:ext cx="4301543" cy="338992"/>
          </a:xfrm>
          <a:prstGeom prst="rect">
            <a:avLst/>
          </a:prstGeom>
        </p:spPr>
        <p:txBody>
          <a:bodyPr vert="horz" lIns="189555" tIns="94778" rIns="189555" bIns="94778" rtlCol="0" anchor="b"/>
          <a:lstStyle>
            <a:lvl1pPr algn="r">
              <a:defRPr sz="2500"/>
            </a:lvl1pPr>
          </a:lstStyle>
          <a:p>
            <a:fld id="{5B07383D-21EB-42A0-998B-9DE5524CB44A}" type="slidenum">
              <a:rPr lang="en-GB" smtClean="0"/>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3"/>
            <a:ext cx="4301543" cy="338992"/>
          </a:xfrm>
          <a:prstGeom prst="rect">
            <a:avLst/>
          </a:prstGeom>
        </p:spPr>
        <p:txBody>
          <a:bodyPr vert="horz" lIns="189555" tIns="94778" rIns="189555" bIns="94778" rtlCol="0"/>
          <a:lstStyle>
            <a:lvl1pPr algn="l">
              <a:defRPr sz="2500"/>
            </a:lvl1pPr>
          </a:lstStyle>
          <a:p>
            <a:endParaRPr lang="en-GB"/>
          </a:p>
        </p:txBody>
      </p:sp>
      <p:sp>
        <p:nvSpPr>
          <p:cNvPr id="3" name="Date Placeholder 2"/>
          <p:cNvSpPr>
            <a:spLocks noGrp="1"/>
          </p:cNvSpPr>
          <p:nvPr>
            <p:ph type="dt" idx="1"/>
          </p:nvPr>
        </p:nvSpPr>
        <p:spPr>
          <a:xfrm>
            <a:off x="5622798" y="3"/>
            <a:ext cx="4301543" cy="338992"/>
          </a:xfrm>
          <a:prstGeom prst="rect">
            <a:avLst/>
          </a:prstGeom>
        </p:spPr>
        <p:txBody>
          <a:bodyPr vert="horz" lIns="189555" tIns="94778" rIns="189555" bIns="94778" rtlCol="0"/>
          <a:lstStyle>
            <a:lvl1pPr algn="r">
              <a:defRPr sz="2500"/>
            </a:lvl1pPr>
          </a:lstStyle>
          <a:p>
            <a:fld id="{E6A4880E-DC26-47C3-A753-1344562A3DDD}" type="datetimeFigureOut">
              <a:rPr lang="en-GB" smtClean="0"/>
              <a:t>20/11/2020</a:t>
            </a:fld>
            <a:endParaRPr lang="en-GB"/>
          </a:p>
        </p:txBody>
      </p:sp>
      <p:sp>
        <p:nvSpPr>
          <p:cNvPr id="4" name="Slide Image Placeholder 3"/>
          <p:cNvSpPr>
            <a:spLocks noGrp="1" noRot="1" noChangeAspect="1"/>
          </p:cNvSpPr>
          <p:nvPr>
            <p:ph type="sldImg" idx="2"/>
          </p:nvPr>
        </p:nvSpPr>
        <p:spPr>
          <a:xfrm>
            <a:off x="3435350" y="847725"/>
            <a:ext cx="3055938" cy="2292350"/>
          </a:xfrm>
          <a:prstGeom prst="rect">
            <a:avLst/>
          </a:prstGeom>
          <a:noFill/>
          <a:ln w="12700">
            <a:solidFill>
              <a:prstClr val="black"/>
            </a:solidFill>
          </a:ln>
        </p:spPr>
        <p:txBody>
          <a:bodyPr vert="horz" lIns="189555" tIns="94778" rIns="189555" bIns="94778" rtlCol="0" anchor="ctr"/>
          <a:lstStyle/>
          <a:p>
            <a:endParaRPr lang="en-GB"/>
          </a:p>
        </p:txBody>
      </p:sp>
      <p:sp>
        <p:nvSpPr>
          <p:cNvPr id="5" name="Notes Placeholder 4"/>
          <p:cNvSpPr>
            <a:spLocks noGrp="1"/>
          </p:cNvSpPr>
          <p:nvPr>
            <p:ph type="body" sz="quarter" idx="3"/>
          </p:nvPr>
        </p:nvSpPr>
        <p:spPr>
          <a:xfrm>
            <a:off x="992664" y="3273949"/>
            <a:ext cx="7941310" cy="2676250"/>
          </a:xfrm>
          <a:prstGeom prst="rect">
            <a:avLst/>
          </a:prstGeom>
        </p:spPr>
        <p:txBody>
          <a:bodyPr vert="horz" lIns="189555" tIns="94778" rIns="189555" bIns="94778"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6458686"/>
            <a:ext cx="4301543" cy="338992"/>
          </a:xfrm>
          <a:prstGeom prst="rect">
            <a:avLst/>
          </a:prstGeom>
        </p:spPr>
        <p:txBody>
          <a:bodyPr vert="horz" lIns="189555" tIns="94778" rIns="189555" bIns="94778" rtlCol="0" anchor="b"/>
          <a:lstStyle>
            <a:lvl1pPr algn="l">
              <a:defRPr sz="2500"/>
            </a:lvl1pPr>
          </a:lstStyle>
          <a:p>
            <a:endParaRPr lang="en-GB"/>
          </a:p>
        </p:txBody>
      </p:sp>
      <p:sp>
        <p:nvSpPr>
          <p:cNvPr id="7" name="Slide Number Placeholder 6"/>
          <p:cNvSpPr>
            <a:spLocks noGrp="1"/>
          </p:cNvSpPr>
          <p:nvPr>
            <p:ph type="sldNum" sz="quarter" idx="5"/>
          </p:nvPr>
        </p:nvSpPr>
        <p:spPr>
          <a:xfrm>
            <a:off x="5622798" y="6458686"/>
            <a:ext cx="4301543" cy="338992"/>
          </a:xfrm>
          <a:prstGeom prst="rect">
            <a:avLst/>
          </a:prstGeom>
        </p:spPr>
        <p:txBody>
          <a:bodyPr vert="horz" lIns="189555" tIns="94778" rIns="189555" bIns="94778" rtlCol="0" anchor="b"/>
          <a:lstStyle>
            <a:lvl1pPr algn="r">
              <a:defRPr sz="2500"/>
            </a:lvl1pPr>
          </a:lstStyle>
          <a:p>
            <a:fld id="{C00E99A3-C08E-4E30-9AB6-0C6D7229B5B0}" type="slidenum">
              <a:rPr lang="en-GB" smtClean="0"/>
              <a:t>‹#›</a:t>
            </a:fld>
            <a:endParaRPr lang="en-GB"/>
          </a:p>
        </p:txBody>
      </p:sp>
    </p:spTree>
    <p:extLst>
      <p:ext uri="{BB962C8B-B14F-4D97-AF65-F5344CB8AC3E}">
        <p14:creationId xmlns:p14="http://schemas.microsoft.com/office/powerpoint/2010/main" val="2593097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3" Type="http://schemas.openxmlformats.org/officeDocument/2006/relationships/hyperlink" Target="https://www.surveymonkey.co.uk/r/vfs-primary-ks2-USA" TargetMode="External"/><Relationship Id="rId2" Type="http://schemas.openxmlformats.org/officeDocument/2006/relationships/slide" Target="../slides/slide35.xml"/><Relationship Id="rId1" Type="http://schemas.openxmlformats.org/officeDocument/2006/relationships/notesMaster" Target="../notesMasters/notesMaster1.xml"/><Relationship Id="rId5" Type="http://schemas.openxmlformats.org/officeDocument/2006/relationships/hyperlink" Target="https://www.youtube.com/watch?v=N0-AjP3cFjg&amp;feature=youtu.be" TargetMode="External"/><Relationship Id="rId4" Type="http://schemas.openxmlformats.org/officeDocument/2006/relationships/hyperlink" Target="https://safeshare.tv/x/N0-AjP3cFjg"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p:txBody>
      </p:sp>
      <p:sp>
        <p:nvSpPr>
          <p:cNvPr id="4" name="Slide Number Placeholder 3"/>
          <p:cNvSpPr>
            <a:spLocks noGrp="1"/>
          </p:cNvSpPr>
          <p:nvPr>
            <p:ph type="sldNum" sz="quarter" idx="5"/>
          </p:nvPr>
        </p:nvSpPr>
        <p:spPr/>
        <p:txBody>
          <a:bodyPr/>
          <a:lstStyle/>
          <a:p>
            <a:fld id="{C00E99A3-C08E-4E30-9AB6-0C6D7229B5B0}" type="slidenum">
              <a:rPr lang="en-GB" smtClean="0"/>
              <a:t>2</a:t>
            </a:fld>
            <a:endParaRPr lang="en-GB"/>
          </a:p>
        </p:txBody>
      </p:sp>
    </p:spTree>
    <p:extLst>
      <p:ext uri="{BB962C8B-B14F-4D97-AF65-F5344CB8AC3E}">
        <p14:creationId xmlns:p14="http://schemas.microsoft.com/office/powerpoint/2010/main" val="1121551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47776">
              <a:defRPr/>
            </a:pPr>
            <a:r>
              <a:rPr lang="en-GB" b="1" dirty="0"/>
              <a:t>Alternative Video Link: </a:t>
            </a:r>
            <a:r>
              <a:rPr lang="en-GB" b="0" dirty="0"/>
              <a:t>https://www.youtube.com/watch?v=_JaJMufgHt4&amp;feature=youtu.be</a:t>
            </a:r>
          </a:p>
          <a:p>
            <a:pPr defTabSz="947776">
              <a:defRPr/>
            </a:pPr>
            <a:endParaRPr lang="en-GB" b="0" dirty="0"/>
          </a:p>
          <a:p>
            <a:endParaRPr lang="en-GB" b="0" dirty="0"/>
          </a:p>
          <a:p>
            <a:r>
              <a:rPr lang="en-GB" b="1" dirty="0"/>
              <a:t>Images</a:t>
            </a:r>
          </a:p>
          <a:p>
            <a:pPr marL="473888" indent="-473888">
              <a:buAutoNum type="arabicParenR"/>
            </a:pPr>
            <a:r>
              <a:rPr lang="en-GB" b="0" dirty="0"/>
              <a:t>https://www.guinnessworldrecords.com/world-records/429867-largest-gathering-of-people-wearing-conical-party-hats</a:t>
            </a:r>
          </a:p>
          <a:p>
            <a:pPr marL="473888" indent="-473888" defTabSz="1895551">
              <a:buFont typeface="+mj-lt"/>
              <a:buAutoNum type="arabicParenR"/>
              <a:defRPr/>
            </a:pPr>
            <a:r>
              <a:rPr lang="en-GB" b="0" dirty="0"/>
              <a:t>https://en.wikipedia.org/wiki/Guinness_World_Records</a:t>
            </a:r>
          </a:p>
          <a:p>
            <a:pPr marL="473888" indent="-473888" defTabSz="1895551">
              <a:buFont typeface="+mj-lt"/>
              <a:buAutoNum type="arabicParenR"/>
              <a:defRPr/>
            </a:pPr>
            <a:r>
              <a:rPr lang="en-GB" b="0" dirty="0"/>
              <a:t>https://www.thisgirlcan.co.uk/</a:t>
            </a:r>
          </a:p>
          <a:p>
            <a:pPr marL="473888" indent="-473888" defTabSz="1895551">
              <a:buFont typeface="+mj-lt"/>
              <a:buAutoNum type="arabicParenR"/>
              <a:defRPr/>
            </a:pPr>
            <a:r>
              <a:rPr lang="en-GB" b="0" dirty="0"/>
              <a:t>https://en.wikipedia.org/wiki/Team_GB</a:t>
            </a:r>
          </a:p>
          <a:p>
            <a:pPr marL="473888" indent="-473888" defTabSz="1895551">
              <a:buFont typeface="+mj-lt"/>
              <a:buAutoNum type="arabicParenR"/>
              <a:defRPr/>
            </a:pPr>
            <a:r>
              <a:rPr lang="en-GB" b="0" dirty="0"/>
              <a:t>https://www.huffingtonpost.co.uk/entry/blue-peter-viewing-figures-ratings_uk_595ca9bce4b02734df34b54a?guccounter=1&amp;guce_referrer=aHR0cHM6Ly93d3cuZ29vZ2xlLmNvbS8&amp;guce_referrer_sig=AQAAANMBfg4YjbQkEn2W43DrQOBQqNgTYZfkPn2S9OyrUELHS75UxzA874r8M_bmlY7IjVpZkhKcezdAAgIWvw6udAolWI964MlkS4SQoBOZ_OVCGzJG62u6R1V_7prYOodgGoHMv2Mca9MH6wvyMhp1Ztz3eKYkesqymVpE-3mgcEZs</a:t>
            </a:r>
          </a:p>
          <a:p>
            <a:pPr marL="473888" indent="-473888" defTabSz="1895551">
              <a:buFont typeface="+mj-lt"/>
              <a:buAutoNum type="arabicParenR"/>
              <a:defRPr/>
            </a:pPr>
            <a:r>
              <a:rPr lang="en-GB" b="0" dirty="0"/>
              <a:t>https://www.youtube.com/channel/UCKlqMc-09XZknXO8jsK-15A</a:t>
            </a:r>
          </a:p>
          <a:p>
            <a:pPr defTabSz="947776">
              <a:defRPr/>
            </a:pPr>
            <a:endParaRPr lang="en-GB" b="0" dirty="0"/>
          </a:p>
          <a:p>
            <a:endParaRPr lang="en-GB" b="0" dirty="0"/>
          </a:p>
        </p:txBody>
      </p:sp>
      <p:sp>
        <p:nvSpPr>
          <p:cNvPr id="4" name="Slide Number Placeholder 3"/>
          <p:cNvSpPr>
            <a:spLocks noGrp="1"/>
          </p:cNvSpPr>
          <p:nvPr>
            <p:ph type="sldNum" sz="quarter" idx="5"/>
          </p:nvPr>
        </p:nvSpPr>
        <p:spPr/>
        <p:txBody>
          <a:bodyPr/>
          <a:lstStyle/>
          <a:p>
            <a:fld id="{A97D51B6-7CFE-4F54-B5E9-03006769A2F2}" type="slidenum">
              <a:rPr lang="en-GB" smtClean="0"/>
              <a:t>3</a:t>
            </a:fld>
            <a:endParaRPr lang="en-GB"/>
          </a:p>
        </p:txBody>
      </p:sp>
    </p:spTree>
    <p:extLst>
      <p:ext uri="{BB962C8B-B14F-4D97-AF65-F5344CB8AC3E}">
        <p14:creationId xmlns:p14="http://schemas.microsoft.com/office/powerpoint/2010/main" val="34060625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473888" indent="-473888">
              <a:buAutoNum type="arabicParenR"/>
            </a:pPr>
            <a:r>
              <a:rPr lang="en-GB" b="0" dirty="0"/>
              <a:t>iStock</a:t>
            </a:r>
          </a:p>
          <a:p>
            <a:pPr marL="473888" indent="-473888">
              <a:buAutoNum type="arabicParenR"/>
            </a:pPr>
            <a:endParaRPr lang="en-GB" b="0" dirty="0"/>
          </a:p>
          <a:p>
            <a:r>
              <a:rPr lang="en-GB" b="1" dirty="0"/>
              <a:t>References:</a:t>
            </a:r>
          </a:p>
          <a:p>
            <a:pPr marL="473888" indent="-473888">
              <a:buAutoNum type="arabicParenR"/>
            </a:pPr>
            <a:r>
              <a:rPr lang="en-GB" b="0" dirty="0"/>
              <a:t>https://www.cheapflights.co.uk/flights/USA/London/#:~:text=How%20long%20is%20the%20flight,can%20take%20over%2011%20hours.</a:t>
            </a:r>
          </a:p>
          <a:p>
            <a:pPr marL="473888" indent="-473888">
              <a:buAutoNum type="arabicParenR"/>
            </a:pPr>
            <a:r>
              <a:rPr lang="en-GB" b="0" dirty="0"/>
              <a:t>https://www.google.com/search?q=distance+from+uk+to+us&amp;oq=distance+from+uk+to+us&amp;aqs=chrome.0.0i457j0l3j0i22i30j69i64l3.2952j0j9&amp;sourceid=chrome&amp;ie=UTF-8</a:t>
            </a:r>
          </a:p>
          <a:p>
            <a:pPr marL="473888" indent="-473888">
              <a:buAutoNum type="arabicParenR"/>
            </a:pPr>
            <a:endParaRPr lang="en-GB" b="0" dirty="0"/>
          </a:p>
        </p:txBody>
      </p:sp>
      <p:sp>
        <p:nvSpPr>
          <p:cNvPr id="4" name="Slide Number Placeholder 3"/>
          <p:cNvSpPr>
            <a:spLocks noGrp="1"/>
          </p:cNvSpPr>
          <p:nvPr>
            <p:ph type="sldNum" sz="quarter" idx="5"/>
          </p:nvPr>
        </p:nvSpPr>
        <p:spPr/>
        <p:txBody>
          <a:bodyPr/>
          <a:lstStyle/>
          <a:p>
            <a:fld id="{C00E99A3-C08E-4E30-9AB6-0C6D7229B5B0}" type="slidenum">
              <a:rPr lang="en-GB" smtClean="0"/>
              <a:t>4</a:t>
            </a:fld>
            <a:endParaRPr lang="en-GB"/>
          </a:p>
        </p:txBody>
      </p:sp>
    </p:spTree>
    <p:extLst>
      <p:ext uri="{BB962C8B-B14F-4D97-AF65-F5344CB8AC3E}">
        <p14:creationId xmlns:p14="http://schemas.microsoft.com/office/powerpoint/2010/main" val="19193592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473888" indent="-473888">
              <a:buFont typeface="+mj-lt"/>
              <a:buAutoNum type="arabicParenR"/>
            </a:pPr>
            <a:r>
              <a:rPr lang="en-GB" dirty="0"/>
              <a:t>iStock</a:t>
            </a:r>
          </a:p>
          <a:p>
            <a:pPr marL="473888" indent="-473888">
              <a:buFont typeface="+mj-lt"/>
              <a:buAutoNum type="arabicParenR"/>
            </a:pPr>
            <a:r>
              <a:rPr lang="en-GB" dirty="0"/>
              <a:t>https://www.pinterest.co.uk/pin/406520303859405711/</a:t>
            </a:r>
          </a:p>
          <a:p>
            <a:pPr marL="473888" indent="-473888" defTabSz="1895551">
              <a:buFont typeface="+mj-lt"/>
              <a:buAutoNum type="arabicParenR"/>
              <a:defRPr/>
            </a:pPr>
            <a:r>
              <a:rPr lang="en-GB" b="0" dirty="0"/>
              <a:t>https://commons.wikimedia.org/wiki/File:Apple_logo_black.svg</a:t>
            </a:r>
            <a:endParaRPr lang="en-GB" dirty="0"/>
          </a:p>
          <a:p>
            <a:pPr marL="473888" indent="-473888">
              <a:buFont typeface="+mj-lt"/>
              <a:buAutoNum type="arabicParenR"/>
            </a:pPr>
            <a:r>
              <a:rPr lang="en-GB" dirty="0"/>
              <a:t>http://www.pngmart.com/image/127605</a:t>
            </a:r>
          </a:p>
          <a:p>
            <a:pPr marL="473888" indent="-473888">
              <a:buFont typeface="+mj-lt"/>
              <a:buAutoNum type="arabicParenR"/>
            </a:pPr>
            <a:r>
              <a:rPr lang="en-GB" dirty="0"/>
              <a:t>https://fontmeme.com/hard-rock-font/</a:t>
            </a:r>
          </a:p>
          <a:p>
            <a:pPr marL="473888" indent="-473888">
              <a:buFont typeface="+mj-lt"/>
              <a:buAutoNum type="arabicParenR"/>
            </a:pPr>
            <a:r>
              <a:rPr lang="en-GB" dirty="0"/>
              <a:t>http://www.pngplay.com/image/20715</a:t>
            </a:r>
          </a:p>
          <a:p>
            <a:pPr marL="473888" indent="-473888">
              <a:buFont typeface="+mj-lt"/>
              <a:buAutoNum type="arabicParenR"/>
            </a:pPr>
            <a:r>
              <a:rPr lang="en-GB" dirty="0"/>
              <a:t>https://projects.economist.com/democratic-primaries-2020/candidate/joe-biden/</a:t>
            </a:r>
          </a:p>
          <a:p>
            <a:pPr marL="473888" indent="-473888">
              <a:buFont typeface="+mj-lt"/>
              <a:buAutoNum type="arabicParenR"/>
            </a:pPr>
            <a:r>
              <a:rPr lang="en-GB" dirty="0"/>
              <a:t>https://www.economist.com/leaders/2018/08/23/is-donald-trump-above-the-law</a:t>
            </a:r>
          </a:p>
          <a:p>
            <a:pPr marL="473888" indent="-473888">
              <a:buFont typeface="+mj-lt"/>
              <a:buAutoNum type="arabicParenR"/>
            </a:pPr>
            <a:r>
              <a:rPr lang="en-GB" dirty="0"/>
              <a:t>http://freepngimages.com/cheeseburger-transparent-background/</a:t>
            </a:r>
          </a:p>
          <a:p>
            <a:pPr marL="473888" indent="-473888">
              <a:buFont typeface="+mj-lt"/>
              <a:buAutoNum type="arabicParenR"/>
            </a:pPr>
            <a:endParaRPr lang="en-GB" dirty="0"/>
          </a:p>
          <a:p>
            <a:r>
              <a:rPr lang="en-GB" b="1" dirty="0"/>
              <a:t>References</a:t>
            </a:r>
          </a:p>
          <a:p>
            <a:pPr marL="473888" indent="-473888">
              <a:buFont typeface="+mj-lt"/>
              <a:buAutoNum type="arabicParenR"/>
            </a:pPr>
            <a:r>
              <a:rPr lang="en-GB" dirty="0"/>
              <a:t> </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5</a:t>
            </a:fld>
            <a:endParaRPr lang="en-GB"/>
          </a:p>
        </p:txBody>
      </p:sp>
    </p:spTree>
    <p:extLst>
      <p:ext uri="{BB962C8B-B14F-4D97-AF65-F5344CB8AC3E}">
        <p14:creationId xmlns:p14="http://schemas.microsoft.com/office/powerpoint/2010/main" val="16699679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473888" indent="-473888">
              <a:buFont typeface="+mj-lt"/>
              <a:buAutoNum type="arabicParenR"/>
            </a:pPr>
            <a:r>
              <a:rPr lang="en-GB" dirty="0"/>
              <a:t>iStock</a:t>
            </a:r>
          </a:p>
          <a:p>
            <a:pPr marL="473888" indent="-473888">
              <a:buFont typeface="+mj-lt"/>
              <a:buAutoNum type="arabicParenR"/>
            </a:pPr>
            <a:r>
              <a:rPr lang="en-GB" dirty="0"/>
              <a:t>Icons8 – Colour Hand Drawn</a:t>
            </a:r>
          </a:p>
        </p:txBody>
      </p:sp>
      <p:sp>
        <p:nvSpPr>
          <p:cNvPr id="4" name="Slide Number Placeholder 3"/>
          <p:cNvSpPr>
            <a:spLocks noGrp="1"/>
          </p:cNvSpPr>
          <p:nvPr>
            <p:ph type="sldNum" sz="quarter" idx="5"/>
          </p:nvPr>
        </p:nvSpPr>
        <p:spPr/>
        <p:txBody>
          <a:bodyPr/>
          <a:lstStyle/>
          <a:p>
            <a:fld id="{C00E99A3-C08E-4E30-9AB6-0C6D7229B5B0}" type="slidenum">
              <a:rPr lang="en-GB" smtClean="0"/>
              <a:t>6</a:t>
            </a:fld>
            <a:endParaRPr lang="en-GB"/>
          </a:p>
        </p:txBody>
      </p:sp>
    </p:spTree>
    <p:extLst>
      <p:ext uri="{BB962C8B-B14F-4D97-AF65-F5344CB8AC3E}">
        <p14:creationId xmlns:p14="http://schemas.microsoft.com/office/powerpoint/2010/main" val="4064883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473888" indent="-473888">
              <a:buAutoNum type="arabicParenR"/>
            </a:pPr>
            <a:r>
              <a:rPr lang="en-GB" b="0" dirty="0"/>
              <a:t>iStock</a:t>
            </a:r>
          </a:p>
          <a:p>
            <a:pPr marL="473888" indent="-473888">
              <a:buAutoNum type="arabicParenR"/>
            </a:pPr>
            <a:r>
              <a:rPr lang="en-GB" b="0" dirty="0"/>
              <a:t>https://www.pinterest.co.uk/pin/797559415239764655/</a:t>
            </a:r>
          </a:p>
          <a:p>
            <a:pPr marL="473888" indent="-473888">
              <a:buAutoNum type="arabicParenR"/>
            </a:pPr>
            <a:r>
              <a:rPr lang="en-GB" b="0" dirty="0"/>
              <a:t>https://www.stickpng.com/img/icons-logos-emojis/shop-logos/fred-perry-logo </a:t>
            </a:r>
          </a:p>
          <a:p>
            <a:pPr marL="473888" indent="-473888">
              <a:buAutoNum type="arabicParenR"/>
            </a:pPr>
            <a:r>
              <a:rPr lang="en-GB" dirty="0"/>
              <a:t>https://www.pinterest.co.uk/pin/854909941753199871/</a:t>
            </a:r>
            <a:endParaRPr lang="en-GB" b="0" dirty="0"/>
          </a:p>
          <a:p>
            <a:pPr marL="473888" indent="-473888">
              <a:buAutoNum type="arabicParenR"/>
            </a:pPr>
            <a:r>
              <a:rPr lang="en-GB" b="0" dirty="0"/>
              <a:t>https://informitv.com/2019/12/15/sky-sidelines-britbox/ </a:t>
            </a:r>
          </a:p>
          <a:p>
            <a:pPr marL="473888" indent="-473888">
              <a:buAutoNum type="arabicParenR"/>
            </a:pPr>
            <a:r>
              <a:rPr lang="en-GB" b="0" dirty="0"/>
              <a:t>https://www.stickpng.com/img/icons-logos-emojis/tech-companies/netflix-logo</a:t>
            </a:r>
          </a:p>
          <a:p>
            <a:pPr marL="473888" indent="-473888">
              <a:buAutoNum type="arabicParenR"/>
            </a:pPr>
            <a:endParaRPr lang="en-GB" b="0" dirty="0"/>
          </a:p>
          <a:p>
            <a:pPr marL="473888" indent="-473888">
              <a:buAutoNum type="arabicParenR"/>
            </a:pPr>
            <a:endParaRPr lang="en-GB" b="0" dirty="0"/>
          </a:p>
        </p:txBody>
      </p:sp>
      <p:sp>
        <p:nvSpPr>
          <p:cNvPr id="4" name="Slide Number Placeholder 3"/>
          <p:cNvSpPr>
            <a:spLocks noGrp="1"/>
          </p:cNvSpPr>
          <p:nvPr>
            <p:ph type="sldNum" sz="quarter" idx="5"/>
          </p:nvPr>
        </p:nvSpPr>
        <p:spPr/>
        <p:txBody>
          <a:bodyPr/>
          <a:lstStyle/>
          <a:p>
            <a:fld id="{C00E99A3-C08E-4E30-9AB6-0C6D7229B5B0}" type="slidenum">
              <a:rPr lang="en-GB" smtClean="0"/>
              <a:t>7</a:t>
            </a:fld>
            <a:endParaRPr lang="en-GB"/>
          </a:p>
        </p:txBody>
      </p:sp>
    </p:spTree>
    <p:extLst>
      <p:ext uri="{BB962C8B-B14F-4D97-AF65-F5344CB8AC3E}">
        <p14:creationId xmlns:p14="http://schemas.microsoft.com/office/powerpoint/2010/main" val="12941552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r>
              <a:rPr lang="en-GB" b="0" dirty="0"/>
              <a:t>1) 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8</a:t>
            </a:fld>
            <a:endParaRPr lang="en-GB"/>
          </a:p>
        </p:txBody>
      </p:sp>
    </p:spTree>
    <p:extLst>
      <p:ext uri="{BB962C8B-B14F-4D97-AF65-F5344CB8AC3E}">
        <p14:creationId xmlns:p14="http://schemas.microsoft.com/office/powerpoint/2010/main" val="6528697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r>
              <a:rPr lang="en-GB" b="0" dirty="0"/>
              <a:t> </a:t>
            </a:r>
          </a:p>
          <a:p>
            <a:pPr marL="473888" indent="-473888">
              <a:buAutoNum type="arabicParenR"/>
            </a:pPr>
            <a:r>
              <a:rPr lang="en-GB" b="0" dirty="0"/>
              <a:t>https://www.bbc.co.uk/cbbc/shows/cbbc</a:t>
            </a:r>
          </a:p>
          <a:p>
            <a:pPr marL="473888" indent="-473888" defTabSz="1895551">
              <a:buFontTx/>
              <a:buAutoNum type="arabicParenR"/>
              <a:defRPr/>
            </a:pPr>
            <a:r>
              <a:rPr lang="en-GB" dirty="0"/>
              <a:t>https://www.pinterest.co.uk/pin/854909941753199871/</a:t>
            </a:r>
          </a:p>
          <a:p>
            <a:pPr marL="473888" indent="-473888">
              <a:buAutoNum type="arabicParenR"/>
            </a:pP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9</a:t>
            </a:fld>
            <a:endParaRPr lang="en-GB"/>
          </a:p>
        </p:txBody>
      </p:sp>
    </p:spTree>
    <p:extLst>
      <p:ext uri="{BB962C8B-B14F-4D97-AF65-F5344CB8AC3E}">
        <p14:creationId xmlns:p14="http://schemas.microsoft.com/office/powerpoint/2010/main" val="1114588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r>
              <a:rPr lang="en-GB" b="0" dirty="0"/>
              <a:t>1) iStock</a:t>
            </a:r>
          </a:p>
        </p:txBody>
      </p:sp>
      <p:sp>
        <p:nvSpPr>
          <p:cNvPr id="4" name="Slide Number Placeholder 3"/>
          <p:cNvSpPr>
            <a:spLocks noGrp="1"/>
          </p:cNvSpPr>
          <p:nvPr>
            <p:ph type="sldNum" sz="quarter" idx="5"/>
          </p:nvPr>
        </p:nvSpPr>
        <p:spPr/>
        <p:txBody>
          <a:bodyPr/>
          <a:lstStyle/>
          <a:p>
            <a:fld id="{C00E99A3-C08E-4E30-9AB6-0C6D7229B5B0}" type="slidenum">
              <a:rPr lang="en-GB" smtClean="0"/>
              <a:t>10</a:t>
            </a:fld>
            <a:endParaRPr lang="en-GB"/>
          </a:p>
        </p:txBody>
      </p:sp>
    </p:spTree>
    <p:extLst>
      <p:ext uri="{BB962C8B-B14F-4D97-AF65-F5344CB8AC3E}">
        <p14:creationId xmlns:p14="http://schemas.microsoft.com/office/powerpoint/2010/main" val="40463457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473888" indent="-473888">
              <a:buAutoNum type="arabicParenR"/>
            </a:pPr>
            <a:r>
              <a:rPr lang="en-GB" b="0" dirty="0"/>
              <a:t>https://www.pinterest.co.uk/pin/797559415239764655/</a:t>
            </a:r>
          </a:p>
          <a:p>
            <a:pPr marL="473888" indent="-473888">
              <a:buAutoNum type="arabicParenR"/>
            </a:pPr>
            <a:r>
              <a:rPr lang="en-GB" b="0" dirty="0"/>
              <a:t>https://www.stickpng.com/img/icons-logos-emojis/shop-logos/fred-perry-logo </a:t>
            </a:r>
          </a:p>
        </p:txBody>
      </p:sp>
      <p:sp>
        <p:nvSpPr>
          <p:cNvPr id="4" name="Slide Number Placeholder 3"/>
          <p:cNvSpPr>
            <a:spLocks noGrp="1"/>
          </p:cNvSpPr>
          <p:nvPr>
            <p:ph type="sldNum" sz="quarter" idx="5"/>
          </p:nvPr>
        </p:nvSpPr>
        <p:spPr/>
        <p:txBody>
          <a:bodyPr/>
          <a:lstStyle/>
          <a:p>
            <a:fld id="{C00E99A3-C08E-4E30-9AB6-0C6D7229B5B0}" type="slidenum">
              <a:rPr lang="en-GB" smtClean="0"/>
              <a:t>11</a:t>
            </a:fld>
            <a:endParaRPr lang="en-GB"/>
          </a:p>
        </p:txBody>
      </p:sp>
    </p:spTree>
    <p:extLst>
      <p:ext uri="{BB962C8B-B14F-4D97-AF65-F5344CB8AC3E}">
        <p14:creationId xmlns:p14="http://schemas.microsoft.com/office/powerpoint/2010/main" val="29823887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r>
              <a:rPr lang="en-GB" b="0" dirty="0"/>
              <a:t>1) 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12</a:t>
            </a:fld>
            <a:endParaRPr lang="en-GB"/>
          </a:p>
        </p:txBody>
      </p:sp>
    </p:spTree>
    <p:extLst>
      <p:ext uri="{BB962C8B-B14F-4D97-AF65-F5344CB8AC3E}">
        <p14:creationId xmlns:p14="http://schemas.microsoft.com/office/powerpoint/2010/main" val="15927674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473888" indent="-473888">
              <a:buFont typeface="+mj-lt"/>
              <a:buAutoNum type="arabicParenR"/>
            </a:pPr>
            <a:r>
              <a:rPr lang="en-GB" dirty="0"/>
              <a:t>iStock</a:t>
            </a:r>
          </a:p>
          <a:p>
            <a:pPr marL="473888" indent="-473888">
              <a:buFont typeface="+mj-lt"/>
              <a:buAutoNum type="arabicParenR"/>
            </a:pPr>
            <a:r>
              <a:rPr lang="en-GB" dirty="0"/>
              <a:t>Icons8 – Colour Hand Drawn</a:t>
            </a:r>
          </a:p>
        </p:txBody>
      </p:sp>
      <p:sp>
        <p:nvSpPr>
          <p:cNvPr id="4" name="Slide Number Placeholder 3"/>
          <p:cNvSpPr>
            <a:spLocks noGrp="1"/>
          </p:cNvSpPr>
          <p:nvPr>
            <p:ph type="sldNum" sz="quarter" idx="5"/>
          </p:nvPr>
        </p:nvSpPr>
        <p:spPr/>
        <p:txBody>
          <a:bodyPr/>
          <a:lstStyle/>
          <a:p>
            <a:fld id="{C00E99A3-C08E-4E30-9AB6-0C6D7229B5B0}" type="slidenum">
              <a:rPr lang="en-GB" smtClean="0"/>
              <a:t>14</a:t>
            </a:fld>
            <a:endParaRPr lang="en-GB"/>
          </a:p>
        </p:txBody>
      </p:sp>
    </p:spTree>
    <p:extLst>
      <p:ext uri="{BB962C8B-B14F-4D97-AF65-F5344CB8AC3E}">
        <p14:creationId xmlns:p14="http://schemas.microsoft.com/office/powerpoint/2010/main" val="3006946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473888" indent="-473888">
              <a:buFont typeface="+mj-lt"/>
              <a:buAutoNum type="arabicParenR"/>
            </a:pPr>
            <a:r>
              <a:rPr lang="en-GB" b="0" dirty="0"/>
              <a:t>BBC News </a:t>
            </a:r>
          </a:p>
          <a:p>
            <a:pPr marL="473888" indent="-473888">
              <a:buFont typeface="+mj-lt"/>
              <a:buAutoNum type="arabicParenR"/>
            </a:pPr>
            <a:r>
              <a:rPr lang="en-GB" b="0" dirty="0"/>
              <a:t>https://www.ap.org/media-center/understanding-the-election - the bottom image was accurate as of 19/11/20!</a:t>
            </a:r>
          </a:p>
        </p:txBody>
      </p:sp>
      <p:sp>
        <p:nvSpPr>
          <p:cNvPr id="4" name="Slide Number Placeholder 3"/>
          <p:cNvSpPr>
            <a:spLocks noGrp="1"/>
          </p:cNvSpPr>
          <p:nvPr>
            <p:ph type="sldNum" sz="quarter" idx="5"/>
          </p:nvPr>
        </p:nvSpPr>
        <p:spPr/>
        <p:txBody>
          <a:bodyPr/>
          <a:lstStyle/>
          <a:p>
            <a:fld id="{C00E99A3-C08E-4E30-9AB6-0C6D7229B5B0}" type="slidenum">
              <a:rPr lang="en-GB" smtClean="0"/>
              <a:t>15</a:t>
            </a:fld>
            <a:endParaRPr lang="en-GB"/>
          </a:p>
        </p:txBody>
      </p:sp>
    </p:spTree>
    <p:extLst>
      <p:ext uri="{BB962C8B-B14F-4D97-AF65-F5344CB8AC3E}">
        <p14:creationId xmlns:p14="http://schemas.microsoft.com/office/powerpoint/2010/main" val="32687780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473888" indent="-473888">
              <a:buAutoNum type="arabicParenR"/>
            </a:pPr>
            <a:r>
              <a:rPr lang="en-GB" b="0" dirty="0"/>
              <a:t>iStock</a:t>
            </a:r>
          </a:p>
        </p:txBody>
      </p:sp>
      <p:sp>
        <p:nvSpPr>
          <p:cNvPr id="4" name="Slide Number Placeholder 3"/>
          <p:cNvSpPr>
            <a:spLocks noGrp="1"/>
          </p:cNvSpPr>
          <p:nvPr>
            <p:ph type="sldNum" sz="quarter" idx="5"/>
          </p:nvPr>
        </p:nvSpPr>
        <p:spPr/>
        <p:txBody>
          <a:bodyPr/>
          <a:lstStyle/>
          <a:p>
            <a:fld id="{C00E99A3-C08E-4E30-9AB6-0C6D7229B5B0}" type="slidenum">
              <a:rPr lang="en-GB" smtClean="0"/>
              <a:t>16</a:t>
            </a:fld>
            <a:endParaRPr lang="en-GB"/>
          </a:p>
        </p:txBody>
      </p:sp>
    </p:spTree>
    <p:extLst>
      <p:ext uri="{BB962C8B-B14F-4D97-AF65-F5344CB8AC3E}">
        <p14:creationId xmlns:p14="http://schemas.microsoft.com/office/powerpoint/2010/main" val="12067103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473888" indent="-473888">
              <a:buFont typeface="+mj-lt"/>
              <a:buAutoNum type="arabicParenR"/>
            </a:pPr>
            <a:r>
              <a:rPr lang="en-GB" dirty="0"/>
              <a:t>iStock</a:t>
            </a:r>
          </a:p>
          <a:p>
            <a:pPr marL="473888" indent="-473888">
              <a:buFont typeface="+mj-lt"/>
              <a:buAutoNum type="arabicParenR"/>
            </a:pPr>
            <a:r>
              <a:rPr lang="en-GB" dirty="0"/>
              <a:t>Icons8 – Colour Hand Drawn</a:t>
            </a:r>
          </a:p>
        </p:txBody>
      </p:sp>
      <p:sp>
        <p:nvSpPr>
          <p:cNvPr id="4" name="Slide Number Placeholder 3"/>
          <p:cNvSpPr>
            <a:spLocks noGrp="1"/>
          </p:cNvSpPr>
          <p:nvPr>
            <p:ph type="sldNum" sz="quarter" idx="5"/>
          </p:nvPr>
        </p:nvSpPr>
        <p:spPr/>
        <p:txBody>
          <a:bodyPr/>
          <a:lstStyle/>
          <a:p>
            <a:fld id="{C00E99A3-C08E-4E30-9AB6-0C6D7229B5B0}" type="slidenum">
              <a:rPr lang="en-GB" smtClean="0"/>
              <a:t>17</a:t>
            </a:fld>
            <a:endParaRPr lang="en-GB"/>
          </a:p>
        </p:txBody>
      </p:sp>
    </p:spTree>
    <p:extLst>
      <p:ext uri="{BB962C8B-B14F-4D97-AF65-F5344CB8AC3E}">
        <p14:creationId xmlns:p14="http://schemas.microsoft.com/office/powerpoint/2010/main" val="27234549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 By net worth. Definition has been simplified.</a:t>
            </a:r>
          </a:p>
          <a:p>
            <a:r>
              <a:rPr lang="en-GB" b="1" dirty="0"/>
              <a:t>Images:</a:t>
            </a:r>
          </a:p>
          <a:p>
            <a:pPr marL="473888" indent="-473888">
              <a:buAutoNum type="arabicParenR"/>
            </a:pPr>
            <a:r>
              <a:rPr lang="en-GB" dirty="0"/>
              <a:t>https://emojipedia.org/</a:t>
            </a:r>
          </a:p>
          <a:p>
            <a:pPr marL="473888" indent="-473888">
              <a:buAutoNum type="arabicParenR"/>
            </a:pPr>
            <a:r>
              <a:rPr lang="en-GB" dirty="0"/>
              <a:t>icons8</a:t>
            </a:r>
          </a:p>
          <a:p>
            <a:pPr marL="473888" indent="-473888">
              <a:buAutoNum type="arabicParenR"/>
            </a:pPr>
            <a:endParaRPr lang="en-GB" dirty="0"/>
          </a:p>
          <a:p>
            <a:r>
              <a:rPr lang="en-GB" b="1" dirty="0"/>
              <a:t>References:</a:t>
            </a:r>
          </a:p>
          <a:p>
            <a:pPr marL="473888" indent="-473888">
              <a:buAutoNum type="arabicParenR"/>
            </a:pPr>
            <a:r>
              <a:rPr lang="en-GB" b="0" dirty="0"/>
              <a:t>https://www.bbc.co.uk/bitesize/articles/zfcnf4j#:~:text=The%20word%20'economy'%20describes%20how,gold</a:t>
            </a:r>
          </a:p>
          <a:p>
            <a:pPr marL="473888" indent="-473888">
              <a:buAutoNum type="arabicParenR"/>
            </a:pPr>
            <a:r>
              <a:rPr lang="en-GB" dirty="0"/>
              <a:t>https://www.businessinsider.com/worlds-most-powerful-countries-2020-ranked-us-news-2020-1?r=US&amp;IR=T</a:t>
            </a:r>
          </a:p>
          <a:p>
            <a:pPr marL="473888" indent="-473888">
              <a:buFont typeface="+mj-lt"/>
              <a:buAutoNum type="arabicParenR"/>
            </a:pPr>
            <a:r>
              <a:rPr lang="en-GB" dirty="0"/>
              <a:t> https://www.bbc.co.uk/bitesize/guides/z6frqp3/revision/2</a:t>
            </a:r>
          </a:p>
          <a:p>
            <a:pPr marL="473888" indent="-473888">
              <a:buAutoNum type="arabicParenR"/>
            </a:pPr>
            <a:endParaRPr lang="en-GB" b="0" dirty="0"/>
          </a:p>
        </p:txBody>
      </p:sp>
      <p:sp>
        <p:nvSpPr>
          <p:cNvPr id="4" name="Slide Number Placeholder 3"/>
          <p:cNvSpPr>
            <a:spLocks noGrp="1"/>
          </p:cNvSpPr>
          <p:nvPr>
            <p:ph type="sldNum" sz="quarter" idx="5"/>
          </p:nvPr>
        </p:nvSpPr>
        <p:spPr/>
        <p:txBody>
          <a:bodyPr/>
          <a:lstStyle/>
          <a:p>
            <a:fld id="{C00E99A3-C08E-4E30-9AB6-0C6D7229B5B0}" type="slidenum">
              <a:rPr lang="en-GB" smtClean="0"/>
              <a:t>18</a:t>
            </a:fld>
            <a:endParaRPr lang="en-GB"/>
          </a:p>
        </p:txBody>
      </p:sp>
    </p:spTree>
    <p:extLst>
      <p:ext uri="{BB962C8B-B14F-4D97-AF65-F5344CB8AC3E}">
        <p14:creationId xmlns:p14="http://schemas.microsoft.com/office/powerpoint/2010/main" val="6468536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473888" indent="-473888">
              <a:buAutoNum type="arabicParenR"/>
            </a:pPr>
            <a:r>
              <a:rPr lang="en-GB" b="0" dirty="0"/>
              <a:t>https://www.exp1.com/blog/hollywood-sign-history/ </a:t>
            </a:r>
          </a:p>
          <a:p>
            <a:pPr marL="473888" indent="-473888">
              <a:buAutoNum type="arabicParenR"/>
            </a:pPr>
            <a:r>
              <a:rPr lang="en-GB" b="0" dirty="0"/>
              <a:t>https://www.csmonitor.com/USA/Military/2020/0415/No-quick-exit-US-military-plans-for-new-normal-in-COVID-era</a:t>
            </a:r>
          </a:p>
          <a:p>
            <a:pPr marL="473888" indent="-473888">
              <a:buAutoNum type="arabicParenR"/>
            </a:pPr>
            <a:r>
              <a:rPr lang="en-GB" b="0" dirty="0"/>
              <a:t>icons8</a:t>
            </a:r>
          </a:p>
          <a:p>
            <a:pPr marL="473888" indent="-473888">
              <a:buAutoNum type="arabicParenR"/>
            </a:pPr>
            <a:endParaRPr lang="en-GB" b="0" dirty="0"/>
          </a:p>
          <a:p>
            <a:r>
              <a:rPr lang="en-GB" b="1" dirty="0"/>
              <a:t>References:</a:t>
            </a:r>
          </a:p>
          <a:p>
            <a:pPr marL="473888" indent="-473888">
              <a:buAutoNum type="arabicParenR"/>
            </a:pPr>
            <a:r>
              <a:rPr lang="en-GB" b="0" dirty="0"/>
              <a:t>https://www.bbc.co.uk/bitesize/guides/z6frqp3/revision/2</a:t>
            </a:r>
          </a:p>
          <a:p>
            <a:pPr marL="473888" indent="-473888">
              <a:buFont typeface="+mj-lt"/>
              <a:buAutoNum type="arabicParenR"/>
            </a:pPr>
            <a:r>
              <a:rPr lang="en-GB" dirty="0"/>
              <a:t>https://www.statista.com/statistics/264443/the-worlds-largest-armies-based-on-active-force-level/</a:t>
            </a:r>
          </a:p>
          <a:p>
            <a:pPr marL="473888" indent="-473888">
              <a:buFont typeface="+mj-lt"/>
              <a:buAutoNum type="arabicParenR"/>
            </a:pPr>
            <a:r>
              <a:rPr lang="en-GB" dirty="0"/>
              <a:t>https://en.wikipedia.org/wiki/United_States_Armed_Forces</a:t>
            </a:r>
          </a:p>
          <a:p>
            <a:pPr marL="473888" indent="-473888">
              <a:buAutoNum type="arabicParenR"/>
            </a:pPr>
            <a:endParaRPr lang="en-GB" b="0" dirty="0"/>
          </a:p>
        </p:txBody>
      </p:sp>
      <p:sp>
        <p:nvSpPr>
          <p:cNvPr id="4" name="Slide Number Placeholder 3"/>
          <p:cNvSpPr>
            <a:spLocks noGrp="1"/>
          </p:cNvSpPr>
          <p:nvPr>
            <p:ph type="sldNum" sz="quarter" idx="5"/>
          </p:nvPr>
        </p:nvSpPr>
        <p:spPr/>
        <p:txBody>
          <a:bodyPr/>
          <a:lstStyle/>
          <a:p>
            <a:fld id="{C00E99A3-C08E-4E30-9AB6-0C6D7229B5B0}" type="slidenum">
              <a:rPr lang="en-GB" smtClean="0"/>
              <a:t>19</a:t>
            </a:fld>
            <a:endParaRPr lang="en-GB"/>
          </a:p>
        </p:txBody>
      </p:sp>
    </p:spTree>
    <p:extLst>
      <p:ext uri="{BB962C8B-B14F-4D97-AF65-F5344CB8AC3E}">
        <p14:creationId xmlns:p14="http://schemas.microsoft.com/office/powerpoint/2010/main" val="11947759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473888" indent="-473888">
              <a:buAutoNum type="arabicParenR"/>
            </a:pPr>
            <a:r>
              <a:rPr lang="en-GB" dirty="0"/>
              <a:t>Icons8</a:t>
            </a:r>
            <a:endParaRPr lang="en-GB" b="1" dirty="0"/>
          </a:p>
          <a:p>
            <a:pPr marL="473888" indent="-473888">
              <a:buAutoNum type="arabicParenR"/>
            </a:pPr>
            <a:r>
              <a:rPr lang="en-GB" dirty="0"/>
              <a:t>https://emojipedia.org/</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20</a:t>
            </a:fld>
            <a:endParaRPr lang="en-GB"/>
          </a:p>
        </p:txBody>
      </p:sp>
    </p:spTree>
    <p:extLst>
      <p:ext uri="{BB962C8B-B14F-4D97-AF65-F5344CB8AC3E}">
        <p14:creationId xmlns:p14="http://schemas.microsoft.com/office/powerpoint/2010/main" val="36181813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473888" indent="-473888">
              <a:buFont typeface="+mj-lt"/>
              <a:buAutoNum type="arabicParenR"/>
            </a:pPr>
            <a:r>
              <a:rPr lang="en-GB" dirty="0"/>
              <a:t>iStock</a:t>
            </a:r>
          </a:p>
          <a:p>
            <a:pPr marL="473888" indent="-473888">
              <a:buFont typeface="+mj-lt"/>
              <a:buAutoNum type="arabicParenR"/>
            </a:pPr>
            <a:r>
              <a:rPr lang="en-GB" dirty="0"/>
              <a:t>Icons8 – Colour Hand Drawn</a:t>
            </a:r>
          </a:p>
        </p:txBody>
      </p:sp>
      <p:sp>
        <p:nvSpPr>
          <p:cNvPr id="4" name="Slide Number Placeholder 3"/>
          <p:cNvSpPr>
            <a:spLocks noGrp="1"/>
          </p:cNvSpPr>
          <p:nvPr>
            <p:ph type="sldNum" sz="quarter" idx="5"/>
          </p:nvPr>
        </p:nvSpPr>
        <p:spPr/>
        <p:txBody>
          <a:bodyPr/>
          <a:lstStyle/>
          <a:p>
            <a:fld id="{C00E99A3-C08E-4E30-9AB6-0C6D7229B5B0}" type="slidenum">
              <a:rPr lang="en-GB" smtClean="0"/>
              <a:t>21</a:t>
            </a:fld>
            <a:endParaRPr lang="en-GB"/>
          </a:p>
        </p:txBody>
      </p:sp>
    </p:spTree>
    <p:extLst>
      <p:ext uri="{BB962C8B-B14F-4D97-AF65-F5344CB8AC3E}">
        <p14:creationId xmlns:p14="http://schemas.microsoft.com/office/powerpoint/2010/main" val="17955913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r>
              <a:rPr lang="en-GB" b="0" dirty="0"/>
              <a:t>1) iStock</a:t>
            </a:r>
          </a:p>
          <a:p>
            <a:endParaRPr lang="en-GB" b="1" dirty="0"/>
          </a:p>
        </p:txBody>
      </p:sp>
      <p:sp>
        <p:nvSpPr>
          <p:cNvPr id="4" name="Slide Number Placeholder 3"/>
          <p:cNvSpPr>
            <a:spLocks noGrp="1"/>
          </p:cNvSpPr>
          <p:nvPr>
            <p:ph type="sldNum" sz="quarter" idx="5"/>
          </p:nvPr>
        </p:nvSpPr>
        <p:spPr/>
        <p:txBody>
          <a:bodyPr/>
          <a:lstStyle/>
          <a:p>
            <a:fld id="{C00E99A3-C08E-4E30-9AB6-0C6D7229B5B0}" type="slidenum">
              <a:rPr lang="en-GB" smtClean="0"/>
              <a:t>22</a:t>
            </a:fld>
            <a:endParaRPr lang="en-GB"/>
          </a:p>
        </p:txBody>
      </p:sp>
    </p:spTree>
    <p:extLst>
      <p:ext uri="{BB962C8B-B14F-4D97-AF65-F5344CB8AC3E}">
        <p14:creationId xmlns:p14="http://schemas.microsoft.com/office/powerpoint/2010/main" val="37633794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r>
              <a:rPr lang="en-GB" b="0" dirty="0"/>
              <a:t>1) 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23</a:t>
            </a:fld>
            <a:endParaRPr lang="en-GB"/>
          </a:p>
        </p:txBody>
      </p:sp>
    </p:spTree>
    <p:extLst>
      <p:ext uri="{BB962C8B-B14F-4D97-AF65-F5344CB8AC3E}">
        <p14:creationId xmlns:p14="http://schemas.microsoft.com/office/powerpoint/2010/main" val="42761334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r>
              <a:rPr lang="en-GB" b="0" dirty="0"/>
              <a:t>1) 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24</a:t>
            </a:fld>
            <a:endParaRPr lang="en-GB"/>
          </a:p>
        </p:txBody>
      </p:sp>
    </p:spTree>
    <p:extLst>
      <p:ext uri="{BB962C8B-B14F-4D97-AF65-F5344CB8AC3E}">
        <p14:creationId xmlns:p14="http://schemas.microsoft.com/office/powerpoint/2010/main" val="369908033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r>
              <a:rPr lang="en-GB" b="0" dirty="0"/>
              <a:t>1) 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25</a:t>
            </a:fld>
            <a:endParaRPr lang="en-GB"/>
          </a:p>
        </p:txBody>
      </p:sp>
    </p:spTree>
    <p:extLst>
      <p:ext uri="{BB962C8B-B14F-4D97-AF65-F5344CB8AC3E}">
        <p14:creationId xmlns:p14="http://schemas.microsoft.com/office/powerpoint/2010/main" val="93686970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r>
              <a:rPr lang="en-GB" b="0" dirty="0"/>
              <a:t>1) 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26</a:t>
            </a:fld>
            <a:endParaRPr lang="en-GB"/>
          </a:p>
        </p:txBody>
      </p:sp>
    </p:spTree>
    <p:extLst>
      <p:ext uri="{BB962C8B-B14F-4D97-AF65-F5344CB8AC3E}">
        <p14:creationId xmlns:p14="http://schemas.microsoft.com/office/powerpoint/2010/main" val="24690084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r>
              <a:rPr lang="en-GB" b="0" dirty="0"/>
              <a:t>1) 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27</a:t>
            </a:fld>
            <a:endParaRPr lang="en-GB"/>
          </a:p>
        </p:txBody>
      </p:sp>
    </p:spTree>
    <p:extLst>
      <p:ext uri="{BB962C8B-B14F-4D97-AF65-F5344CB8AC3E}">
        <p14:creationId xmlns:p14="http://schemas.microsoft.com/office/powerpoint/2010/main" val="32082013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r>
              <a:rPr lang="en-GB" b="0" dirty="0"/>
              <a:t>1) 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28</a:t>
            </a:fld>
            <a:endParaRPr lang="en-GB"/>
          </a:p>
        </p:txBody>
      </p:sp>
    </p:spTree>
    <p:extLst>
      <p:ext uri="{BB962C8B-B14F-4D97-AF65-F5344CB8AC3E}">
        <p14:creationId xmlns:p14="http://schemas.microsoft.com/office/powerpoint/2010/main" val="117693261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r>
              <a:rPr lang="en-GB" b="0" dirty="0"/>
              <a:t>1) 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29</a:t>
            </a:fld>
            <a:endParaRPr lang="en-GB"/>
          </a:p>
        </p:txBody>
      </p:sp>
    </p:spTree>
    <p:extLst>
      <p:ext uri="{BB962C8B-B14F-4D97-AF65-F5344CB8AC3E}">
        <p14:creationId xmlns:p14="http://schemas.microsoft.com/office/powerpoint/2010/main" val="407245974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473888" indent="-473888">
              <a:buFont typeface="+mj-lt"/>
              <a:buAutoNum type="arabicParenR"/>
            </a:pPr>
            <a:r>
              <a:rPr lang="en-GB" dirty="0"/>
              <a:t>iStock</a:t>
            </a:r>
          </a:p>
          <a:p>
            <a:pPr marL="473888" indent="-473888">
              <a:buFont typeface="+mj-lt"/>
              <a:buAutoNum type="arabicParenR"/>
            </a:pPr>
            <a:r>
              <a:rPr lang="en-GB" dirty="0"/>
              <a:t>Icons8 – Colour Hand Drawn</a:t>
            </a:r>
          </a:p>
        </p:txBody>
      </p:sp>
      <p:sp>
        <p:nvSpPr>
          <p:cNvPr id="4" name="Slide Number Placeholder 3"/>
          <p:cNvSpPr>
            <a:spLocks noGrp="1"/>
          </p:cNvSpPr>
          <p:nvPr>
            <p:ph type="sldNum" sz="quarter" idx="5"/>
          </p:nvPr>
        </p:nvSpPr>
        <p:spPr/>
        <p:txBody>
          <a:bodyPr/>
          <a:lstStyle/>
          <a:p>
            <a:fld id="{C00E99A3-C08E-4E30-9AB6-0C6D7229B5B0}" type="slidenum">
              <a:rPr lang="en-GB" smtClean="0"/>
              <a:t>30</a:t>
            </a:fld>
            <a:endParaRPr lang="en-GB"/>
          </a:p>
        </p:txBody>
      </p:sp>
    </p:spTree>
    <p:extLst>
      <p:ext uri="{BB962C8B-B14F-4D97-AF65-F5344CB8AC3E}">
        <p14:creationId xmlns:p14="http://schemas.microsoft.com/office/powerpoint/2010/main" val="413968436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473888" indent="-473888">
              <a:buAutoNum type="arabicParenR"/>
            </a:pPr>
            <a:r>
              <a:rPr lang="en-GB" dirty="0"/>
              <a:t>Icons8</a:t>
            </a:r>
          </a:p>
          <a:p>
            <a:pPr marL="473888" indent="-473888">
              <a:buAutoNum type="arabicParenR"/>
            </a:pPr>
            <a:r>
              <a:rPr lang="en-GB" b="0" dirty="0"/>
              <a:t>iStock</a:t>
            </a:r>
          </a:p>
          <a:p>
            <a:pPr marL="473888" indent="-473888">
              <a:buAutoNum type="arabicParenR"/>
            </a:pPr>
            <a:r>
              <a:rPr lang="en-GB" b="0" dirty="0"/>
              <a:t>https://www.bbc.co.uk/cbbc/shows/cbbc</a:t>
            </a:r>
          </a:p>
          <a:p>
            <a:pPr marL="473888" indent="-473888" defTabSz="1895551">
              <a:buFontTx/>
              <a:buAutoNum type="arabicParenR"/>
              <a:defRPr/>
            </a:pPr>
            <a:r>
              <a:rPr lang="en-GB" b="0" dirty="0"/>
              <a:t>https://www.stickpng.com/img/icons-logos-emojis/shop-logos/fred-perry-logo</a:t>
            </a:r>
          </a:p>
          <a:p>
            <a:pPr marL="473888" indent="-473888" defTabSz="1895551">
              <a:buFontTx/>
              <a:buAutoNum type="arabicParenR"/>
              <a:defRPr/>
            </a:pPr>
            <a:r>
              <a:rPr lang="en-GB" b="0" dirty="0"/>
              <a:t>https://informitv.com/2019/12/15/sky-sidelines-britbox/ </a:t>
            </a:r>
          </a:p>
          <a:p>
            <a:pPr marL="473888" indent="-473888" defTabSz="1895551">
              <a:buFontTx/>
              <a:buAutoNum type="arabicParenR"/>
              <a:defRPr/>
            </a:pPr>
            <a:endParaRPr lang="en-GB" b="0" dirty="0"/>
          </a:p>
          <a:p>
            <a:pPr marL="473888" indent="-473888">
              <a:buAutoNum type="arabicParenR"/>
            </a:pP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31</a:t>
            </a:fld>
            <a:endParaRPr lang="en-GB"/>
          </a:p>
        </p:txBody>
      </p:sp>
    </p:spTree>
    <p:extLst>
      <p:ext uri="{BB962C8B-B14F-4D97-AF65-F5344CB8AC3E}">
        <p14:creationId xmlns:p14="http://schemas.microsoft.com/office/powerpoint/2010/main" val="241389855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473888" indent="-473888">
              <a:buFont typeface="+mj-lt"/>
              <a:buAutoNum type="arabicParenR"/>
            </a:pPr>
            <a:r>
              <a:rPr lang="en-GB" dirty="0"/>
              <a:t>iStock</a:t>
            </a:r>
          </a:p>
          <a:p>
            <a:pPr marL="473888" indent="-473888">
              <a:buFont typeface="+mj-lt"/>
              <a:buAutoNum type="arabicParenR"/>
            </a:pPr>
            <a:r>
              <a:rPr lang="en-GB" dirty="0"/>
              <a:t>Icons8 – Colour Hand Drawn</a:t>
            </a:r>
          </a:p>
        </p:txBody>
      </p:sp>
      <p:sp>
        <p:nvSpPr>
          <p:cNvPr id="4" name="Slide Number Placeholder 3"/>
          <p:cNvSpPr>
            <a:spLocks noGrp="1"/>
          </p:cNvSpPr>
          <p:nvPr>
            <p:ph type="sldNum" sz="quarter" idx="5"/>
          </p:nvPr>
        </p:nvSpPr>
        <p:spPr/>
        <p:txBody>
          <a:bodyPr/>
          <a:lstStyle/>
          <a:p>
            <a:fld id="{C00E99A3-C08E-4E30-9AB6-0C6D7229B5B0}" type="slidenum">
              <a:rPr lang="en-GB" smtClean="0"/>
              <a:t>32</a:t>
            </a:fld>
            <a:endParaRPr lang="en-GB"/>
          </a:p>
        </p:txBody>
      </p:sp>
    </p:spTree>
    <p:extLst>
      <p:ext uri="{BB962C8B-B14F-4D97-AF65-F5344CB8AC3E}">
        <p14:creationId xmlns:p14="http://schemas.microsoft.com/office/powerpoint/2010/main" val="398402165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r>
              <a:rPr lang="en-GB" b="0" dirty="0"/>
              <a:t>1) https://schools.firstnews.co.uk/products/newspaper/</a:t>
            </a:r>
          </a:p>
          <a:p>
            <a:endParaRPr lang="en-GB" b="1" dirty="0"/>
          </a:p>
          <a:p>
            <a:r>
              <a:rPr lang="en-GB" b="1" dirty="0"/>
              <a:t>References:</a:t>
            </a:r>
          </a:p>
          <a:p>
            <a:r>
              <a:rPr lang="en-GB" b="0" dirty="0"/>
              <a:t>1) https://schools.firstnews.co.uk/discover-physical-copies/</a:t>
            </a:r>
          </a:p>
        </p:txBody>
      </p:sp>
      <p:sp>
        <p:nvSpPr>
          <p:cNvPr id="4" name="Slide Number Placeholder 3"/>
          <p:cNvSpPr>
            <a:spLocks noGrp="1"/>
          </p:cNvSpPr>
          <p:nvPr>
            <p:ph type="sldNum" sz="quarter" idx="5"/>
          </p:nvPr>
        </p:nvSpPr>
        <p:spPr/>
        <p:txBody>
          <a:bodyPr/>
          <a:lstStyle/>
          <a:p>
            <a:fld id="{C00E99A3-C08E-4E30-9AB6-0C6D7229B5B0}" type="slidenum">
              <a:rPr lang="en-GB" smtClean="0"/>
              <a:t>33</a:t>
            </a:fld>
            <a:endParaRPr lang="en-GB"/>
          </a:p>
        </p:txBody>
      </p:sp>
    </p:spTree>
    <p:extLst>
      <p:ext uri="{BB962C8B-B14F-4D97-AF65-F5344CB8AC3E}">
        <p14:creationId xmlns:p14="http://schemas.microsoft.com/office/powerpoint/2010/main" val="187265303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34</a:t>
            </a:fld>
            <a:endParaRPr lang="en-GB"/>
          </a:p>
        </p:txBody>
      </p:sp>
    </p:spTree>
    <p:extLst>
      <p:ext uri="{BB962C8B-B14F-4D97-AF65-F5344CB8AC3E}">
        <p14:creationId xmlns:p14="http://schemas.microsoft.com/office/powerpoint/2010/main" val="112740574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SurveyMonkey Link: </a:t>
            </a:r>
            <a:r>
              <a:rPr lang="en-GB" b="0" i="0" u="none" strike="noStrike" dirty="0">
                <a:solidFill>
                  <a:srgbClr val="1A73E8"/>
                </a:solidFill>
                <a:effectLst/>
                <a:latin typeface="Roboto"/>
                <a:hlinkClick r:id="rId3"/>
              </a:rPr>
              <a:t>https://www.surveymonkey.co.uk/r/vfs-primary-ks2-USA</a:t>
            </a:r>
            <a:r>
              <a:rPr lang="en-GB" b="0" i="0" u="none" strike="noStrike" dirty="0">
                <a:solidFill>
                  <a:srgbClr val="1A73E8"/>
                </a:solidFill>
                <a:effectLst/>
                <a:latin typeface="Roboto"/>
              </a:rPr>
              <a:t> </a:t>
            </a:r>
            <a:endParaRPr lang="en-GB" sz="2500" dirty="0">
              <a:latin typeface="Century Gothic" panose="020B0502020202020204" pitchFamily="34" charset="0"/>
              <a:ea typeface="Lato" panose="020F0502020204030203" pitchFamily="34" charset="0"/>
              <a:cs typeface="Lato" panose="020F0502020204030203" pitchFamily="34" charset="0"/>
              <a:sym typeface="Calibri"/>
            </a:endParaRPr>
          </a:p>
          <a:p>
            <a:endParaRPr lang="en-GB" b="1" dirty="0"/>
          </a:p>
          <a:p>
            <a:r>
              <a:rPr lang="en-GB" b="1" dirty="0" err="1"/>
              <a:t>SafeShare</a:t>
            </a:r>
            <a:r>
              <a:rPr lang="en-GB" b="1" dirty="0"/>
              <a:t> How-To Video Link: </a:t>
            </a:r>
            <a:r>
              <a:rPr lang="en-GB" b="0" i="0" u="none" strike="noStrike" dirty="0">
                <a:solidFill>
                  <a:srgbClr val="1A73E8"/>
                </a:solidFill>
                <a:effectLst/>
                <a:latin typeface="Roboto"/>
                <a:hlinkClick r:id="rId4"/>
              </a:rPr>
              <a:t>https://safeshare.tv/x/N0-AjP3cFjg</a:t>
            </a:r>
            <a:endParaRPr lang="en-GB" b="0" i="0" u="none" strike="noStrike" dirty="0">
              <a:solidFill>
                <a:srgbClr val="1A73E8"/>
              </a:solidFill>
              <a:effectLst/>
              <a:latin typeface="Roboto"/>
            </a:endParaRPr>
          </a:p>
          <a:p>
            <a:r>
              <a:rPr lang="en-GB" b="1" i="0" u="none" strike="noStrike" dirty="0">
                <a:solidFill>
                  <a:srgbClr val="1A73E8"/>
                </a:solidFill>
                <a:effectLst/>
                <a:latin typeface="Roboto"/>
              </a:rPr>
              <a:t>YouTube How-To Link: </a:t>
            </a:r>
            <a:r>
              <a:rPr lang="en-GB" b="0" i="0" u="none" strike="noStrike" dirty="0">
                <a:solidFill>
                  <a:srgbClr val="1A73E8"/>
                </a:solidFill>
                <a:effectLst/>
                <a:latin typeface="Roboto"/>
                <a:hlinkClick r:id="rId5"/>
              </a:rPr>
              <a:t>https://www.youtube.com/watch?v=N0-AjP3cFjg&amp;feature=youtu.be</a:t>
            </a:r>
            <a:r>
              <a:rPr lang="en-GB" b="0" i="0" dirty="0">
                <a:solidFill>
                  <a:srgbClr val="202124"/>
                </a:solidFill>
                <a:effectLst/>
                <a:latin typeface="Roboto"/>
              </a:rPr>
              <a:t> </a:t>
            </a:r>
            <a:endParaRPr lang="en-GB" b="1" dirty="0"/>
          </a:p>
          <a:p>
            <a:endParaRPr lang="en-GB" b="1" dirty="0"/>
          </a:p>
        </p:txBody>
      </p:sp>
      <p:sp>
        <p:nvSpPr>
          <p:cNvPr id="4" name="Slide Number Placeholder 3"/>
          <p:cNvSpPr>
            <a:spLocks noGrp="1"/>
          </p:cNvSpPr>
          <p:nvPr>
            <p:ph type="sldNum" sz="quarter" idx="5"/>
          </p:nvPr>
        </p:nvSpPr>
        <p:spPr/>
        <p:txBody>
          <a:bodyPr/>
          <a:lstStyle/>
          <a:p>
            <a:fld id="{C00E99A3-C08E-4E30-9AB6-0C6D7229B5B0}" type="slidenum">
              <a:rPr lang="en-GB" smtClean="0"/>
              <a:t>35</a:t>
            </a:fld>
            <a:endParaRPr lang="en-GB"/>
          </a:p>
        </p:txBody>
      </p:sp>
    </p:spTree>
    <p:extLst>
      <p:ext uri="{BB962C8B-B14F-4D97-AF65-F5344CB8AC3E}">
        <p14:creationId xmlns:p14="http://schemas.microsoft.com/office/powerpoint/2010/main" val="21817424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2.png"/><Relationship Id="rId4" Type="http://schemas.openxmlformats.org/officeDocument/2006/relationships/image" Target="../media/image4.sv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tif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10.svg"/><Relationship Id="rId4" Type="http://schemas.openxmlformats.org/officeDocument/2006/relationships/image" Target="../media/image8.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12.svg"/><Relationship Id="rId4" Type="http://schemas.openxmlformats.org/officeDocument/2006/relationships/image" Target="../media/image9.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Master" Target="../slideMasters/slideMaster1.xml"/><Relationship Id="rId5" Type="http://schemas.openxmlformats.org/officeDocument/2006/relationships/image" Target="../media/image1.png"/><Relationship Id="rId4" Type="http://schemas.openxmlformats.org/officeDocument/2006/relationships/image" Target="../media/image4.sv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Master" Target="../slideMasters/slideMaster2.xml"/><Relationship Id="rId5" Type="http://schemas.openxmlformats.org/officeDocument/2006/relationships/image" Target="../media/image15.png"/><Relationship Id="rId4" Type="http://schemas.openxmlformats.org/officeDocument/2006/relationships/image" Target="../media/image14.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Master" Target="../slideMasters/slideMaster2.xml"/><Relationship Id="rId5" Type="http://schemas.openxmlformats.org/officeDocument/2006/relationships/image" Target="../media/image15.png"/><Relationship Id="rId4" Type="http://schemas.openxmlformats.org/officeDocument/2006/relationships/image" Target="../media/image14.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Master" Target="../slideMasters/slideMaster2.xml"/><Relationship Id="rId5" Type="http://schemas.openxmlformats.org/officeDocument/2006/relationships/image" Target="../media/image15.png"/><Relationship Id="rId4" Type="http://schemas.openxmlformats.org/officeDocument/2006/relationships/image" Target="../media/image14.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10.svg"/><Relationship Id="rId4" Type="http://schemas.openxmlformats.org/officeDocument/2006/relationships/image" Target="../media/image8.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12.svg"/><Relationship Id="rId4" Type="http://schemas.openxmlformats.org/officeDocument/2006/relationships/image" Target="../media/image9.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6" Type="http://schemas.openxmlformats.org/officeDocument/2006/relationships/image" Target="../media/image11.png"/><Relationship Id="rId5" Type="http://schemas.openxmlformats.org/officeDocument/2006/relationships/image" Target="../media/image1.png"/><Relationship Id="rId4" Type="http://schemas.openxmlformats.org/officeDocument/2006/relationships/image" Target="../media/image2.pn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3.xml"/><Relationship Id="rId5" Type="http://schemas.openxmlformats.org/officeDocument/2006/relationships/image" Target="../media/image1.png"/><Relationship Id="rId4" Type="http://schemas.openxmlformats.org/officeDocument/2006/relationships/image" Target="../media/image4.svg"/></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png"/><Relationship Id="rId7" Type="http://schemas.openxmlformats.org/officeDocument/2006/relationships/image" Target="../media/image17.png"/><Relationship Id="rId2" Type="http://schemas.openxmlformats.org/officeDocument/2006/relationships/image" Target="../media/image2.png"/><Relationship Id="rId1" Type="http://schemas.openxmlformats.org/officeDocument/2006/relationships/slideMaster" Target="../slideMasters/slideMaster3.xml"/><Relationship Id="rId6" Type="http://schemas.openxmlformats.org/officeDocument/2006/relationships/image" Target="../media/image16.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19.png"/></Relationships>
</file>

<file path=ppt/slideLayouts/_rels/slideLayout3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png"/><Relationship Id="rId7" Type="http://schemas.openxmlformats.org/officeDocument/2006/relationships/image" Target="../media/image17.png"/><Relationship Id="rId2" Type="http://schemas.openxmlformats.org/officeDocument/2006/relationships/image" Target="../media/image2.png"/><Relationship Id="rId1" Type="http://schemas.openxmlformats.org/officeDocument/2006/relationships/slideMaster" Target="../slideMasters/slideMaster3.xml"/><Relationship Id="rId6" Type="http://schemas.openxmlformats.org/officeDocument/2006/relationships/image" Target="../media/image16.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19.png"/></Relationships>
</file>

<file path=ppt/slideLayouts/_rels/slideLayout31.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pn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Master" Target="../slideMasters/slideMaster3.xml"/><Relationship Id="rId6" Type="http://schemas.openxmlformats.org/officeDocument/2006/relationships/image" Target="../media/image1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4.png"/></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3.xml"/><Relationship Id="rId6" Type="http://schemas.openxmlformats.org/officeDocument/2006/relationships/image" Target="../media/image11.png"/><Relationship Id="rId5" Type="http://schemas.openxmlformats.org/officeDocument/2006/relationships/image" Target="../media/image4.svg"/><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nk Primary">
    <p:spTree>
      <p:nvGrpSpPr>
        <p:cNvPr id="1" name=""/>
        <p:cNvGrpSpPr/>
        <p:nvPr/>
      </p:nvGrpSpPr>
      <p:grpSpPr>
        <a:xfrm>
          <a:off x="0" y="0"/>
          <a:ext cx="0" cy="0"/>
          <a:chOff x="0" y="0"/>
          <a:chExt cx="0" cy="0"/>
        </a:xfrm>
      </p:grpSpPr>
      <p:sp>
        <p:nvSpPr>
          <p:cNvPr id="11" name="Slide Number Placeholder 1">
            <a:extLst>
              <a:ext uri="{FF2B5EF4-FFF2-40B4-BE49-F238E27FC236}">
                <a16:creationId xmlns:a16="http://schemas.microsoft.com/office/drawing/2014/main" id="{3C06115C-17EE-4BBE-90AF-0972C845F1CF}"/>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13" name="Rectangle 12">
            <a:extLst>
              <a:ext uri="{FF2B5EF4-FFF2-40B4-BE49-F238E27FC236}">
                <a16:creationId xmlns:a16="http://schemas.microsoft.com/office/drawing/2014/main" id="{3AD25BD4-C86F-4256-8699-DBE3876DC42C}"/>
              </a:ext>
            </a:extLst>
          </p:cNvPr>
          <p:cNvSpPr/>
          <p:nvPr userDrawn="1"/>
        </p:nvSpPr>
        <p:spPr>
          <a:xfrm>
            <a:off x="0" y="99568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Text Placeholder 14">
            <a:extLst>
              <a:ext uri="{FF2B5EF4-FFF2-40B4-BE49-F238E27FC236}">
                <a16:creationId xmlns:a16="http://schemas.microsoft.com/office/drawing/2014/main" id="{D6607E7B-1C52-4295-AC38-BEF651304119}"/>
              </a:ext>
            </a:extLst>
          </p:cNvPr>
          <p:cNvSpPr>
            <a:spLocks noGrp="1"/>
          </p:cNvSpPr>
          <p:nvPr>
            <p:ph type="body" sz="quarter" idx="10"/>
          </p:nvPr>
        </p:nvSpPr>
        <p:spPr>
          <a:xfrm>
            <a:off x="776288" y="241911"/>
            <a:ext cx="7739062" cy="571500"/>
          </a:xfrm>
          <a:prstGeom prst="rect">
            <a:avLst/>
          </a:prstGeom>
        </p:spPr>
        <p:txBody>
          <a:bodyP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
        <p:nvSpPr>
          <p:cNvPr id="15" name="Slide Number Placeholder 1">
            <a:extLst>
              <a:ext uri="{FF2B5EF4-FFF2-40B4-BE49-F238E27FC236}">
                <a16:creationId xmlns:a16="http://schemas.microsoft.com/office/drawing/2014/main" id="{C91BCF4C-D30A-4F54-879B-DBDCE0202A8D}"/>
              </a:ext>
            </a:extLst>
          </p:cNvPr>
          <p:cNvSpPr txBox="1">
            <a:spLocks/>
          </p:cNvSpPr>
          <p:nvPr userDrawn="1"/>
        </p:nvSpPr>
        <p:spPr>
          <a:xfrm>
            <a:off x="6964893" y="655692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41553062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With tick">
    <p:spTree>
      <p:nvGrpSpPr>
        <p:cNvPr id="1" name=""/>
        <p:cNvGrpSpPr/>
        <p:nvPr/>
      </p:nvGrpSpPr>
      <p:grpSpPr>
        <a:xfrm>
          <a:off x="0" y="0"/>
          <a:ext cx="0" cy="0"/>
          <a:chOff x="0" y="0"/>
          <a:chExt cx="0" cy="0"/>
        </a:xfrm>
      </p:grpSpPr>
      <p:sp>
        <p:nvSpPr>
          <p:cNvPr id="2" name="Text Placeholder 14">
            <a:extLst>
              <a:ext uri="{FF2B5EF4-FFF2-40B4-BE49-F238E27FC236}">
                <a16:creationId xmlns:a16="http://schemas.microsoft.com/office/drawing/2014/main" id="{9E3B75A2-8B5C-4D69-B08C-7F10EFC29B21}"/>
              </a:ext>
            </a:extLst>
          </p:cNvPr>
          <p:cNvSpPr>
            <a:spLocks noGrp="1"/>
          </p:cNvSpPr>
          <p:nvPr>
            <p:ph type="body" sz="quarter" idx="10"/>
          </p:nvPr>
        </p:nvSpPr>
        <p:spPr>
          <a:xfrm>
            <a:off x="776288" y="241911"/>
            <a:ext cx="7739062" cy="571500"/>
          </a:xfrm>
          <a:prstGeom prst="rect">
            <a:avLst/>
          </a:prstGeom>
        </p:spPr>
        <p:txBody>
          <a:bodyP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41502076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lour Backgroun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110B5C7A-E13B-4351-9463-CCDA5F3C1A5F}"/>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3" name="Rectangle 12">
            <a:extLst>
              <a:ext uri="{FF2B5EF4-FFF2-40B4-BE49-F238E27FC236}">
                <a16:creationId xmlns:a16="http://schemas.microsoft.com/office/drawing/2014/main" id="{8101128A-20BC-45C5-A361-EC630988330F}"/>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0" name="Picture 9" descr="A picture containing fence&#10;&#10;Description automatically generated">
            <a:extLst>
              <a:ext uri="{FF2B5EF4-FFF2-40B4-BE49-F238E27FC236}">
                <a16:creationId xmlns:a16="http://schemas.microsoft.com/office/drawing/2014/main" id="{D99DAFC6-96F6-4850-B518-0CC863F03CCA}"/>
              </a:ext>
            </a:extLst>
          </p:cNvPr>
          <p:cNvPicPr>
            <a:picLocks noChangeAspect="1"/>
          </p:cNvPicPr>
          <p:nvPr userDrawn="1"/>
        </p:nvPicPr>
        <p:blipFill>
          <a:blip r:embed="rId2"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9" name="Graphic 8">
            <a:extLst>
              <a:ext uri="{FF2B5EF4-FFF2-40B4-BE49-F238E27FC236}">
                <a16:creationId xmlns:a16="http://schemas.microsoft.com/office/drawing/2014/main" id="{ED5C4AA3-023E-46E3-AA17-EED00DE188CA}"/>
              </a:ext>
            </a:extLst>
          </p:cNvPr>
          <p:cNvPicPr>
            <a:picLocks noChangeAspect="1"/>
          </p:cNvPicPr>
          <p:nvPr userDrawn="1"/>
        </p:nvPicPr>
        <p:blipFill>
          <a:blip r:embed="rId3">
            <a:alphaModFix amt="32000"/>
            <a:extLst>
              <a:ext uri="{96DAC541-7B7A-43D3-8B79-37D633B846F1}">
                <asvg:svgBlip xmlns:asvg="http://schemas.microsoft.com/office/drawing/2016/SVG/main" xmlns="" r:embed="rId4"/>
              </a:ext>
            </a:extLst>
          </a:blip>
          <a:stretch>
            <a:fillRect/>
          </a:stretch>
        </p:blipFill>
        <p:spPr>
          <a:xfrm rot="391057">
            <a:off x="601027" y="-177752"/>
            <a:ext cx="4761052" cy="7474076"/>
          </a:xfrm>
          <a:prstGeom prst="rect">
            <a:avLst/>
          </a:prstGeom>
        </p:spPr>
      </p:pic>
      <p:sp>
        <p:nvSpPr>
          <p:cNvPr id="11" name="Slide Number Placeholder 1">
            <a:extLst>
              <a:ext uri="{FF2B5EF4-FFF2-40B4-BE49-F238E27FC236}">
                <a16:creationId xmlns:a16="http://schemas.microsoft.com/office/drawing/2014/main" id="{3C06115C-17EE-4BBE-90AF-0972C845F1CF}"/>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14" name="Picture 13" descr="A picture containing clock&#10;&#10;Description automatically generated">
            <a:extLst>
              <a:ext uri="{FF2B5EF4-FFF2-40B4-BE49-F238E27FC236}">
                <a16:creationId xmlns:a16="http://schemas.microsoft.com/office/drawing/2014/main" id="{3501248F-972F-43E0-AC4E-A224AA95A761}"/>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Tree>
    <p:extLst>
      <p:ext uri="{BB962C8B-B14F-4D97-AF65-F5344CB8AC3E}">
        <p14:creationId xmlns:p14="http://schemas.microsoft.com/office/powerpoint/2010/main" val="24006206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KS1">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FA15F7C-B426-444A-95D5-518937B3029A}"/>
              </a:ext>
            </a:extLst>
          </p:cNvPr>
          <p:cNvSpPr txBox="1"/>
          <p:nvPr userDrawn="1"/>
        </p:nvSpPr>
        <p:spPr>
          <a:xfrm>
            <a:off x="4010026" y="3289910"/>
            <a:ext cx="4381500"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Primary KS1</a:t>
            </a:r>
          </a:p>
          <a:p>
            <a:pPr algn="r"/>
            <a:endParaRPr lang="en-GB" dirty="0"/>
          </a:p>
        </p:txBody>
      </p:sp>
      <p:pic>
        <p:nvPicPr>
          <p:cNvPr id="4" name="Picture 3" descr="A picture containing drawing&#10;&#10;Description automatically generated">
            <a:extLst>
              <a:ext uri="{FF2B5EF4-FFF2-40B4-BE49-F238E27FC236}">
                <a16:creationId xmlns:a16="http://schemas.microsoft.com/office/drawing/2014/main" id="{E3705FE7-7E34-4478-ADEF-A2D0D88940B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A1F91AE9-BE18-47CC-BA23-A89413899A8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76598" y="5674031"/>
            <a:ext cx="4841502" cy="1089110"/>
          </a:xfrm>
          <a:prstGeom prst="rect">
            <a:avLst/>
          </a:prstGeom>
        </p:spPr>
      </p:pic>
    </p:spTree>
    <p:extLst>
      <p:ext uri="{BB962C8B-B14F-4D97-AF65-F5344CB8AC3E}">
        <p14:creationId xmlns:p14="http://schemas.microsoft.com/office/powerpoint/2010/main" val="1161955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KS2">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FA15F7C-B426-444A-95D5-518937B3029A}"/>
              </a:ext>
            </a:extLst>
          </p:cNvPr>
          <p:cNvSpPr txBox="1"/>
          <p:nvPr userDrawn="1"/>
        </p:nvSpPr>
        <p:spPr>
          <a:xfrm>
            <a:off x="4010026" y="3289910"/>
            <a:ext cx="4381500"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Primary KS2</a:t>
            </a:r>
          </a:p>
          <a:p>
            <a:pPr algn="r"/>
            <a:endParaRPr lang="en-GB" dirty="0"/>
          </a:p>
        </p:txBody>
      </p:sp>
      <p:pic>
        <p:nvPicPr>
          <p:cNvPr id="4" name="Picture 3" descr="A picture containing drawing&#10;&#10;Description automatically generated">
            <a:extLst>
              <a:ext uri="{FF2B5EF4-FFF2-40B4-BE49-F238E27FC236}">
                <a16:creationId xmlns:a16="http://schemas.microsoft.com/office/drawing/2014/main" id="{E3705FE7-7E34-4478-ADEF-A2D0D88940B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140BB7D9-9F61-4201-B37B-8284369E8C52}"/>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76598" y="5674031"/>
            <a:ext cx="4841502" cy="1089110"/>
          </a:xfrm>
          <a:prstGeom prst="rect">
            <a:avLst/>
          </a:prstGeom>
        </p:spPr>
      </p:pic>
    </p:spTree>
    <p:extLst>
      <p:ext uri="{BB962C8B-B14F-4D97-AF65-F5344CB8AC3E}">
        <p14:creationId xmlns:p14="http://schemas.microsoft.com/office/powerpoint/2010/main" val="1200475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ssembly">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FA15F7C-B426-444A-95D5-518937B3029A}"/>
              </a:ext>
            </a:extLst>
          </p:cNvPr>
          <p:cNvSpPr txBox="1"/>
          <p:nvPr userDrawn="1"/>
        </p:nvSpPr>
        <p:spPr>
          <a:xfrm>
            <a:off x="2647950" y="3289910"/>
            <a:ext cx="5743576"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Primary Assembly</a:t>
            </a:r>
          </a:p>
          <a:p>
            <a:pPr algn="r"/>
            <a:endParaRPr lang="en-GB" dirty="0"/>
          </a:p>
        </p:txBody>
      </p:sp>
      <p:pic>
        <p:nvPicPr>
          <p:cNvPr id="4" name="Picture 3" descr="A picture containing drawing&#10;&#10;Description automatically generated">
            <a:extLst>
              <a:ext uri="{FF2B5EF4-FFF2-40B4-BE49-F238E27FC236}">
                <a16:creationId xmlns:a16="http://schemas.microsoft.com/office/drawing/2014/main" id="{E3705FE7-7E34-4478-ADEF-A2D0D88940B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38958934-D164-4550-BE58-87A0CA1F766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76598" y="5674031"/>
            <a:ext cx="4841502" cy="1089110"/>
          </a:xfrm>
          <a:prstGeom prst="rect">
            <a:avLst/>
          </a:prstGeom>
        </p:spPr>
      </p:pic>
    </p:spTree>
    <p:extLst>
      <p:ext uri="{BB962C8B-B14F-4D97-AF65-F5344CB8AC3E}">
        <p14:creationId xmlns:p14="http://schemas.microsoft.com/office/powerpoint/2010/main" val="17953663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1_Learning Journey">
    <p:spTree>
      <p:nvGrpSpPr>
        <p:cNvPr id="1" name=""/>
        <p:cNvGrpSpPr/>
        <p:nvPr/>
      </p:nvGrpSpPr>
      <p:grpSpPr>
        <a:xfrm>
          <a:off x="0" y="0"/>
          <a:ext cx="0" cy="0"/>
          <a:chOff x="0" y="0"/>
          <a:chExt cx="0" cy="0"/>
        </a:xfrm>
      </p:grpSpPr>
      <p:sp>
        <p:nvSpPr>
          <p:cNvPr id="9" name="Freeform: Shape 9">
            <a:extLst>
              <a:ext uri="{FF2B5EF4-FFF2-40B4-BE49-F238E27FC236}">
                <a16:creationId xmlns:a16="http://schemas.microsoft.com/office/drawing/2014/main" id="{E61A4D26-4875-40CA-A5B2-7B453F8FE296}"/>
              </a:ext>
            </a:extLst>
          </p:cNvPr>
          <p:cNvSpPr/>
          <p:nvPr/>
        </p:nvSpPr>
        <p:spPr>
          <a:xfrm>
            <a:off x="807888" y="1955228"/>
            <a:ext cx="8229599" cy="4147865"/>
          </a:xfrm>
          <a:custGeom>
            <a:avLst/>
            <a:gdLst>
              <a:gd name="connsiteX0" fmla="*/ 0 w 7263928"/>
              <a:gd name="connsiteY0" fmla="*/ 75127 h 3582415"/>
              <a:gd name="connsiteX1" fmla="*/ 6150280 w 7263928"/>
              <a:gd name="connsiteY1" fmla="*/ 100179 h 3582415"/>
              <a:gd name="connsiteX2" fmla="*/ 6770318 w 7263928"/>
              <a:gd name="connsiteY2" fmla="*/ 1052157 h 3582415"/>
              <a:gd name="connsiteX3" fmla="*/ 795403 w 7263928"/>
              <a:gd name="connsiteY3" fmla="*/ 1803719 h 3582415"/>
              <a:gd name="connsiteX4" fmla="*/ 989557 w 7263928"/>
              <a:gd name="connsiteY4" fmla="*/ 3075110 h 3582415"/>
              <a:gd name="connsiteX5" fmla="*/ 6657584 w 7263928"/>
              <a:gd name="connsiteY5" fmla="*/ 3582415 h 3582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63928" h="3582415">
                <a:moveTo>
                  <a:pt x="0" y="75127"/>
                </a:moveTo>
                <a:cubicBezTo>
                  <a:pt x="2510947" y="6234"/>
                  <a:pt x="5021894" y="-62659"/>
                  <a:pt x="6150280" y="100179"/>
                </a:cubicBezTo>
                <a:cubicBezTo>
                  <a:pt x="7278666" y="263017"/>
                  <a:pt x="7662797" y="768234"/>
                  <a:pt x="6770318" y="1052157"/>
                </a:cubicBezTo>
                <a:cubicBezTo>
                  <a:pt x="5877839" y="1336080"/>
                  <a:pt x="1758863" y="1466560"/>
                  <a:pt x="795403" y="1803719"/>
                </a:cubicBezTo>
                <a:cubicBezTo>
                  <a:pt x="-168057" y="2140878"/>
                  <a:pt x="12527" y="2778661"/>
                  <a:pt x="989557" y="3075110"/>
                </a:cubicBezTo>
                <a:cubicBezTo>
                  <a:pt x="1966587" y="3371559"/>
                  <a:pt x="4312085" y="3476987"/>
                  <a:pt x="6657584" y="3582415"/>
                </a:cubicBezTo>
              </a:path>
            </a:pathLst>
          </a:custGeom>
          <a:ln w="19050" cap="flat" cmpd="sng" algn="ctr">
            <a:solidFill>
              <a:schemeClr val="tx2"/>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txBody>
          <a:bodyPr rtlCol="0" anchor="ctr"/>
          <a:lstStyle/>
          <a:p>
            <a:pPr algn="ctr"/>
            <a:endParaRPr lang="en-GB" sz="1800">
              <a:highlight>
                <a:srgbClr val="03ABE1"/>
              </a:highlight>
              <a:latin typeface="Century Gothic"/>
              <a:cs typeface="Century Gothic"/>
            </a:endParaRPr>
          </a:p>
        </p:txBody>
      </p:sp>
      <p:sp>
        <p:nvSpPr>
          <p:cNvPr id="31" name="Text Placeholder 24">
            <a:extLst>
              <a:ext uri="{FF2B5EF4-FFF2-40B4-BE49-F238E27FC236}">
                <a16:creationId xmlns:a16="http://schemas.microsoft.com/office/drawing/2014/main" id="{DB6B306F-BFCD-4479-ACB0-81C8F27DCE04}"/>
              </a:ext>
            </a:extLst>
          </p:cNvPr>
          <p:cNvSpPr>
            <a:spLocks noGrp="1"/>
          </p:cNvSpPr>
          <p:nvPr>
            <p:ph type="body" sz="quarter" idx="17"/>
          </p:nvPr>
        </p:nvSpPr>
        <p:spPr>
          <a:xfrm>
            <a:off x="429024" y="3727097"/>
            <a:ext cx="1713600" cy="1108800"/>
          </a:xfrm>
          <a:prstGeom prst="roundRect">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2" name="Title 1">
            <a:extLst>
              <a:ext uri="{FF2B5EF4-FFF2-40B4-BE49-F238E27FC236}">
                <a16:creationId xmlns:a16="http://schemas.microsoft.com/office/drawing/2014/main" id="{0B71B64D-5B71-48B0-A10B-5D516CB7DCF1}"/>
              </a:ext>
            </a:extLst>
          </p:cNvPr>
          <p:cNvSpPr txBox="1">
            <a:spLocks/>
          </p:cNvSpPr>
          <p:nvPr/>
        </p:nvSpPr>
        <p:spPr>
          <a:xfrm>
            <a:off x="408532" y="193181"/>
            <a:ext cx="8229600"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dirty="0">
                <a:solidFill>
                  <a:schemeClr val="bg1"/>
                </a:solidFill>
                <a:latin typeface="Century Gothic"/>
                <a:cs typeface="Century Gothic"/>
              </a:rPr>
              <a:t>Our learning journey for this week!</a:t>
            </a:r>
          </a:p>
        </p:txBody>
      </p:sp>
      <p:sp>
        <p:nvSpPr>
          <p:cNvPr id="25" name="Text Placeholder 24">
            <a:extLst>
              <a:ext uri="{FF2B5EF4-FFF2-40B4-BE49-F238E27FC236}">
                <a16:creationId xmlns:a16="http://schemas.microsoft.com/office/drawing/2014/main" id="{15F20F20-48E6-4C24-8828-2C82B4338565}"/>
              </a:ext>
            </a:extLst>
          </p:cNvPr>
          <p:cNvSpPr>
            <a:spLocks noGrp="1"/>
          </p:cNvSpPr>
          <p:nvPr>
            <p:ph type="body" sz="quarter" idx="13"/>
          </p:nvPr>
        </p:nvSpPr>
        <p:spPr>
          <a:xfrm>
            <a:off x="2088170" y="1528922"/>
            <a:ext cx="1713600" cy="1108800"/>
          </a:xfrm>
          <a:prstGeom prst="flowChartAlternateProcess">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dirty="0"/>
              <a:t>Click to edit Master text styles</a:t>
            </a:r>
          </a:p>
        </p:txBody>
      </p:sp>
      <p:sp>
        <p:nvSpPr>
          <p:cNvPr id="27" name="Text Placeholder 26">
            <a:extLst>
              <a:ext uri="{FF2B5EF4-FFF2-40B4-BE49-F238E27FC236}">
                <a16:creationId xmlns:a16="http://schemas.microsoft.com/office/drawing/2014/main" id="{2868CCFB-DEDB-423B-A8FC-3A26C842F38A}"/>
              </a:ext>
            </a:extLst>
          </p:cNvPr>
          <p:cNvSpPr>
            <a:spLocks noGrp="1"/>
          </p:cNvSpPr>
          <p:nvPr>
            <p:ph type="body" sz="quarter" idx="14"/>
          </p:nvPr>
        </p:nvSpPr>
        <p:spPr>
          <a:xfrm>
            <a:off x="4775496" y="1438124"/>
            <a:ext cx="1980000" cy="1224000"/>
          </a:xfrm>
          <a:prstGeom prst="ellipse">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dirty="0"/>
              <a:t>Click to edit Master text styles</a:t>
            </a:r>
          </a:p>
        </p:txBody>
      </p:sp>
      <p:sp>
        <p:nvSpPr>
          <p:cNvPr id="29" name="Text Placeholder 24">
            <a:extLst>
              <a:ext uri="{FF2B5EF4-FFF2-40B4-BE49-F238E27FC236}">
                <a16:creationId xmlns:a16="http://schemas.microsoft.com/office/drawing/2014/main" id="{F28DE195-DDB4-47F8-8B8C-DC750A8D9C27}"/>
              </a:ext>
            </a:extLst>
          </p:cNvPr>
          <p:cNvSpPr>
            <a:spLocks noGrp="1"/>
          </p:cNvSpPr>
          <p:nvPr>
            <p:ph type="body" sz="quarter" idx="15"/>
          </p:nvPr>
        </p:nvSpPr>
        <p:spPr>
          <a:xfrm>
            <a:off x="6399741" y="2823345"/>
            <a:ext cx="1713600" cy="1108800"/>
          </a:xfrm>
          <a:prstGeom prst="roundRect">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dirty="0"/>
              <a:t>Click to edit Master text styles</a:t>
            </a:r>
          </a:p>
        </p:txBody>
      </p:sp>
      <p:sp>
        <p:nvSpPr>
          <p:cNvPr id="30" name="Text Placeholder 26">
            <a:extLst>
              <a:ext uri="{FF2B5EF4-FFF2-40B4-BE49-F238E27FC236}">
                <a16:creationId xmlns:a16="http://schemas.microsoft.com/office/drawing/2014/main" id="{C074B4FC-009B-47F9-A785-7C0FDE0B90EB}"/>
              </a:ext>
            </a:extLst>
          </p:cNvPr>
          <p:cNvSpPr>
            <a:spLocks noGrp="1"/>
          </p:cNvSpPr>
          <p:nvPr>
            <p:ph type="body" sz="quarter" idx="16"/>
          </p:nvPr>
        </p:nvSpPr>
        <p:spPr>
          <a:xfrm>
            <a:off x="3393747" y="3052426"/>
            <a:ext cx="1980000" cy="1224000"/>
          </a:xfrm>
          <a:prstGeom prst="ellipse">
            <a:avLst/>
          </a:prstGeom>
          <a:solidFill>
            <a:schemeClr val="bg1"/>
          </a:solidFill>
          <a:ln w="28575">
            <a:solidFill>
              <a:schemeClr val="tx2"/>
            </a:solidFill>
          </a:ln>
        </p:spPr>
        <p:txBody>
          <a:bodyP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dirty="0"/>
              <a:t>Click to edit Master text styles</a:t>
            </a:r>
          </a:p>
        </p:txBody>
      </p:sp>
      <p:sp>
        <p:nvSpPr>
          <p:cNvPr id="33" name="Text Placeholder 26">
            <a:extLst>
              <a:ext uri="{FF2B5EF4-FFF2-40B4-BE49-F238E27FC236}">
                <a16:creationId xmlns:a16="http://schemas.microsoft.com/office/drawing/2014/main" id="{4ADB8F8D-C5D2-43D9-95F6-8953E23439F5}"/>
              </a:ext>
            </a:extLst>
          </p:cNvPr>
          <p:cNvSpPr>
            <a:spLocks noGrp="1"/>
          </p:cNvSpPr>
          <p:nvPr>
            <p:ph type="body" sz="quarter" idx="18"/>
          </p:nvPr>
        </p:nvSpPr>
        <p:spPr>
          <a:xfrm>
            <a:off x="2403747" y="5180426"/>
            <a:ext cx="1980000" cy="1224000"/>
          </a:xfrm>
          <a:prstGeom prst="ellipse">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 name="Text Placeholder 2">
            <a:extLst>
              <a:ext uri="{FF2B5EF4-FFF2-40B4-BE49-F238E27FC236}">
                <a16:creationId xmlns:a16="http://schemas.microsoft.com/office/drawing/2014/main" id="{2FE22C82-1322-47F0-8433-07036B1A318E}"/>
              </a:ext>
            </a:extLst>
          </p:cNvPr>
          <p:cNvSpPr>
            <a:spLocks noGrp="1"/>
          </p:cNvSpPr>
          <p:nvPr>
            <p:ph type="body" sz="quarter" idx="19" hasCustomPrompt="1"/>
          </p:nvPr>
        </p:nvSpPr>
        <p:spPr>
          <a:xfrm>
            <a:off x="5364067" y="5446864"/>
            <a:ext cx="1713600" cy="1108800"/>
          </a:xfrm>
          <a:prstGeom prst="roundRect">
            <a:avLst/>
          </a:prstGeom>
          <a:solidFill>
            <a:schemeClr val="bg1"/>
          </a:solidFill>
          <a:ln w="28575">
            <a:solidFill>
              <a:schemeClr val="tx2"/>
            </a:solidFill>
          </a:ln>
        </p:spPr>
        <p:txBody>
          <a:bodyPr anchor="ctr">
            <a:normAutofit/>
          </a:bodyPr>
          <a:lstStyle>
            <a:lvl1pPr marL="0" indent="0" algn="ctr">
              <a:buNone/>
              <a:defRPr sz="1600"/>
            </a:lvl1pPr>
          </a:lstStyle>
          <a:p>
            <a:pPr lvl="0"/>
            <a:r>
              <a:rPr lang="en-US"/>
              <a:t>Vote!</a:t>
            </a:r>
          </a:p>
        </p:txBody>
      </p:sp>
      <p:sp>
        <p:nvSpPr>
          <p:cNvPr id="16" name="Pentagon 20">
            <a:extLst>
              <a:ext uri="{FF2B5EF4-FFF2-40B4-BE49-F238E27FC236}">
                <a16:creationId xmlns:a16="http://schemas.microsoft.com/office/drawing/2014/main" id="{DA2DF849-3511-4215-A523-E2689B60D3E8}"/>
              </a:ext>
            </a:extLst>
          </p:cNvPr>
          <p:cNvSpPr/>
          <p:nvPr userDrawn="1"/>
        </p:nvSpPr>
        <p:spPr>
          <a:xfrm>
            <a:off x="542261" y="1671517"/>
            <a:ext cx="977344" cy="67749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17" name="Pentagon 20">
            <a:extLst>
              <a:ext uri="{FF2B5EF4-FFF2-40B4-BE49-F238E27FC236}">
                <a16:creationId xmlns:a16="http://schemas.microsoft.com/office/drawing/2014/main" id="{4EEB3A40-0D0F-4F19-B981-AB60AACE0636}"/>
              </a:ext>
            </a:extLst>
          </p:cNvPr>
          <p:cNvSpPr/>
          <p:nvPr userDrawn="1"/>
        </p:nvSpPr>
        <p:spPr>
          <a:xfrm flipH="1">
            <a:off x="7650539" y="5748935"/>
            <a:ext cx="925604" cy="67749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18" name="Title 1">
            <a:extLst>
              <a:ext uri="{FF2B5EF4-FFF2-40B4-BE49-F238E27FC236}">
                <a16:creationId xmlns:a16="http://schemas.microsoft.com/office/drawing/2014/main" id="{EC5CC026-1AD4-4EB0-AC86-1B8AF31FC042}"/>
              </a:ext>
            </a:extLst>
          </p:cNvPr>
          <p:cNvSpPr txBox="1">
            <a:spLocks/>
          </p:cNvSpPr>
          <p:nvPr userDrawn="1"/>
        </p:nvSpPr>
        <p:spPr>
          <a:xfrm>
            <a:off x="684812" y="1811615"/>
            <a:ext cx="675028" cy="453189"/>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1800" b="1" dirty="0">
                <a:solidFill>
                  <a:schemeClr val="bg1"/>
                </a:solidFill>
                <a:latin typeface="Century Gothic"/>
                <a:cs typeface="Century Gothic"/>
              </a:rPr>
              <a:t>Start</a:t>
            </a:r>
          </a:p>
        </p:txBody>
      </p:sp>
      <p:sp>
        <p:nvSpPr>
          <p:cNvPr id="19" name="Title 1">
            <a:extLst>
              <a:ext uri="{FF2B5EF4-FFF2-40B4-BE49-F238E27FC236}">
                <a16:creationId xmlns:a16="http://schemas.microsoft.com/office/drawing/2014/main" id="{B68CEEB8-E9C3-4DB5-A351-87334C891E30}"/>
              </a:ext>
            </a:extLst>
          </p:cNvPr>
          <p:cNvSpPr txBox="1">
            <a:spLocks/>
          </p:cNvSpPr>
          <p:nvPr userDrawn="1"/>
        </p:nvSpPr>
        <p:spPr>
          <a:xfrm>
            <a:off x="7754491" y="5922774"/>
            <a:ext cx="1163242" cy="503659"/>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1800" b="1" dirty="0">
                <a:solidFill>
                  <a:schemeClr val="bg1"/>
                </a:solidFill>
                <a:latin typeface="Century Gothic"/>
                <a:cs typeface="Century Gothic"/>
              </a:rPr>
              <a:t>Finish</a:t>
            </a:r>
          </a:p>
        </p:txBody>
      </p:sp>
      <p:pic>
        <p:nvPicPr>
          <p:cNvPr id="21" name="Picture 20">
            <a:extLst>
              <a:ext uri="{FF2B5EF4-FFF2-40B4-BE49-F238E27FC236}">
                <a16:creationId xmlns:a16="http://schemas.microsoft.com/office/drawing/2014/main" id="{29F05BDC-51C8-4614-8A88-8CDB8B8B651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flipH="1">
            <a:off x="8218394" y="4846782"/>
            <a:ext cx="925606" cy="1832996"/>
          </a:xfrm>
          <a:prstGeom prst="rect">
            <a:avLst/>
          </a:prstGeom>
        </p:spPr>
      </p:pic>
      <p:pic>
        <p:nvPicPr>
          <p:cNvPr id="4" name="Picture 3" descr="A picture containing graphics, clock, drawing&#10;&#10;Description automatically generated">
            <a:extLst>
              <a:ext uri="{FF2B5EF4-FFF2-40B4-BE49-F238E27FC236}">
                <a16:creationId xmlns:a16="http://schemas.microsoft.com/office/drawing/2014/main" id="{282DFBC9-D6E7-42B3-AE79-7CC9E1E6A13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995" y="1519900"/>
            <a:ext cx="654330" cy="980729"/>
          </a:xfrm>
          <a:prstGeom prst="rect">
            <a:avLst/>
          </a:prstGeom>
        </p:spPr>
      </p:pic>
    </p:spTree>
    <p:extLst>
      <p:ext uri="{BB962C8B-B14F-4D97-AF65-F5344CB8AC3E}">
        <p14:creationId xmlns:p14="http://schemas.microsoft.com/office/powerpoint/2010/main" val="14387429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areer Launchpa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8ECD0A4-785E-4F45-86AF-143230581471}"/>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3" name="Rectangle 2">
            <a:extLst>
              <a:ext uri="{FF2B5EF4-FFF2-40B4-BE49-F238E27FC236}">
                <a16:creationId xmlns:a16="http://schemas.microsoft.com/office/drawing/2014/main" id="{044F96AF-F68D-4311-B7EA-6238A94F78C0}"/>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4" name="Picture 3" descr="A picture containing fence&#10;&#10;Description automatically generated">
            <a:extLst>
              <a:ext uri="{FF2B5EF4-FFF2-40B4-BE49-F238E27FC236}">
                <a16:creationId xmlns:a16="http://schemas.microsoft.com/office/drawing/2014/main" id="{3264288A-8E06-41BB-BDCC-B38A2AFC082A}"/>
              </a:ext>
            </a:extLst>
          </p:cNvPr>
          <p:cNvPicPr>
            <a:picLocks noChangeAspect="1"/>
          </p:cNvPicPr>
          <p:nvPr userDrawn="1"/>
        </p:nvPicPr>
        <p:blipFill>
          <a:blip r:embed="rId2"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sp>
        <p:nvSpPr>
          <p:cNvPr id="10" name="Slide Number Placeholder 1">
            <a:extLst>
              <a:ext uri="{FF2B5EF4-FFF2-40B4-BE49-F238E27FC236}">
                <a16:creationId xmlns:a16="http://schemas.microsoft.com/office/drawing/2014/main" id="{C300255F-5BBA-4D4A-B2C7-FD049831FF04}"/>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12" name="Picture 11" descr="A picture containing clock&#10;&#10;Description automatically generated">
            <a:extLst>
              <a:ext uri="{FF2B5EF4-FFF2-40B4-BE49-F238E27FC236}">
                <a16:creationId xmlns:a16="http://schemas.microsoft.com/office/drawing/2014/main" id="{0C8D7D3D-95FA-4D56-B07A-587E3269569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
        <p:nvSpPr>
          <p:cNvPr id="5" name="Shape 114">
            <a:extLst>
              <a:ext uri="{FF2B5EF4-FFF2-40B4-BE49-F238E27FC236}">
                <a16:creationId xmlns:a16="http://schemas.microsoft.com/office/drawing/2014/main" id="{C4D1B38A-4659-4EBA-8038-1FE9EFCB0BA0}"/>
              </a:ext>
            </a:extLst>
          </p:cNvPr>
          <p:cNvSpPr/>
          <p:nvPr userDrawn="1"/>
        </p:nvSpPr>
        <p:spPr>
          <a:xfrm>
            <a:off x="799302" y="299256"/>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Career Launchpad!</a:t>
            </a:r>
          </a:p>
        </p:txBody>
      </p:sp>
      <p:sp>
        <p:nvSpPr>
          <p:cNvPr id="7" name="Pentagon 20">
            <a:extLst>
              <a:ext uri="{FF2B5EF4-FFF2-40B4-BE49-F238E27FC236}">
                <a16:creationId xmlns:a16="http://schemas.microsoft.com/office/drawing/2014/main" id="{155A2B88-EE49-425A-8356-042C528D320C}"/>
              </a:ext>
            </a:extLst>
          </p:cNvPr>
          <p:cNvSpPr/>
          <p:nvPr userDrawn="1"/>
        </p:nvSpPr>
        <p:spPr>
          <a:xfrm>
            <a:off x="0" y="259614"/>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pic>
        <p:nvPicPr>
          <p:cNvPr id="15" name="Graphic 14" descr="Rocket">
            <a:extLst>
              <a:ext uri="{FF2B5EF4-FFF2-40B4-BE49-F238E27FC236}">
                <a16:creationId xmlns:a16="http://schemas.microsoft.com/office/drawing/2014/main" id="{C30F38E6-E78B-4ED1-B102-5E9076CDA294}"/>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30480" y="279928"/>
            <a:ext cx="480249" cy="480249"/>
          </a:xfrm>
          <a:prstGeom prst="rect">
            <a:avLst/>
          </a:prstGeom>
        </p:spPr>
      </p:pic>
    </p:spTree>
    <p:extLst>
      <p:ext uri="{BB962C8B-B14F-4D97-AF65-F5344CB8AC3E}">
        <p14:creationId xmlns:p14="http://schemas.microsoft.com/office/powerpoint/2010/main" val="36580037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all to Action">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0BFBBD2-9EB0-4AEA-A864-42DE5B10671E}"/>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8" name="Rectangle 17">
            <a:extLst>
              <a:ext uri="{FF2B5EF4-FFF2-40B4-BE49-F238E27FC236}">
                <a16:creationId xmlns:a16="http://schemas.microsoft.com/office/drawing/2014/main" id="{85EAC95A-8E8B-47D4-B1DA-110A46B012A0}"/>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20" name="Picture 19" descr="A picture containing fence&#10;&#10;Description automatically generated">
            <a:extLst>
              <a:ext uri="{FF2B5EF4-FFF2-40B4-BE49-F238E27FC236}">
                <a16:creationId xmlns:a16="http://schemas.microsoft.com/office/drawing/2014/main" id="{C39A2B44-408E-4589-B052-CE284573E725}"/>
              </a:ext>
            </a:extLst>
          </p:cNvPr>
          <p:cNvPicPr>
            <a:picLocks noChangeAspect="1"/>
          </p:cNvPicPr>
          <p:nvPr userDrawn="1"/>
        </p:nvPicPr>
        <p:blipFill>
          <a:blip r:embed="rId2"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sp>
        <p:nvSpPr>
          <p:cNvPr id="22" name="Slide Number Placeholder 1">
            <a:extLst>
              <a:ext uri="{FF2B5EF4-FFF2-40B4-BE49-F238E27FC236}">
                <a16:creationId xmlns:a16="http://schemas.microsoft.com/office/drawing/2014/main" id="{A7442191-8516-49E1-8C85-51158EA849AB}"/>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24" name="Picture 23" descr="A picture containing clock&#10;&#10;Description automatically generated">
            <a:extLst>
              <a:ext uri="{FF2B5EF4-FFF2-40B4-BE49-F238E27FC236}">
                <a16:creationId xmlns:a16="http://schemas.microsoft.com/office/drawing/2014/main" id="{9C860DB5-0C95-4323-8A54-B7012B4D499B}"/>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
        <p:nvSpPr>
          <p:cNvPr id="7" name="Pentagon 20">
            <a:extLst>
              <a:ext uri="{FF2B5EF4-FFF2-40B4-BE49-F238E27FC236}">
                <a16:creationId xmlns:a16="http://schemas.microsoft.com/office/drawing/2014/main" id="{155A2B88-EE49-425A-8356-042C528D320C}"/>
              </a:ext>
            </a:extLst>
          </p:cNvPr>
          <p:cNvSpPr/>
          <p:nvPr userDrawn="1"/>
        </p:nvSpPr>
        <p:spPr>
          <a:xfrm>
            <a:off x="0" y="224087"/>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8" name="Shape 114">
            <a:extLst>
              <a:ext uri="{FF2B5EF4-FFF2-40B4-BE49-F238E27FC236}">
                <a16:creationId xmlns:a16="http://schemas.microsoft.com/office/drawing/2014/main" id="{628D0397-A2D6-4FFE-A425-602F9D7CE3FB}"/>
              </a:ext>
            </a:extLst>
          </p:cNvPr>
          <p:cNvSpPr/>
          <p:nvPr userDrawn="1"/>
        </p:nvSpPr>
        <p:spPr>
          <a:xfrm>
            <a:off x="799302" y="263729"/>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Call to Action!</a:t>
            </a:r>
          </a:p>
        </p:txBody>
      </p:sp>
      <p:pic>
        <p:nvPicPr>
          <p:cNvPr id="9" name="Graphic 8" descr="Megaphone1">
            <a:extLst>
              <a:ext uri="{FF2B5EF4-FFF2-40B4-BE49-F238E27FC236}">
                <a16:creationId xmlns:a16="http://schemas.microsoft.com/office/drawing/2014/main" id="{A50A47C4-2396-40DF-BE9F-146C18BA8012}"/>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50799" y="212283"/>
            <a:ext cx="540252" cy="540252"/>
          </a:xfrm>
          <a:prstGeom prst="rect">
            <a:avLst/>
          </a:prstGeom>
        </p:spPr>
      </p:pic>
    </p:spTree>
    <p:extLst>
      <p:ext uri="{BB962C8B-B14F-4D97-AF65-F5344CB8AC3E}">
        <p14:creationId xmlns:p14="http://schemas.microsoft.com/office/powerpoint/2010/main" val="17912651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mparison Summary">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012328A-13FB-4C12-BB73-072051A330D7}"/>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0" name="Rectangle 9">
            <a:extLst>
              <a:ext uri="{FF2B5EF4-FFF2-40B4-BE49-F238E27FC236}">
                <a16:creationId xmlns:a16="http://schemas.microsoft.com/office/drawing/2014/main" id="{22B3DC8B-660D-40B9-9674-A165F59DB38D}"/>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fence&#10;&#10;Description automatically generated">
            <a:extLst>
              <a:ext uri="{FF2B5EF4-FFF2-40B4-BE49-F238E27FC236}">
                <a16:creationId xmlns:a16="http://schemas.microsoft.com/office/drawing/2014/main" id="{CA260C57-9230-4CE6-A45C-5B8C05F3A513}"/>
              </a:ext>
            </a:extLst>
          </p:cNvPr>
          <p:cNvPicPr>
            <a:picLocks noChangeAspect="1"/>
          </p:cNvPicPr>
          <p:nvPr userDrawn="1"/>
        </p:nvPicPr>
        <p:blipFill>
          <a:blip r:embed="rId2"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sp>
        <p:nvSpPr>
          <p:cNvPr id="16" name="Slide Number Placeholder 1">
            <a:extLst>
              <a:ext uri="{FF2B5EF4-FFF2-40B4-BE49-F238E27FC236}">
                <a16:creationId xmlns:a16="http://schemas.microsoft.com/office/drawing/2014/main" id="{1ECC34A2-AEEA-456C-8ED3-93A0902EDAE2}"/>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18" name="Picture 17" descr="A picture containing clock&#10;&#10;Description automatically generated">
            <a:extLst>
              <a:ext uri="{FF2B5EF4-FFF2-40B4-BE49-F238E27FC236}">
                <a16:creationId xmlns:a16="http://schemas.microsoft.com/office/drawing/2014/main" id="{96A673BE-91C3-4A9A-9D8C-42E07C21264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412751" y="2140961"/>
            <a:ext cx="4176713" cy="4003736"/>
          </a:xfrm>
          <a:prstGeom prst="rect">
            <a:avLst/>
          </a:prstGeom>
          <a:solidFill>
            <a:schemeClr val="bg1"/>
          </a:solidFill>
          <a:ln>
            <a:solidFill>
              <a:schemeClr val="tx1"/>
            </a:solidFill>
          </a:ln>
        </p:spPr>
        <p:txBody>
          <a:bodyPr>
            <a:normAutofit/>
          </a:bodyPr>
          <a:lstStyle>
            <a:lvl1pPr marL="285750" indent="-285750">
              <a:buClr>
                <a:schemeClr val="tx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1" name="Rectangle 10">
            <a:extLst>
              <a:ext uri="{FF2B5EF4-FFF2-40B4-BE49-F238E27FC236}">
                <a16:creationId xmlns:a16="http://schemas.microsoft.com/office/drawing/2014/main" id="{F8C349FA-FA0A-47CF-B375-590C3935656D}"/>
              </a:ext>
            </a:extLst>
          </p:cNvPr>
          <p:cNvSpPr/>
          <p:nvPr/>
        </p:nvSpPr>
        <p:spPr>
          <a:xfrm>
            <a:off x="412544" y="1708914"/>
            <a:ext cx="4176347" cy="432047"/>
          </a:xfrm>
          <a:prstGeom prst="rect">
            <a:avLst/>
          </a:prstGeom>
          <a:solidFill>
            <a:schemeClr val="tx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1"/>
                </a:solidFill>
                <a:latin typeface="Century Gothic"/>
                <a:ea typeface="Lato" panose="020F0502020204030203" pitchFamily="34" charset="0"/>
                <a:cs typeface="Century Gothic"/>
              </a:rPr>
              <a:t>Yes</a:t>
            </a:r>
            <a:endParaRPr lang="en-GB" sz="1800" b="1" dirty="0">
              <a:solidFill>
                <a:schemeClr val="bg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id="{F4681413-D22E-44B1-B3BB-C8FC00A935E9}"/>
              </a:ext>
            </a:extLst>
          </p:cNvPr>
          <p:cNvSpPr/>
          <p:nvPr/>
        </p:nvSpPr>
        <p:spPr>
          <a:xfrm>
            <a:off x="4588890" y="1708914"/>
            <a:ext cx="4142566" cy="432047"/>
          </a:xfrm>
          <a:prstGeom prst="rect">
            <a:avLst/>
          </a:prstGeom>
          <a:solidFill>
            <a:schemeClr val="accent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1"/>
                </a:solidFill>
                <a:latin typeface="Century Gothic"/>
                <a:ea typeface="Lato" panose="020F0502020204030203" pitchFamily="34" charset="0"/>
                <a:cs typeface="Century Gothic"/>
              </a:rPr>
              <a:t>No</a:t>
            </a:r>
            <a:endParaRPr lang="en-GB" sz="1800" b="1" dirty="0">
              <a:solidFill>
                <a:schemeClr val="bg1"/>
              </a:solidFill>
              <a:latin typeface="Century Gothic"/>
              <a:ea typeface="Lato" panose="020F0502020204030203" pitchFamily="34" charset="0"/>
              <a:cs typeface="Century Gothic"/>
            </a:endParaRP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89463" y="2135646"/>
            <a:ext cx="4141787" cy="4003736"/>
          </a:xfrm>
          <a:prstGeom prst="rect">
            <a:avLst/>
          </a:prstGeom>
          <a:solidFill>
            <a:schemeClr val="bg1"/>
          </a:solidFill>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20" name="Title 1">
            <a:extLst>
              <a:ext uri="{FF2B5EF4-FFF2-40B4-BE49-F238E27FC236}">
                <a16:creationId xmlns:a16="http://schemas.microsoft.com/office/drawing/2014/main" id="{8DBB87CC-C2F7-4D7C-8F67-2EED887ADD36}"/>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bg1"/>
                </a:solidFill>
                <a:latin typeface="+mn-lt"/>
                <a:ea typeface="+mj-ea"/>
                <a:cs typeface="+mj-cs"/>
              </a:defRPr>
            </a:lvl1pPr>
          </a:lstStyle>
          <a:p>
            <a:r>
              <a:rPr lang="en-GB" dirty="0"/>
              <a:t>Copy the Vote Topic Question Here</a:t>
            </a:r>
            <a:endParaRPr lang="en-US" dirty="0"/>
          </a:p>
        </p:txBody>
      </p:sp>
    </p:spTree>
    <p:extLst>
      <p:ext uri="{BB962C8B-B14F-4D97-AF65-F5344CB8AC3E}">
        <p14:creationId xmlns:p14="http://schemas.microsoft.com/office/powerpoint/2010/main" val="13844384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Final Slide">
    <p:spTree>
      <p:nvGrpSpPr>
        <p:cNvPr id="1" name=""/>
        <p:cNvGrpSpPr/>
        <p:nvPr/>
      </p:nvGrpSpPr>
      <p:grpSpPr>
        <a:xfrm>
          <a:off x="0" y="0"/>
          <a:ext cx="0" cy="0"/>
          <a:chOff x="0" y="0"/>
          <a:chExt cx="0" cy="0"/>
        </a:xfrm>
      </p:grpSpPr>
      <p:pic>
        <p:nvPicPr>
          <p:cNvPr id="19" name="Picture 18" descr="A close up of a logo&#10;&#10;Description automatically generated">
            <a:extLst>
              <a:ext uri="{FF2B5EF4-FFF2-40B4-BE49-F238E27FC236}">
                <a16:creationId xmlns:a16="http://schemas.microsoft.com/office/drawing/2014/main" id="{C87B24CF-E1DC-461C-B3CD-4164F9EC5CE5}"/>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0" y="0"/>
            <a:ext cx="9144000" cy="1009650"/>
          </a:xfrm>
          <a:prstGeom prst="rect">
            <a:avLst/>
          </a:prstGeom>
        </p:spPr>
      </p:pic>
      <p:sp>
        <p:nvSpPr>
          <p:cNvPr id="2" name="Title 1">
            <a:extLst>
              <a:ext uri="{FF2B5EF4-FFF2-40B4-BE49-F238E27FC236}">
                <a16:creationId xmlns:a16="http://schemas.microsoft.com/office/drawing/2014/main" id="{02C4C5B9-1832-41FB-B9B3-37F0AADA749D}"/>
              </a:ext>
            </a:extLst>
          </p:cNvPr>
          <p:cNvSpPr>
            <a:spLocks noGrp="1"/>
          </p:cNvSpPr>
          <p:nvPr>
            <p:ph type="title"/>
          </p:nvPr>
        </p:nvSpPr>
        <p:spPr>
          <a:xfrm>
            <a:off x="457200" y="274640"/>
            <a:ext cx="8229600" cy="570751"/>
          </a:xfrm>
          <a:prstGeom prst="rect">
            <a:avLst/>
          </a:prstGeom>
        </p:spPr>
        <p:txBody>
          <a:bodyPr/>
          <a:lstStyle/>
          <a:p>
            <a:r>
              <a:rPr lang="en-US"/>
              <a:t>Click to edit Master title style</a:t>
            </a:r>
            <a:endParaRPr lang="en-GB"/>
          </a:p>
        </p:txBody>
      </p:sp>
      <p:sp>
        <p:nvSpPr>
          <p:cNvPr id="3" name="Title Placeholder 1">
            <a:extLst>
              <a:ext uri="{FF2B5EF4-FFF2-40B4-BE49-F238E27FC236}">
                <a16:creationId xmlns:a16="http://schemas.microsoft.com/office/drawing/2014/main" id="{CC5705BC-609F-40A9-9B5F-4537BBAE1D4A}"/>
              </a:ext>
            </a:extLst>
          </p:cNvPr>
          <p:cNvSpPr txBox="1">
            <a:spLocks/>
          </p:cNvSpPr>
          <p:nvPr userDrawn="1"/>
        </p:nvSpPr>
        <p:spPr>
          <a:xfrm>
            <a:off x="457200" y="274640"/>
            <a:ext cx="8229600" cy="57075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700" kern="1200">
                <a:solidFill>
                  <a:schemeClr val="tx1"/>
                </a:solidFill>
                <a:latin typeface="Century Gothic" panose="020B0502020202020204" pitchFamily="34" charset="0"/>
                <a:ea typeface="+mj-ea"/>
                <a:cs typeface="+mj-cs"/>
              </a:defRPr>
            </a:lvl1pPr>
          </a:lstStyle>
          <a:p>
            <a:r>
              <a:rPr lang="en-US"/>
              <a:t>Click to edit Master title style</a:t>
            </a:r>
          </a:p>
        </p:txBody>
      </p:sp>
      <p:sp>
        <p:nvSpPr>
          <p:cNvPr id="4" name="Text Placeholder 2">
            <a:extLst>
              <a:ext uri="{FF2B5EF4-FFF2-40B4-BE49-F238E27FC236}">
                <a16:creationId xmlns:a16="http://schemas.microsoft.com/office/drawing/2014/main" id="{CE2E4906-4E28-4FA0-9CEB-5448120E683C}"/>
              </a:ext>
            </a:extLst>
          </p:cNvPr>
          <p:cNvSpPr>
            <a:spLocks noGrp="1"/>
          </p:cNvSpPr>
          <p:nvPr>
            <p:ph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5" name="Title 1">
            <a:extLst>
              <a:ext uri="{FF2B5EF4-FFF2-40B4-BE49-F238E27FC236}">
                <a16:creationId xmlns:a16="http://schemas.microsoft.com/office/drawing/2014/main" id="{F4AEA71B-255F-4F3D-92C8-C921634A38CB}"/>
              </a:ext>
            </a:extLst>
          </p:cNvPr>
          <p:cNvSpPr txBox="1">
            <a:spLocks/>
          </p:cNvSpPr>
          <p:nvPr userDrawn="1"/>
        </p:nvSpPr>
        <p:spPr>
          <a:xfrm>
            <a:off x="457200" y="274640"/>
            <a:ext cx="8229600" cy="570751"/>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US"/>
              <a:t>Click to edit Master title style</a:t>
            </a:r>
            <a:endParaRPr lang="en-GB"/>
          </a:p>
        </p:txBody>
      </p:sp>
      <p:sp>
        <p:nvSpPr>
          <p:cNvPr id="6" name="Rectangle 5">
            <a:extLst>
              <a:ext uri="{FF2B5EF4-FFF2-40B4-BE49-F238E27FC236}">
                <a16:creationId xmlns:a16="http://schemas.microsoft.com/office/drawing/2014/main" id="{1F559F53-9EF5-4C0D-9516-067B5850D95C}"/>
              </a:ext>
            </a:extLst>
          </p:cNvPr>
          <p:cNvSpPr/>
          <p:nvPr userDrawn="1"/>
        </p:nvSpPr>
        <p:spPr>
          <a:xfrm>
            <a:off x="-2729" y="0"/>
            <a:ext cx="914673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2" name="Rectangle 31">
            <a:extLst>
              <a:ext uri="{FF2B5EF4-FFF2-40B4-BE49-F238E27FC236}">
                <a16:creationId xmlns:a16="http://schemas.microsoft.com/office/drawing/2014/main" id="{11B483E5-5BFA-43E9-A4AF-C8CA177AEE6A}"/>
              </a:ext>
            </a:extLst>
          </p:cNvPr>
          <p:cNvSpPr/>
          <p:nvPr userDrawn="1"/>
        </p:nvSpPr>
        <p:spPr>
          <a:xfrm flipH="1">
            <a:off x="-2729" y="954251"/>
            <a:ext cx="9146729" cy="5903749"/>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33" name="Rectangle 32">
            <a:extLst>
              <a:ext uri="{FF2B5EF4-FFF2-40B4-BE49-F238E27FC236}">
                <a16:creationId xmlns:a16="http://schemas.microsoft.com/office/drawing/2014/main" id="{142DDA60-890F-4FF0-B013-CF93ABC68943}"/>
              </a:ext>
            </a:extLst>
          </p:cNvPr>
          <p:cNvSpPr/>
          <p:nvPr userDrawn="1"/>
        </p:nvSpPr>
        <p:spPr>
          <a:xfrm>
            <a:off x="-2729" y="-10801"/>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8" name="Pentagon 20">
            <a:extLst>
              <a:ext uri="{FF2B5EF4-FFF2-40B4-BE49-F238E27FC236}">
                <a16:creationId xmlns:a16="http://schemas.microsoft.com/office/drawing/2014/main" id="{B307EECC-4F69-40D8-967A-CE69F4414557}"/>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pic>
        <p:nvPicPr>
          <p:cNvPr id="21" name="Picture 20" descr="A picture containing clock&#10;&#10;Description automatically generated">
            <a:extLst>
              <a:ext uri="{FF2B5EF4-FFF2-40B4-BE49-F238E27FC236}">
                <a16:creationId xmlns:a16="http://schemas.microsoft.com/office/drawing/2014/main" id="{26CC8CBC-EC87-4182-88DC-4A8F10DD360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4"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5">
            <a:alphaModFix amt="32000"/>
            <a:extLst>
              <a:ext uri="{96DAC541-7B7A-43D3-8B79-37D633B846F1}">
                <asvg:svgBlip xmlns:asvg="http://schemas.microsoft.com/office/drawing/2016/SVG/main" xmlns="" r:embed="rId6"/>
              </a:ext>
            </a:extLst>
          </a:blip>
          <a:stretch>
            <a:fillRect/>
          </a:stretch>
        </p:blipFill>
        <p:spPr>
          <a:xfrm rot="391057">
            <a:off x="601027" y="-177752"/>
            <a:ext cx="4761052" cy="7474076"/>
          </a:xfrm>
          <a:prstGeom prst="rect">
            <a:avLst/>
          </a:prstGeom>
        </p:spPr>
      </p:pic>
      <p:sp>
        <p:nvSpPr>
          <p:cNvPr id="12" name="Slide Number Placeholder 1">
            <a:extLst>
              <a:ext uri="{FF2B5EF4-FFF2-40B4-BE49-F238E27FC236}">
                <a16:creationId xmlns:a16="http://schemas.microsoft.com/office/drawing/2014/main" id="{7F053F30-4220-437B-BB38-77D572AA0F18}"/>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13" name="Shape 114">
            <a:extLst>
              <a:ext uri="{FF2B5EF4-FFF2-40B4-BE49-F238E27FC236}">
                <a16:creationId xmlns:a16="http://schemas.microsoft.com/office/drawing/2014/main" id="{FC42C05C-4CE7-4397-ABFD-FFFFDF4FEE09}"/>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Vote! </a:t>
            </a:r>
          </a:p>
        </p:txBody>
      </p:sp>
      <p:sp>
        <p:nvSpPr>
          <p:cNvPr id="15" name="Shape 246">
            <a:extLst>
              <a:ext uri="{FF2B5EF4-FFF2-40B4-BE49-F238E27FC236}">
                <a16:creationId xmlns:a16="http://schemas.microsoft.com/office/drawing/2014/main" id="{28CDD410-91D4-428A-9093-8BAF972DFC41}"/>
              </a:ext>
            </a:extLst>
          </p:cNvPr>
          <p:cNvSpPr txBox="1">
            <a:spLocks/>
          </p:cNvSpPr>
          <p:nvPr userDrawn="1"/>
        </p:nvSpPr>
        <p:spPr>
          <a:xfrm>
            <a:off x="1295636" y="1216864"/>
            <a:ext cx="6552728" cy="792087"/>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dirty="0">
                <a:latin typeface="Century Gothic" panose="020B0502020202020204" pitchFamily="34" charset="0"/>
                <a:ea typeface="Lato" panose="020F0502020204030203" pitchFamily="34" charset="0"/>
                <a:cs typeface="Lato" panose="020F0502020204030203" pitchFamily="34" charset="0"/>
                <a:sym typeface="Calibri"/>
              </a:rPr>
              <a:t>Vote Now on…</a:t>
            </a:r>
            <a:br>
              <a:rPr lang="en-GB" dirty="0">
                <a:latin typeface="Century Gothic" panose="020B0502020202020204" pitchFamily="34" charset="0"/>
                <a:ea typeface="Lato" panose="020F0502020204030203" pitchFamily="34" charset="0"/>
                <a:cs typeface="Lato" panose="020F0502020204030203" pitchFamily="34" charset="0"/>
                <a:sym typeface="Calibri"/>
              </a:rPr>
            </a:br>
            <a:r>
              <a:rPr lang="en-GB" dirty="0">
                <a:latin typeface="Century Gothic" panose="020B0502020202020204" pitchFamily="34" charset="0"/>
                <a:ea typeface="Lato" panose="020F0502020204030203" pitchFamily="34" charset="0"/>
                <a:cs typeface="Lato" panose="020F0502020204030203" pitchFamily="34" charset="0"/>
                <a:sym typeface="Calibri"/>
              </a:rPr>
              <a:t/>
            </a:r>
            <a:br>
              <a:rPr lang="en-GB" dirty="0">
                <a:latin typeface="Century Gothic" panose="020B0502020202020204" pitchFamily="34" charset="0"/>
                <a:ea typeface="Lato" panose="020F0502020204030203" pitchFamily="34" charset="0"/>
                <a:cs typeface="Lato" panose="020F0502020204030203" pitchFamily="34" charset="0"/>
                <a:sym typeface="Calibri"/>
              </a:rPr>
            </a:br>
            <a:r>
              <a:rPr lang="en-GB" u="sng" dirty="0">
                <a:latin typeface="Century Gothic" panose="020B0502020202020204" pitchFamily="34" charset="0"/>
                <a:ea typeface="Lato" panose="020F0502020204030203" pitchFamily="34" charset="0"/>
                <a:cs typeface="Lato" panose="020F0502020204030203" pitchFamily="34" charset="0"/>
                <a:sym typeface="Calibri"/>
              </a:rPr>
              <a:t>www.votesforschools.com</a:t>
            </a:r>
            <a:r>
              <a:rPr lang="en-GB" dirty="0">
                <a:latin typeface="Century Gothic" panose="020B0502020202020204" pitchFamily="34" charset="0"/>
                <a:ea typeface="Lato" panose="020F0502020204030203" pitchFamily="34" charset="0"/>
                <a:cs typeface="Lato" panose="020F0502020204030203" pitchFamily="34" charset="0"/>
                <a:sym typeface="Calibri"/>
              </a:rPr>
              <a:t> </a:t>
            </a:r>
          </a:p>
        </p:txBody>
      </p:sp>
      <p:sp>
        <p:nvSpPr>
          <p:cNvPr id="16" name="Shape 246">
            <a:extLst>
              <a:ext uri="{FF2B5EF4-FFF2-40B4-BE49-F238E27FC236}">
                <a16:creationId xmlns:a16="http://schemas.microsoft.com/office/drawing/2014/main" id="{FB33B8C5-F647-4CC2-AC83-F047E8C62834}"/>
              </a:ext>
            </a:extLst>
          </p:cNvPr>
          <p:cNvSpPr txBox="1">
            <a:spLocks/>
          </p:cNvSpPr>
          <p:nvPr userDrawn="1"/>
        </p:nvSpPr>
        <p:spPr>
          <a:xfrm>
            <a:off x="2517062" y="5340594"/>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dirty="0">
                <a:latin typeface="Century Gothic" panose="020B0502020202020204" pitchFamily="34" charset="0"/>
                <a:ea typeface="Lato" panose="020F0502020204030203" pitchFamily="34" charset="0"/>
                <a:cs typeface="Lato" panose="020F0502020204030203" pitchFamily="34" charset="0"/>
                <a:sym typeface="Calibri"/>
              </a:rPr>
              <a:t>To have your voice heard!</a:t>
            </a:r>
          </a:p>
        </p:txBody>
      </p:sp>
      <p:pic>
        <p:nvPicPr>
          <p:cNvPr id="29" name="Picture 28" descr="A picture containing clock, drawing&#10;&#10;Description automatically generated">
            <a:extLst>
              <a:ext uri="{FF2B5EF4-FFF2-40B4-BE49-F238E27FC236}">
                <a16:creationId xmlns:a16="http://schemas.microsoft.com/office/drawing/2014/main" id="{95756701-168C-405F-A315-1C7AFD70C965}"/>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40619" y="205815"/>
            <a:ext cx="316581" cy="489089"/>
          </a:xfrm>
          <a:prstGeom prst="rect">
            <a:avLst/>
          </a:prstGeom>
        </p:spPr>
      </p:pic>
    </p:spTree>
    <p:extLst>
      <p:ext uri="{BB962C8B-B14F-4D97-AF65-F5344CB8AC3E}">
        <p14:creationId xmlns:p14="http://schemas.microsoft.com/office/powerpoint/2010/main" val="20407661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With tick">
    <p:spTree>
      <p:nvGrpSpPr>
        <p:cNvPr id="1" name=""/>
        <p:cNvGrpSpPr/>
        <p:nvPr/>
      </p:nvGrpSpPr>
      <p:grpSpPr>
        <a:xfrm>
          <a:off x="0" y="0"/>
          <a:ext cx="0" cy="0"/>
          <a:chOff x="0" y="0"/>
          <a:chExt cx="0" cy="0"/>
        </a:xfrm>
      </p:grpSpPr>
      <p:sp>
        <p:nvSpPr>
          <p:cNvPr id="4" name="Text Placeholder 2">
            <a:extLst>
              <a:ext uri="{FF2B5EF4-FFF2-40B4-BE49-F238E27FC236}">
                <a16:creationId xmlns:a16="http://schemas.microsoft.com/office/drawing/2014/main" id="{CE2E4906-4E28-4FA0-9CEB-5448120E683C}"/>
              </a:ext>
            </a:extLst>
          </p:cNvPr>
          <p:cNvSpPr>
            <a:spLocks noGrp="1"/>
          </p:cNvSpPr>
          <p:nvPr>
            <p:ph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6" name="Rectangle 5">
            <a:extLst>
              <a:ext uri="{FF2B5EF4-FFF2-40B4-BE49-F238E27FC236}">
                <a16:creationId xmlns:a16="http://schemas.microsoft.com/office/drawing/2014/main" id="{1F559F53-9EF5-4C0D-9516-067B5850D95C}"/>
              </a:ext>
            </a:extLst>
          </p:cNvPr>
          <p:cNvSpPr/>
          <p:nvPr userDrawn="1"/>
        </p:nvSpPr>
        <p:spPr>
          <a:xfrm>
            <a:off x="0" y="0"/>
            <a:ext cx="914400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707C17DF-5EF7-444F-A2CF-22FBD0035C00}"/>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clock&#10;&#10;Description automatically generated">
            <a:extLst>
              <a:ext uri="{FF2B5EF4-FFF2-40B4-BE49-F238E27FC236}">
                <a16:creationId xmlns:a16="http://schemas.microsoft.com/office/drawing/2014/main" id="{0B8EDE31-1941-429F-A4B7-233F7251BC9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sp>
        <p:nvSpPr>
          <p:cNvPr id="14" name="Slide Number Placeholder 1">
            <a:extLst>
              <a:ext uri="{FF2B5EF4-FFF2-40B4-BE49-F238E27FC236}">
                <a16:creationId xmlns:a16="http://schemas.microsoft.com/office/drawing/2014/main" id="{BB91530B-435F-4C0F-AD5E-E5DFF90D2D42}"/>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3">
            <a:alphaModFix amt="32000"/>
            <a:extLst>
              <a:ext uri="{96DAC541-7B7A-43D3-8B79-37D633B846F1}">
                <asvg:svgBlip xmlns:asvg="http://schemas.microsoft.com/office/drawing/2016/SVG/main" xmlns="" r:embed="rId4"/>
              </a:ext>
            </a:extLst>
          </a:blip>
          <a:stretch>
            <a:fillRect/>
          </a:stretch>
        </p:blipFill>
        <p:spPr>
          <a:xfrm rot="391057">
            <a:off x="601027" y="-177752"/>
            <a:ext cx="4761052" cy="7474076"/>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5"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sp>
        <p:nvSpPr>
          <p:cNvPr id="15" name="Text Placeholder 14">
            <a:extLst>
              <a:ext uri="{FF2B5EF4-FFF2-40B4-BE49-F238E27FC236}">
                <a16:creationId xmlns:a16="http://schemas.microsoft.com/office/drawing/2014/main" id="{E18B6666-79F6-455F-84AB-BD3C1DFE49DB}"/>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7187761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With Tick">
    <p:spTree>
      <p:nvGrpSpPr>
        <p:cNvPr id="1" name=""/>
        <p:cNvGrpSpPr/>
        <p:nvPr/>
      </p:nvGrpSpPr>
      <p:grpSpPr>
        <a:xfrm>
          <a:off x="0" y="0"/>
          <a:ext cx="0" cy="0"/>
          <a:chOff x="0" y="0"/>
          <a:chExt cx="0" cy="0"/>
        </a:xfrm>
      </p:grpSpPr>
    </p:spTree>
    <p:extLst>
      <p:ext uri="{BB962C8B-B14F-4D97-AF65-F5344CB8AC3E}">
        <p14:creationId xmlns:p14="http://schemas.microsoft.com/office/powerpoint/2010/main" val="7288117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6096CFA-6BBB-4AE2-9ECD-BA3E5F4EEB9B}"/>
              </a:ext>
            </a:extLst>
          </p:cNvPr>
          <p:cNvSpPr/>
          <p:nvPr/>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6" name="Slide Number Placeholder 1">
            <a:extLst>
              <a:ext uri="{FF2B5EF4-FFF2-40B4-BE49-F238E27FC236}">
                <a16:creationId xmlns:a16="http://schemas.microsoft.com/office/drawing/2014/main" id="{3AFFA8F0-1237-4292-B6DD-9E185CE9FAB2}"/>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6236834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ith Tic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1387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lour Backgroun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1848B3C-FB25-418A-8BCE-4847297EC6EA}"/>
              </a:ext>
            </a:extLst>
          </p:cNvPr>
          <p:cNvSpPr/>
          <p:nvPr/>
        </p:nvSpPr>
        <p:spPr>
          <a:xfrm>
            <a:off x="-2" y="845390"/>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BFEE0254-2D4B-4326-B034-3D4DF139FD03}"/>
              </a:ext>
            </a:extLst>
          </p:cNvPr>
          <p:cNvSpPr/>
          <p:nvPr/>
        </p:nvSpPr>
        <p:spPr>
          <a:xfrm flipH="1">
            <a:off x="-1" y="913033"/>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2" name="Rectangle 11">
            <a:extLst>
              <a:ext uri="{FF2B5EF4-FFF2-40B4-BE49-F238E27FC236}">
                <a16:creationId xmlns:a16="http://schemas.microsoft.com/office/drawing/2014/main" id="{55757F20-4BE4-4ED0-B7F0-2A00A758BB0D}"/>
              </a:ext>
            </a:extLst>
          </p:cNvPr>
          <p:cNvSpPr/>
          <p:nvPr/>
        </p:nvSpPr>
        <p:spPr>
          <a:xfrm>
            <a:off x="0" y="0"/>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1" name="Picture 10" descr="A picture containing clock&#10;&#10;Description automatically generated">
            <a:extLst>
              <a:ext uri="{FF2B5EF4-FFF2-40B4-BE49-F238E27FC236}">
                <a16:creationId xmlns:a16="http://schemas.microsoft.com/office/drawing/2014/main" id="{AAFE0664-0E78-4A87-A12C-D21C21F01BE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7" name="Picture 6" descr="A picture containing fence&#10;&#10;Description automatically generated">
            <a:extLst>
              <a:ext uri="{FF2B5EF4-FFF2-40B4-BE49-F238E27FC236}">
                <a16:creationId xmlns:a16="http://schemas.microsoft.com/office/drawing/2014/main" id="{B548022B-F02C-49AC-B4D7-A5B1F6F1116E}"/>
              </a:ext>
            </a:extLst>
          </p:cNvPr>
          <p:cNvPicPr>
            <a:picLocks noChangeAspect="1"/>
          </p:cNvPicPr>
          <p:nvPr/>
        </p:nvPicPr>
        <p:blipFill>
          <a:blip r:embed="rId3"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8" name="Graphic 7">
            <a:extLst>
              <a:ext uri="{FF2B5EF4-FFF2-40B4-BE49-F238E27FC236}">
                <a16:creationId xmlns:a16="http://schemas.microsoft.com/office/drawing/2014/main" id="{FF930127-923E-4A11-B7EA-F1267120B940}"/>
              </a:ext>
            </a:extLst>
          </p:cNvPr>
          <p:cNvPicPr>
            <a:picLocks noChangeAspect="1"/>
          </p:cNvPicPr>
          <p:nvPr/>
        </p:nvPicPr>
        <p:blipFill>
          <a:blip r:embed="rId4">
            <a:alphaModFix amt="32000"/>
            <a:extLst>
              <a:ext uri="{96DAC541-7B7A-43D3-8B79-37D633B846F1}">
                <asvg:svgBlip xmlns:asvg="http://schemas.microsoft.com/office/drawing/2016/SVG/main" xmlns="" r:embed="rId5"/>
              </a:ext>
            </a:extLst>
          </a:blip>
          <a:stretch>
            <a:fillRect/>
          </a:stretch>
        </p:blipFill>
        <p:spPr>
          <a:xfrm rot="391057">
            <a:off x="601027" y="-177752"/>
            <a:ext cx="4761052" cy="7474076"/>
          </a:xfrm>
          <a:prstGeom prst="rect">
            <a:avLst/>
          </a:prstGeom>
        </p:spPr>
      </p:pic>
      <p:sp>
        <p:nvSpPr>
          <p:cNvPr id="10" name="Slide Number Placeholder 1">
            <a:extLst>
              <a:ext uri="{FF2B5EF4-FFF2-40B4-BE49-F238E27FC236}">
                <a16:creationId xmlns:a16="http://schemas.microsoft.com/office/drawing/2014/main" id="{46EB4C03-6489-4CF9-A6DB-B41C39B20B26}"/>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16148879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itle 45">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FE14435-1996-4EB5-8771-31945FB38F3A}"/>
              </a:ext>
            </a:extLst>
          </p:cNvPr>
          <p:cNvSpPr txBox="1"/>
          <p:nvPr/>
        </p:nvSpPr>
        <p:spPr>
          <a:xfrm>
            <a:off x="4010026" y="3289910"/>
            <a:ext cx="4381500"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Secondary 45</a:t>
            </a:r>
          </a:p>
          <a:p>
            <a:pPr algn="r"/>
            <a:endParaRPr lang="en-GB" dirty="0">
              <a:solidFill>
                <a:schemeClr val="tx2"/>
              </a:solidFill>
            </a:endParaRPr>
          </a:p>
        </p:txBody>
      </p:sp>
      <p:pic>
        <p:nvPicPr>
          <p:cNvPr id="3" name="Picture 2" descr="A picture containing drawing&#10;&#10;Description automatically generated">
            <a:extLst>
              <a:ext uri="{FF2B5EF4-FFF2-40B4-BE49-F238E27FC236}">
                <a16:creationId xmlns:a16="http://schemas.microsoft.com/office/drawing/2014/main" id="{D36A495E-4795-4C4C-8AA2-C664A5AE96F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28" name="Picture 27" descr="A close up of a logo&#10;&#10;Description automatically generated">
            <a:extLst>
              <a:ext uri="{FF2B5EF4-FFF2-40B4-BE49-F238E27FC236}">
                <a16:creationId xmlns:a16="http://schemas.microsoft.com/office/drawing/2014/main" id="{5F769041-B6C1-48A9-8A72-ED6C3FC0CF6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13246" y="5374481"/>
            <a:ext cx="1202972" cy="1155506"/>
          </a:xfrm>
          <a:prstGeom prst="rect">
            <a:avLst/>
          </a:prstGeom>
        </p:spPr>
      </p:pic>
      <p:pic>
        <p:nvPicPr>
          <p:cNvPr id="30" name="Picture 29" descr="A picture containing clock, light&#10;&#10;Description automatically generated">
            <a:extLst>
              <a:ext uri="{FF2B5EF4-FFF2-40B4-BE49-F238E27FC236}">
                <a16:creationId xmlns:a16="http://schemas.microsoft.com/office/drawing/2014/main" id="{73AE694F-251E-45AA-8F2A-5DB1E5B3D4D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348705" y="5392281"/>
            <a:ext cx="1056123" cy="1137706"/>
          </a:xfrm>
          <a:prstGeom prst="rect">
            <a:avLst/>
          </a:prstGeom>
        </p:spPr>
      </p:pic>
      <p:pic>
        <p:nvPicPr>
          <p:cNvPr id="32" name="Picture 31" descr="A close up of a screen&#10;&#10;Description automatically generated">
            <a:extLst>
              <a:ext uri="{FF2B5EF4-FFF2-40B4-BE49-F238E27FC236}">
                <a16:creationId xmlns:a16="http://schemas.microsoft.com/office/drawing/2014/main" id="{201DEA38-C193-42CD-9255-8D0A9581D76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237315" y="5407114"/>
            <a:ext cx="913725" cy="1122873"/>
          </a:xfrm>
          <a:prstGeom prst="rect">
            <a:avLst/>
          </a:prstGeom>
        </p:spPr>
      </p:pic>
    </p:spTree>
    <p:extLst>
      <p:ext uri="{BB962C8B-B14F-4D97-AF65-F5344CB8AC3E}">
        <p14:creationId xmlns:p14="http://schemas.microsoft.com/office/powerpoint/2010/main" val="301614532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le 15">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FE14435-1996-4EB5-8771-31945FB38F3A}"/>
              </a:ext>
            </a:extLst>
          </p:cNvPr>
          <p:cNvSpPr txBox="1"/>
          <p:nvPr/>
        </p:nvSpPr>
        <p:spPr>
          <a:xfrm>
            <a:off x="3848101" y="3289910"/>
            <a:ext cx="4591050"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Secondary 15</a:t>
            </a:r>
          </a:p>
          <a:p>
            <a:pPr algn="r"/>
            <a:endParaRPr lang="en-GB" dirty="0"/>
          </a:p>
        </p:txBody>
      </p:sp>
      <p:pic>
        <p:nvPicPr>
          <p:cNvPr id="3" name="Picture 2" descr="A picture containing drawing&#10;&#10;Description automatically generated">
            <a:extLst>
              <a:ext uri="{FF2B5EF4-FFF2-40B4-BE49-F238E27FC236}">
                <a16:creationId xmlns:a16="http://schemas.microsoft.com/office/drawing/2014/main" id="{D36A495E-4795-4C4C-8AA2-C664A5AE96F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5" name="Picture 4" descr="A close up of a logo&#10;&#10;Description automatically generated">
            <a:extLst>
              <a:ext uri="{FF2B5EF4-FFF2-40B4-BE49-F238E27FC236}">
                <a16:creationId xmlns:a16="http://schemas.microsoft.com/office/drawing/2014/main" id="{37CAB6BF-5648-4D3A-8737-CB222B926C6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13246" y="5374481"/>
            <a:ext cx="1202972" cy="1155506"/>
          </a:xfrm>
          <a:prstGeom prst="rect">
            <a:avLst/>
          </a:prstGeom>
        </p:spPr>
      </p:pic>
      <p:pic>
        <p:nvPicPr>
          <p:cNvPr id="8" name="Picture 7" descr="A picture containing clock, light&#10;&#10;Description automatically generated">
            <a:extLst>
              <a:ext uri="{FF2B5EF4-FFF2-40B4-BE49-F238E27FC236}">
                <a16:creationId xmlns:a16="http://schemas.microsoft.com/office/drawing/2014/main" id="{25B44654-3CE8-4999-966C-2D33D06609C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348705" y="5392281"/>
            <a:ext cx="1056123" cy="1137706"/>
          </a:xfrm>
          <a:prstGeom prst="rect">
            <a:avLst/>
          </a:prstGeom>
        </p:spPr>
      </p:pic>
      <p:pic>
        <p:nvPicPr>
          <p:cNvPr id="9" name="Picture 8" descr="A close up of a screen&#10;&#10;Description automatically generated">
            <a:extLst>
              <a:ext uri="{FF2B5EF4-FFF2-40B4-BE49-F238E27FC236}">
                <a16:creationId xmlns:a16="http://schemas.microsoft.com/office/drawing/2014/main" id="{E035E668-5F29-4B3E-B8A6-9AFA50A88D3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237315" y="5407114"/>
            <a:ext cx="913725" cy="1122873"/>
          </a:xfrm>
          <a:prstGeom prst="rect">
            <a:avLst/>
          </a:prstGeom>
        </p:spPr>
      </p:pic>
    </p:spTree>
    <p:extLst>
      <p:ext uri="{BB962C8B-B14F-4D97-AF65-F5344CB8AC3E}">
        <p14:creationId xmlns:p14="http://schemas.microsoft.com/office/powerpoint/2010/main" val="42910209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itle Assembly">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FE14435-1996-4EB5-8771-31945FB38F3A}"/>
              </a:ext>
            </a:extLst>
          </p:cNvPr>
          <p:cNvSpPr txBox="1"/>
          <p:nvPr/>
        </p:nvSpPr>
        <p:spPr>
          <a:xfrm>
            <a:off x="4214813" y="3289910"/>
            <a:ext cx="4186237"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Assembly</a:t>
            </a:r>
          </a:p>
          <a:p>
            <a:pPr algn="r"/>
            <a:endParaRPr lang="en-GB" dirty="0"/>
          </a:p>
        </p:txBody>
      </p:sp>
      <p:pic>
        <p:nvPicPr>
          <p:cNvPr id="3" name="Picture 2" descr="A picture containing drawing&#10;&#10;Description automatically generated">
            <a:extLst>
              <a:ext uri="{FF2B5EF4-FFF2-40B4-BE49-F238E27FC236}">
                <a16:creationId xmlns:a16="http://schemas.microsoft.com/office/drawing/2014/main" id="{D36A495E-4795-4C4C-8AA2-C664A5AE96F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5" name="Picture 4" descr="A close up of a logo&#10;&#10;Description automatically generated">
            <a:extLst>
              <a:ext uri="{FF2B5EF4-FFF2-40B4-BE49-F238E27FC236}">
                <a16:creationId xmlns:a16="http://schemas.microsoft.com/office/drawing/2014/main" id="{6EB67C57-35A8-4F55-A8E9-2091F4D3AC8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13246" y="5374481"/>
            <a:ext cx="1202972" cy="1155506"/>
          </a:xfrm>
          <a:prstGeom prst="rect">
            <a:avLst/>
          </a:prstGeom>
        </p:spPr>
      </p:pic>
      <p:pic>
        <p:nvPicPr>
          <p:cNvPr id="8" name="Picture 7" descr="A picture containing clock, light&#10;&#10;Description automatically generated">
            <a:extLst>
              <a:ext uri="{FF2B5EF4-FFF2-40B4-BE49-F238E27FC236}">
                <a16:creationId xmlns:a16="http://schemas.microsoft.com/office/drawing/2014/main" id="{D9F338E9-0648-4455-9CCA-0CE1C52763F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348705" y="5392281"/>
            <a:ext cx="1056123" cy="1137706"/>
          </a:xfrm>
          <a:prstGeom prst="rect">
            <a:avLst/>
          </a:prstGeom>
        </p:spPr>
      </p:pic>
      <p:pic>
        <p:nvPicPr>
          <p:cNvPr id="9" name="Picture 8" descr="A close up of a screen&#10;&#10;Description automatically generated">
            <a:extLst>
              <a:ext uri="{FF2B5EF4-FFF2-40B4-BE49-F238E27FC236}">
                <a16:creationId xmlns:a16="http://schemas.microsoft.com/office/drawing/2014/main" id="{F70ABA59-1572-4629-9862-F6CDB3B5CD9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237315" y="5407114"/>
            <a:ext cx="913725" cy="1122873"/>
          </a:xfrm>
          <a:prstGeom prst="rect">
            <a:avLst/>
          </a:prstGeom>
        </p:spPr>
      </p:pic>
    </p:spTree>
    <p:extLst>
      <p:ext uri="{BB962C8B-B14F-4D97-AF65-F5344CB8AC3E}">
        <p14:creationId xmlns:p14="http://schemas.microsoft.com/office/powerpoint/2010/main" val="7860560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Learning Objectives">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A33BFEB9-CF5C-44C5-8A02-CB490F8A45FF}"/>
              </a:ext>
            </a:extLst>
          </p:cNvPr>
          <p:cNvSpPr>
            <a:spLocks noGrp="1"/>
          </p:cNvSpPr>
          <p:nvPr>
            <p:ph type="body" sz="quarter" idx="12" hasCustomPrompt="1"/>
          </p:nvPr>
        </p:nvSpPr>
        <p:spPr>
          <a:xfrm>
            <a:off x="466725" y="4335463"/>
            <a:ext cx="8210550" cy="2039937"/>
          </a:xfrm>
          <a:prstGeom prst="rect">
            <a:avLst/>
          </a:prstGeom>
        </p:spPr>
        <p:txBody>
          <a:bodyPr/>
          <a:lstStyle>
            <a:lvl1pPr marL="285750" indent="-285750">
              <a:lnSpc>
                <a:spcPct val="200000"/>
              </a:lnSpc>
              <a:buClr>
                <a:schemeClr val="tx2"/>
              </a:buClr>
              <a:buFont typeface="Arial" panose="020B0604020202020204" pitchFamily="34" charset="0"/>
              <a:buChar char="•"/>
              <a:defRPr sz="1600" b="1">
                <a:solidFill>
                  <a:schemeClr val="tx2"/>
                </a:solidFill>
              </a:defRPr>
            </a:lvl1pPr>
            <a:lvl2pPr marL="457200" indent="0">
              <a:buNone/>
              <a:defRPr sz="1600"/>
            </a:lvl2pPr>
          </a:lstStyle>
          <a:p>
            <a:pPr lvl="0"/>
            <a:r>
              <a:rPr lang="en-US" dirty="0"/>
              <a:t>Key word (bold, purple): Meaning (lowercase, black)</a:t>
            </a:r>
          </a:p>
          <a:p>
            <a:pPr lvl="0"/>
            <a:r>
              <a:rPr lang="en-US" dirty="0"/>
              <a:t>Key word:</a:t>
            </a:r>
          </a:p>
          <a:p>
            <a:pPr lvl="0"/>
            <a:r>
              <a:rPr lang="en-US" dirty="0"/>
              <a:t>Key word:</a:t>
            </a:r>
          </a:p>
          <a:p>
            <a:pPr lvl="0"/>
            <a:endParaRPr lang="en-US" dirty="0"/>
          </a:p>
          <a:p>
            <a:pPr lvl="1"/>
            <a:endParaRPr lang="en-US" dirty="0"/>
          </a:p>
        </p:txBody>
      </p:sp>
      <p:sp>
        <p:nvSpPr>
          <p:cNvPr id="5" name="Shape 114">
            <a:extLst>
              <a:ext uri="{FF2B5EF4-FFF2-40B4-BE49-F238E27FC236}">
                <a16:creationId xmlns:a16="http://schemas.microsoft.com/office/drawing/2014/main" id="{2F942913-854C-4825-ACC8-BA5AEBBC3CD9}"/>
              </a:ext>
            </a:extLst>
          </p:cNvPr>
          <p:cNvSpPr/>
          <p:nvPr/>
        </p:nvSpPr>
        <p:spPr>
          <a:xfrm>
            <a:off x="540000" y="3485606"/>
            <a:ext cx="655930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a:cs typeface="Lato"/>
                <a:sym typeface="Lato"/>
              </a:rPr>
              <a:t>Keywords</a:t>
            </a:r>
          </a:p>
        </p:txBody>
      </p:sp>
      <p:sp>
        <p:nvSpPr>
          <p:cNvPr id="8" name="Text Placeholder 7">
            <a:extLst>
              <a:ext uri="{FF2B5EF4-FFF2-40B4-BE49-F238E27FC236}">
                <a16:creationId xmlns:a16="http://schemas.microsoft.com/office/drawing/2014/main" id="{17CB6F5C-6D68-43F4-85C9-25930A891553}"/>
              </a:ext>
            </a:extLst>
          </p:cNvPr>
          <p:cNvSpPr>
            <a:spLocks noGrp="1"/>
          </p:cNvSpPr>
          <p:nvPr>
            <p:ph type="body" sz="quarter" idx="11" hasCustomPrompt="1"/>
          </p:nvPr>
        </p:nvSpPr>
        <p:spPr>
          <a:xfrm>
            <a:off x="497108" y="1412174"/>
            <a:ext cx="8146799" cy="1559736"/>
          </a:xfrm>
          <a:prstGeom prst="rect">
            <a:avLst/>
          </a:prstGeom>
        </p:spPr>
        <p:txBody>
          <a:bodyPr/>
          <a:lstStyle>
            <a:lvl1pPr marL="342900" indent="-342900">
              <a:lnSpc>
                <a:spcPct val="200000"/>
              </a:lnSpc>
              <a:buClr>
                <a:schemeClr val="accent2"/>
              </a:buClr>
              <a:buAutoNum type="arabicPeriod"/>
              <a:defRPr sz="1600"/>
            </a:lvl1pPr>
          </a:lstStyle>
          <a:p>
            <a:pPr lvl="0"/>
            <a:r>
              <a:rPr lang="en-US" dirty="0"/>
              <a:t>Write learning objective here</a:t>
            </a:r>
          </a:p>
          <a:p>
            <a:pPr lvl="0"/>
            <a:r>
              <a:rPr lang="en-US" dirty="0"/>
              <a:t>Write learning objective here</a:t>
            </a:r>
          </a:p>
          <a:p>
            <a:pPr lvl="0"/>
            <a:endParaRPr lang="en-US" dirty="0"/>
          </a:p>
        </p:txBody>
      </p:sp>
      <p:cxnSp>
        <p:nvCxnSpPr>
          <p:cNvPr id="13" name="Straight Connector 12">
            <a:extLst>
              <a:ext uri="{FF2B5EF4-FFF2-40B4-BE49-F238E27FC236}">
                <a16:creationId xmlns:a16="http://schemas.microsoft.com/office/drawing/2014/main" id="{9B9BB49B-1B66-4C7C-9911-68F7410AD577}"/>
              </a:ext>
            </a:extLst>
          </p:cNvPr>
          <p:cNvCxnSpPr/>
          <p:nvPr/>
        </p:nvCxnSpPr>
        <p:spPr>
          <a:xfrm>
            <a:off x="53752" y="3245963"/>
            <a:ext cx="9036496" cy="0"/>
          </a:xfrm>
          <a:prstGeom prst="line">
            <a:avLst/>
          </a:prstGeom>
          <a:ln w="28575">
            <a:solidFill>
              <a:srgbClr val="43D6B7"/>
            </a:solidFill>
            <a:prstDash val="sysDot"/>
          </a:ln>
        </p:spPr>
        <p:style>
          <a:lnRef idx="1">
            <a:schemeClr val="accent1"/>
          </a:lnRef>
          <a:fillRef idx="0">
            <a:schemeClr val="accent1"/>
          </a:fillRef>
          <a:effectRef idx="0">
            <a:schemeClr val="accent1"/>
          </a:effectRef>
          <a:fontRef idx="minor">
            <a:schemeClr val="tx1"/>
          </a:fontRef>
        </p:style>
      </p:cxnSp>
      <p:sp>
        <p:nvSpPr>
          <p:cNvPr id="10" name="Shape 114">
            <a:extLst>
              <a:ext uri="{FF2B5EF4-FFF2-40B4-BE49-F238E27FC236}">
                <a16:creationId xmlns:a16="http://schemas.microsoft.com/office/drawing/2014/main" id="{5C5BAC1D-CF70-4187-8A5C-3F701034B897}"/>
              </a:ext>
            </a:extLst>
          </p:cNvPr>
          <p:cNvSpPr/>
          <p:nvPr/>
        </p:nvSpPr>
        <p:spPr>
          <a:xfrm>
            <a:off x="776288" y="241911"/>
            <a:ext cx="655930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dirty="0">
                <a:solidFill>
                  <a:schemeClr val="bg1"/>
                </a:solidFill>
                <a:latin typeface="Century Gothic" panose="020B0502020202020204" pitchFamily="34" charset="0"/>
                <a:ea typeface="Lato"/>
                <a:cs typeface="Lato"/>
                <a:sym typeface="Lato"/>
              </a:rPr>
              <a:t>Learning objectives for today</a:t>
            </a:r>
          </a:p>
        </p:txBody>
      </p:sp>
    </p:spTree>
    <p:extLst>
      <p:ext uri="{BB962C8B-B14F-4D97-AF65-F5344CB8AC3E}">
        <p14:creationId xmlns:p14="http://schemas.microsoft.com/office/powerpoint/2010/main" val="255579950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Issues to Consider">
    <p:spTree>
      <p:nvGrpSpPr>
        <p:cNvPr id="1" name=""/>
        <p:cNvGrpSpPr/>
        <p:nvPr/>
      </p:nvGrpSpPr>
      <p:grpSpPr>
        <a:xfrm>
          <a:off x="0" y="0"/>
          <a:ext cx="0" cy="0"/>
          <a:chOff x="0" y="0"/>
          <a:chExt cx="0" cy="0"/>
        </a:xfrm>
      </p:grpSpPr>
      <p:sp>
        <p:nvSpPr>
          <p:cNvPr id="19" name="Shape 114">
            <a:extLst>
              <a:ext uri="{FF2B5EF4-FFF2-40B4-BE49-F238E27FC236}">
                <a16:creationId xmlns:a16="http://schemas.microsoft.com/office/drawing/2014/main" id="{FC5DE063-A0D5-4722-AC4F-46FD6B5BDFD8}"/>
              </a:ext>
            </a:extLst>
          </p:cNvPr>
          <p:cNvSpPr/>
          <p:nvPr/>
        </p:nvSpPr>
        <p:spPr>
          <a:xfrm>
            <a:off x="776288" y="241911"/>
            <a:ext cx="548615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dirty="0">
                <a:solidFill>
                  <a:schemeClr val="bg1"/>
                </a:solidFill>
                <a:latin typeface="Century Gothic" panose="020B0502020202020204" pitchFamily="34" charset="0"/>
                <a:ea typeface="Lato"/>
                <a:cs typeface="Lato"/>
                <a:sym typeface="Lato"/>
              </a:rPr>
              <a:t>Issues to consider</a:t>
            </a:r>
          </a:p>
        </p:txBody>
      </p:sp>
      <p:sp>
        <p:nvSpPr>
          <p:cNvPr id="4" name="Text Placeholder 3">
            <a:extLst>
              <a:ext uri="{FF2B5EF4-FFF2-40B4-BE49-F238E27FC236}">
                <a16:creationId xmlns:a16="http://schemas.microsoft.com/office/drawing/2014/main" id="{9768A9B8-4B0A-4DD9-BD28-D8D11742A664}"/>
              </a:ext>
            </a:extLst>
          </p:cNvPr>
          <p:cNvSpPr>
            <a:spLocks noGrp="1"/>
          </p:cNvSpPr>
          <p:nvPr>
            <p:ph type="body" sz="quarter" idx="13" hasCustomPrompt="1"/>
          </p:nvPr>
        </p:nvSpPr>
        <p:spPr>
          <a:xfrm>
            <a:off x="570384" y="2009954"/>
            <a:ext cx="8069263" cy="3951287"/>
          </a:xfrm>
          <a:prstGeom prst="rect">
            <a:avLst/>
          </a:prstGeom>
        </p:spPr>
        <p:txBody>
          <a:bodyPr/>
          <a:lstStyle>
            <a:lvl1pPr marL="285750" indent="-285750">
              <a:lnSpc>
                <a:spcPct val="200000"/>
              </a:lnSpc>
              <a:buClr>
                <a:schemeClr val="tx2"/>
              </a:buClr>
              <a:buFont typeface="Arial" panose="020B0604020202020204" pitchFamily="34" charset="0"/>
              <a:buChar char="•"/>
              <a:defRPr sz="1600" b="0">
                <a:solidFill>
                  <a:schemeClr val="tx1"/>
                </a:solidFill>
              </a:defRPr>
            </a:lvl1pPr>
          </a:lstStyle>
          <a:p>
            <a:pPr lvl="0"/>
            <a:r>
              <a:rPr lang="en-US" dirty="0"/>
              <a:t>Starter:</a:t>
            </a:r>
          </a:p>
          <a:p>
            <a:pPr lvl="0"/>
            <a:r>
              <a:rPr lang="en-US" dirty="0"/>
              <a:t>Why are we talking about this? </a:t>
            </a:r>
          </a:p>
          <a:p>
            <a:pPr lvl="0"/>
            <a:r>
              <a:rPr lang="en-US" dirty="0"/>
              <a:t>Following points</a:t>
            </a:r>
          </a:p>
          <a:p>
            <a:pPr lvl="0"/>
            <a:r>
              <a:rPr lang="en-US" dirty="0"/>
              <a:t>Career Launchpad</a:t>
            </a:r>
          </a:p>
          <a:p>
            <a:pPr lvl="0"/>
            <a:r>
              <a:rPr lang="en-US" dirty="0"/>
              <a:t>Vote</a:t>
            </a:r>
          </a:p>
        </p:txBody>
      </p:sp>
    </p:spTree>
    <p:extLst>
      <p:ext uri="{BB962C8B-B14F-4D97-AF65-F5344CB8AC3E}">
        <p14:creationId xmlns:p14="http://schemas.microsoft.com/office/powerpoint/2010/main" val="28292105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areer Launchpa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1851511-705D-428E-9184-B9946558E9E4}"/>
              </a:ext>
            </a:extLst>
          </p:cNvPr>
          <p:cNvSpPr/>
          <p:nvPr userDrawn="1"/>
        </p:nvSpPr>
        <p:spPr>
          <a:xfrm>
            <a:off x="0" y="861329"/>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8F16EF5C-91C2-479C-A06B-FAA2C005472A}"/>
              </a:ext>
            </a:extLst>
          </p:cNvPr>
          <p:cNvSpPr/>
          <p:nvPr userDrawn="1"/>
        </p:nvSpPr>
        <p:spPr>
          <a:xfrm flipH="1">
            <a:off x="1" y="928972"/>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4" name="Rectangle 13">
            <a:extLst>
              <a:ext uri="{FF2B5EF4-FFF2-40B4-BE49-F238E27FC236}">
                <a16:creationId xmlns:a16="http://schemas.microsoft.com/office/drawing/2014/main" id="{A7F92182-E1F5-496F-9EEC-199FE0C29CBC}"/>
              </a:ext>
            </a:extLst>
          </p:cNvPr>
          <p:cNvSpPr/>
          <p:nvPr userDrawn="1"/>
        </p:nvSpPr>
        <p:spPr>
          <a:xfrm>
            <a:off x="2" y="15939"/>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8" name="Picture 17" descr="A picture containing clock&#10;&#10;Description automatically generated">
            <a:extLst>
              <a:ext uri="{FF2B5EF4-FFF2-40B4-BE49-F238E27FC236}">
                <a16:creationId xmlns:a16="http://schemas.microsoft.com/office/drawing/2014/main" id="{39635D7A-101B-4CFB-83C0-C8FBE519932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90" y="126635"/>
            <a:ext cx="747652" cy="802337"/>
          </a:xfrm>
          <a:prstGeom prst="rect">
            <a:avLst/>
          </a:prstGeom>
        </p:spPr>
      </p:pic>
      <p:pic>
        <p:nvPicPr>
          <p:cNvPr id="20" name="Picture 19" descr="A picture containing fence&#10;&#10;Description automatically generated">
            <a:extLst>
              <a:ext uri="{FF2B5EF4-FFF2-40B4-BE49-F238E27FC236}">
                <a16:creationId xmlns:a16="http://schemas.microsoft.com/office/drawing/2014/main" id="{74F0EBD2-63A7-4BBA-84F6-B45413D0AA92}"/>
              </a:ext>
            </a:extLst>
          </p:cNvPr>
          <p:cNvPicPr>
            <a:picLocks noChangeAspect="1"/>
          </p:cNvPicPr>
          <p:nvPr userDrawn="1"/>
        </p:nvPicPr>
        <p:blipFill>
          <a:blip r:embed="rId3" cstate="screen">
            <a:alphaModFix amt="50000"/>
            <a:extLst>
              <a:ext uri="{28A0092B-C50C-407E-A947-70E740481C1C}">
                <a14:useLocalDpi xmlns:a14="http://schemas.microsoft.com/office/drawing/2010/main"/>
              </a:ext>
            </a:extLst>
          </a:blip>
          <a:stretch>
            <a:fillRect/>
          </a:stretch>
        </p:blipFill>
        <p:spPr>
          <a:xfrm>
            <a:off x="29049" y="0"/>
            <a:ext cx="6101081" cy="6913518"/>
          </a:xfrm>
          <a:prstGeom prst="rect">
            <a:avLst/>
          </a:prstGeom>
        </p:spPr>
      </p:pic>
      <p:sp>
        <p:nvSpPr>
          <p:cNvPr id="22" name="Slide Number Placeholder 1">
            <a:extLst>
              <a:ext uri="{FF2B5EF4-FFF2-40B4-BE49-F238E27FC236}">
                <a16:creationId xmlns:a16="http://schemas.microsoft.com/office/drawing/2014/main" id="{56AA2689-00D8-4097-967E-4AA3CAFC653A}"/>
              </a:ext>
            </a:extLst>
          </p:cNvPr>
          <p:cNvSpPr txBox="1">
            <a:spLocks/>
          </p:cNvSpPr>
          <p:nvPr userDrawn="1"/>
        </p:nvSpPr>
        <p:spPr>
          <a:xfrm>
            <a:off x="6964895" y="657286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24" name="Shape 114">
            <a:extLst>
              <a:ext uri="{FF2B5EF4-FFF2-40B4-BE49-F238E27FC236}">
                <a16:creationId xmlns:a16="http://schemas.microsoft.com/office/drawing/2014/main" id="{AD0A2BE7-138C-43AE-867B-F4BF8CC45764}"/>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Career Launchpad!</a:t>
            </a:r>
          </a:p>
        </p:txBody>
      </p:sp>
      <p:sp>
        <p:nvSpPr>
          <p:cNvPr id="26" name="Pentagon 20">
            <a:extLst>
              <a:ext uri="{FF2B5EF4-FFF2-40B4-BE49-F238E27FC236}">
                <a16:creationId xmlns:a16="http://schemas.microsoft.com/office/drawing/2014/main" id="{21B1DB53-19B1-472D-BE1F-37FF15538587}"/>
              </a:ext>
            </a:extLst>
          </p:cNvPr>
          <p:cNvSpPr/>
          <p:nvPr userDrawn="1"/>
        </p:nvSpPr>
        <p:spPr>
          <a:xfrm>
            <a:off x="-2729" y="181055"/>
            <a:ext cx="758663" cy="53860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pic>
        <p:nvPicPr>
          <p:cNvPr id="28" name="Graphic 27" descr="Rocket">
            <a:extLst>
              <a:ext uri="{FF2B5EF4-FFF2-40B4-BE49-F238E27FC236}">
                <a16:creationId xmlns:a16="http://schemas.microsoft.com/office/drawing/2014/main" id="{4A735E10-27D0-4E72-8937-FBDAFBB52296}"/>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27751" y="201369"/>
            <a:ext cx="480249" cy="480249"/>
          </a:xfrm>
          <a:prstGeom prst="rect">
            <a:avLst/>
          </a:prstGeom>
        </p:spPr>
      </p:pic>
    </p:spTree>
    <p:extLst>
      <p:ext uri="{BB962C8B-B14F-4D97-AF65-F5344CB8AC3E}">
        <p14:creationId xmlns:p14="http://schemas.microsoft.com/office/powerpoint/2010/main" val="3292609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all to Action">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D8735F5-5558-454E-9AC2-49F9B91216AD}"/>
              </a:ext>
            </a:extLst>
          </p:cNvPr>
          <p:cNvSpPr/>
          <p:nvPr userDrawn="1"/>
        </p:nvSpPr>
        <p:spPr>
          <a:xfrm>
            <a:off x="0" y="861329"/>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7E4F0BF9-C8BA-44DA-869A-07EAD0ABE50C}"/>
              </a:ext>
            </a:extLst>
          </p:cNvPr>
          <p:cNvSpPr/>
          <p:nvPr userDrawn="1"/>
        </p:nvSpPr>
        <p:spPr>
          <a:xfrm flipH="1">
            <a:off x="1" y="928972"/>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dirty="0"/>
          </a:p>
        </p:txBody>
      </p:sp>
      <p:sp>
        <p:nvSpPr>
          <p:cNvPr id="4" name="Rectangle 3">
            <a:extLst>
              <a:ext uri="{FF2B5EF4-FFF2-40B4-BE49-F238E27FC236}">
                <a16:creationId xmlns:a16="http://schemas.microsoft.com/office/drawing/2014/main" id="{C2875AC3-2339-4B65-ADAA-2ED89EFCBC30}"/>
              </a:ext>
            </a:extLst>
          </p:cNvPr>
          <p:cNvSpPr/>
          <p:nvPr userDrawn="1"/>
        </p:nvSpPr>
        <p:spPr>
          <a:xfrm>
            <a:off x="2" y="15939"/>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clock&#10;&#10;Description automatically generated">
            <a:extLst>
              <a:ext uri="{FF2B5EF4-FFF2-40B4-BE49-F238E27FC236}">
                <a16:creationId xmlns:a16="http://schemas.microsoft.com/office/drawing/2014/main" id="{9D1A6AFE-287B-4C87-8D68-DF44B220C17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90" y="126635"/>
            <a:ext cx="747652" cy="802337"/>
          </a:xfrm>
          <a:prstGeom prst="rect">
            <a:avLst/>
          </a:prstGeom>
        </p:spPr>
      </p:pic>
      <p:pic>
        <p:nvPicPr>
          <p:cNvPr id="15" name="Picture 14" descr="A picture containing fence&#10;&#10;Description automatically generated">
            <a:extLst>
              <a:ext uri="{FF2B5EF4-FFF2-40B4-BE49-F238E27FC236}">
                <a16:creationId xmlns:a16="http://schemas.microsoft.com/office/drawing/2014/main" id="{474F7104-61CD-453E-97CC-8F8129B95978}"/>
              </a:ext>
            </a:extLst>
          </p:cNvPr>
          <p:cNvPicPr>
            <a:picLocks noChangeAspect="1"/>
          </p:cNvPicPr>
          <p:nvPr userDrawn="1"/>
        </p:nvPicPr>
        <p:blipFill>
          <a:blip r:embed="rId3" cstate="screen">
            <a:alphaModFix amt="50000"/>
            <a:extLst>
              <a:ext uri="{28A0092B-C50C-407E-A947-70E740481C1C}">
                <a14:useLocalDpi xmlns:a14="http://schemas.microsoft.com/office/drawing/2010/main"/>
              </a:ext>
            </a:extLst>
          </a:blip>
          <a:stretch>
            <a:fillRect/>
          </a:stretch>
        </p:blipFill>
        <p:spPr>
          <a:xfrm>
            <a:off x="29049" y="0"/>
            <a:ext cx="6101081" cy="6913518"/>
          </a:xfrm>
          <a:prstGeom prst="rect">
            <a:avLst/>
          </a:prstGeom>
        </p:spPr>
      </p:pic>
      <p:sp>
        <p:nvSpPr>
          <p:cNvPr id="17" name="Slide Number Placeholder 1">
            <a:extLst>
              <a:ext uri="{FF2B5EF4-FFF2-40B4-BE49-F238E27FC236}">
                <a16:creationId xmlns:a16="http://schemas.microsoft.com/office/drawing/2014/main" id="{880778B1-4D1E-4073-83D3-F45ACD856E69}"/>
              </a:ext>
            </a:extLst>
          </p:cNvPr>
          <p:cNvSpPr txBox="1">
            <a:spLocks/>
          </p:cNvSpPr>
          <p:nvPr userDrawn="1"/>
        </p:nvSpPr>
        <p:spPr>
          <a:xfrm>
            <a:off x="6964895" y="657286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19" name="Pentagon 20">
            <a:extLst>
              <a:ext uri="{FF2B5EF4-FFF2-40B4-BE49-F238E27FC236}">
                <a16:creationId xmlns:a16="http://schemas.microsoft.com/office/drawing/2014/main" id="{335F5B62-4620-41C7-99A9-2C72E8283704}"/>
              </a:ext>
            </a:extLst>
          </p:cNvPr>
          <p:cNvSpPr/>
          <p:nvPr userDrawn="1"/>
        </p:nvSpPr>
        <p:spPr>
          <a:xfrm>
            <a:off x="-2729" y="181055"/>
            <a:ext cx="758663" cy="53860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21" name="Shape 114">
            <a:extLst>
              <a:ext uri="{FF2B5EF4-FFF2-40B4-BE49-F238E27FC236}">
                <a16:creationId xmlns:a16="http://schemas.microsoft.com/office/drawing/2014/main" id="{CF9DC1FD-0E91-4171-9D86-22DD7B0AC181}"/>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Call to Action!</a:t>
            </a:r>
          </a:p>
        </p:txBody>
      </p:sp>
      <p:pic>
        <p:nvPicPr>
          <p:cNvPr id="23" name="Graphic 22" descr="Megaphone1">
            <a:extLst>
              <a:ext uri="{FF2B5EF4-FFF2-40B4-BE49-F238E27FC236}">
                <a16:creationId xmlns:a16="http://schemas.microsoft.com/office/drawing/2014/main" id="{4B91C767-9596-40C4-B6CE-FF801B0605BE}"/>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48070" y="169251"/>
            <a:ext cx="540252" cy="540252"/>
          </a:xfrm>
          <a:prstGeom prst="rect">
            <a:avLst/>
          </a:prstGeom>
        </p:spPr>
      </p:pic>
    </p:spTree>
    <p:extLst>
      <p:ext uri="{BB962C8B-B14F-4D97-AF65-F5344CB8AC3E}">
        <p14:creationId xmlns:p14="http://schemas.microsoft.com/office/powerpoint/2010/main" val="50870197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mparison Summary">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C046D54A-C870-4F27-8AC6-6A0B6821C8DD}"/>
              </a:ext>
            </a:extLst>
          </p:cNvPr>
          <p:cNvSpPr/>
          <p:nvPr userDrawn="1"/>
        </p:nvSpPr>
        <p:spPr>
          <a:xfrm>
            <a:off x="-2" y="845390"/>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a16="http://schemas.microsoft.com/office/drawing/2014/main" id="{65AC5EAA-16C1-49FA-9BC2-D212F1585860}"/>
              </a:ext>
            </a:extLst>
          </p:cNvPr>
          <p:cNvSpPr/>
          <p:nvPr userDrawn="1"/>
        </p:nvSpPr>
        <p:spPr>
          <a:xfrm flipH="1">
            <a:off x="-1" y="913033"/>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30" name="Rectangle 29">
            <a:extLst>
              <a:ext uri="{FF2B5EF4-FFF2-40B4-BE49-F238E27FC236}">
                <a16:creationId xmlns:a16="http://schemas.microsoft.com/office/drawing/2014/main" id="{F7EDA021-01B4-421F-B9B0-4BFCF8C9CCB8}"/>
              </a:ext>
            </a:extLst>
          </p:cNvPr>
          <p:cNvSpPr/>
          <p:nvPr userDrawn="1"/>
        </p:nvSpPr>
        <p:spPr>
          <a:xfrm>
            <a:off x="0" y="0"/>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32" name="Picture 31" descr="A picture containing clock&#10;&#10;Description automatically generated">
            <a:extLst>
              <a:ext uri="{FF2B5EF4-FFF2-40B4-BE49-F238E27FC236}">
                <a16:creationId xmlns:a16="http://schemas.microsoft.com/office/drawing/2014/main" id="{70723B99-26AC-4A58-A0F4-0E84D10FCE0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34" name="Picture 33" descr="A picture containing fence&#10;&#10;Description automatically generated">
            <a:extLst>
              <a:ext uri="{FF2B5EF4-FFF2-40B4-BE49-F238E27FC236}">
                <a16:creationId xmlns:a16="http://schemas.microsoft.com/office/drawing/2014/main" id="{56C59D3A-3149-49AA-8388-A0312F84D20F}"/>
              </a:ext>
            </a:extLst>
          </p:cNvPr>
          <p:cNvPicPr>
            <a:picLocks noChangeAspect="1"/>
          </p:cNvPicPr>
          <p:nvPr userDrawn="1"/>
        </p:nvPicPr>
        <p:blipFill>
          <a:blip r:embed="rId3"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36" name="Graphic 35">
            <a:extLst>
              <a:ext uri="{FF2B5EF4-FFF2-40B4-BE49-F238E27FC236}">
                <a16:creationId xmlns:a16="http://schemas.microsoft.com/office/drawing/2014/main" id="{2623C715-6D16-4539-B418-E8537EB8A65D}"/>
              </a:ext>
            </a:extLst>
          </p:cNvPr>
          <p:cNvPicPr>
            <a:picLocks noChangeAspect="1"/>
          </p:cNvPicPr>
          <p:nvPr userDrawn="1"/>
        </p:nvPicPr>
        <p:blipFill>
          <a:blip r:embed="rId4">
            <a:alphaModFix amt="32000"/>
            <a:extLst>
              <a:ext uri="{96DAC541-7B7A-43D3-8B79-37D633B846F1}">
                <asvg:svgBlip xmlns:asvg="http://schemas.microsoft.com/office/drawing/2016/SVG/main" xmlns="" r:embed="rId5"/>
              </a:ext>
            </a:extLst>
          </a:blip>
          <a:stretch>
            <a:fillRect/>
          </a:stretch>
        </p:blipFill>
        <p:spPr>
          <a:xfrm rot="391057">
            <a:off x="601027" y="-177752"/>
            <a:ext cx="4761052" cy="7474076"/>
          </a:xfrm>
          <a:prstGeom prst="rect">
            <a:avLst/>
          </a:prstGeom>
        </p:spPr>
      </p:pic>
      <p:sp>
        <p:nvSpPr>
          <p:cNvPr id="38" name="Slide Number Placeholder 1">
            <a:extLst>
              <a:ext uri="{FF2B5EF4-FFF2-40B4-BE49-F238E27FC236}">
                <a16:creationId xmlns:a16="http://schemas.microsoft.com/office/drawing/2014/main" id="{2ED77DB2-E8BD-438B-8C79-5EF1DBA26318}"/>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73957" y="1991566"/>
            <a:ext cx="3993845" cy="4003736"/>
          </a:xfrm>
          <a:prstGeom prst="rect">
            <a:avLst/>
          </a:prstGeom>
          <a:solidFill>
            <a:schemeClr val="bg1"/>
          </a:solidFill>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621694" y="1991566"/>
            <a:ext cx="3950305" cy="4003736"/>
          </a:xfrm>
          <a:prstGeom prst="rect">
            <a:avLst/>
          </a:prstGeom>
          <a:solidFill>
            <a:schemeClr val="bg1"/>
          </a:solidFill>
          <a:ln>
            <a:solidFill>
              <a:schemeClr val="tx1"/>
            </a:solidFill>
          </a:ln>
        </p:spPr>
        <p:txBody>
          <a:bodyPr>
            <a:normAutofit/>
          </a:bodyPr>
          <a:lstStyle>
            <a:lvl1pPr marL="285750" indent="-285750">
              <a:buClr>
                <a:schemeClr val="bg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8" name="Shape 223">
            <a:extLst>
              <a:ext uri="{FF2B5EF4-FFF2-40B4-BE49-F238E27FC236}">
                <a16:creationId xmlns:a16="http://schemas.microsoft.com/office/drawing/2014/main" id="{E23674C8-DF6F-445F-A311-54882E2AA41D}"/>
              </a:ext>
            </a:extLst>
          </p:cNvPr>
          <p:cNvSpPr/>
          <p:nvPr/>
        </p:nvSpPr>
        <p:spPr>
          <a:xfrm>
            <a:off x="4572000" y="1585347"/>
            <a:ext cx="3995802" cy="406219"/>
          </a:xfrm>
          <a:prstGeom prst="rect">
            <a:avLst/>
          </a:prstGeom>
          <a:solidFill>
            <a:schemeClr val="tx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dk1"/>
                </a:solidFill>
                <a:latin typeface="Century Gothic" panose="020B0502020202020204" pitchFamily="34" charset="0"/>
                <a:ea typeface="Lato" panose="020F0502020204030203" pitchFamily="34" charset="0"/>
                <a:cs typeface="Lato" panose="020F0502020204030203" pitchFamily="34" charset="0"/>
                <a:sym typeface="Calibri"/>
              </a:rPr>
              <a:t>NO</a:t>
            </a:r>
          </a:p>
        </p:txBody>
      </p:sp>
      <p:sp>
        <p:nvSpPr>
          <p:cNvPr id="19" name="Shape 234">
            <a:extLst>
              <a:ext uri="{FF2B5EF4-FFF2-40B4-BE49-F238E27FC236}">
                <a16:creationId xmlns:a16="http://schemas.microsoft.com/office/drawing/2014/main" id="{44948174-0394-4326-B2FB-3CCE21FB747C}"/>
              </a:ext>
            </a:extLst>
          </p:cNvPr>
          <p:cNvSpPr/>
          <p:nvPr/>
        </p:nvSpPr>
        <p:spPr>
          <a:xfrm>
            <a:off x="621694" y="1585347"/>
            <a:ext cx="3950307" cy="406219"/>
          </a:xfrm>
          <a:prstGeom prst="rect">
            <a:avLst/>
          </a:prstGeom>
          <a:solidFill>
            <a:schemeClr val="accent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dk1"/>
                </a:solidFill>
                <a:latin typeface="Century Gothic" panose="020B0502020202020204" pitchFamily="34" charset="0"/>
                <a:ea typeface="Lato" panose="020F0502020204030203" pitchFamily="34" charset="0"/>
                <a:cs typeface="Lato" panose="020F0502020204030203" pitchFamily="34" charset="0"/>
                <a:sym typeface="Calibri"/>
              </a:rPr>
              <a:t>YES</a:t>
            </a:r>
          </a:p>
        </p:txBody>
      </p:sp>
      <p:sp>
        <p:nvSpPr>
          <p:cNvPr id="39" name="Title 1">
            <a:extLst>
              <a:ext uri="{FF2B5EF4-FFF2-40B4-BE49-F238E27FC236}">
                <a16:creationId xmlns:a16="http://schemas.microsoft.com/office/drawing/2014/main" id="{728367DD-8833-44A7-9B6C-50297400BF6D}"/>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bg1"/>
                </a:solidFill>
                <a:latin typeface="+mn-lt"/>
                <a:ea typeface="+mj-ea"/>
                <a:cs typeface="+mj-cs"/>
              </a:defRPr>
            </a:lvl1pPr>
          </a:lstStyle>
          <a:p>
            <a:r>
              <a:rPr lang="en-GB" dirty="0"/>
              <a:t>Copy the Vote Topic Question Here</a:t>
            </a:r>
            <a:endParaRPr lang="en-US" dirty="0"/>
          </a:p>
        </p:txBody>
      </p:sp>
    </p:spTree>
    <p:extLst>
      <p:ext uri="{BB962C8B-B14F-4D97-AF65-F5344CB8AC3E}">
        <p14:creationId xmlns:p14="http://schemas.microsoft.com/office/powerpoint/2010/main" val="410222510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Final slide">
    <p:spTree>
      <p:nvGrpSpPr>
        <p:cNvPr id="1" name=""/>
        <p:cNvGrpSpPr/>
        <p:nvPr/>
      </p:nvGrpSpPr>
      <p:grpSpPr>
        <a:xfrm>
          <a:off x="0" y="0"/>
          <a:ext cx="0" cy="0"/>
          <a:chOff x="0" y="0"/>
          <a:chExt cx="0" cy="0"/>
        </a:xfrm>
      </p:grpSpPr>
      <p:pic>
        <p:nvPicPr>
          <p:cNvPr id="11" name="Graphic 10">
            <a:extLst>
              <a:ext uri="{FF2B5EF4-FFF2-40B4-BE49-F238E27FC236}">
                <a16:creationId xmlns:a16="http://schemas.microsoft.com/office/drawing/2014/main" id="{BAF65913-2AE2-49AD-9695-762C372CE654}"/>
              </a:ext>
            </a:extLst>
          </p:cNvPr>
          <p:cNvPicPr>
            <a:picLocks noChangeAspect="1"/>
          </p:cNvPicPr>
          <p:nvPr/>
        </p:nvPicPr>
        <p:blipFill>
          <a:blip r:embed="rId2">
            <a:alphaModFix amt="32000"/>
            <a:extLst>
              <a:ext uri="{96DAC541-7B7A-43D3-8B79-37D633B846F1}">
                <asvg:svgBlip xmlns:asvg="http://schemas.microsoft.com/office/drawing/2016/SVG/main" xmlns="" r:embed="rId3"/>
              </a:ext>
            </a:extLst>
          </a:blip>
          <a:stretch>
            <a:fillRect/>
          </a:stretch>
        </p:blipFill>
        <p:spPr>
          <a:xfrm rot="391057">
            <a:off x="601027" y="-177752"/>
            <a:ext cx="4761052" cy="7474076"/>
          </a:xfrm>
          <a:prstGeom prst="rect">
            <a:avLst/>
          </a:prstGeom>
        </p:spPr>
      </p:pic>
      <p:sp>
        <p:nvSpPr>
          <p:cNvPr id="7" name="Rectangle 6">
            <a:extLst>
              <a:ext uri="{FF2B5EF4-FFF2-40B4-BE49-F238E27FC236}">
                <a16:creationId xmlns:a16="http://schemas.microsoft.com/office/drawing/2014/main" id="{3ABF2E45-869C-4ACB-8A9B-599284D53514}"/>
              </a:ext>
            </a:extLst>
          </p:cNvPr>
          <p:cNvSpPr/>
          <p:nvPr userDrawn="1"/>
        </p:nvSpPr>
        <p:spPr>
          <a:xfrm>
            <a:off x="-2" y="845390"/>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FB79D168-168F-4958-A66B-EF2EE6D7D9D6}"/>
              </a:ext>
            </a:extLst>
          </p:cNvPr>
          <p:cNvSpPr/>
          <p:nvPr userDrawn="1"/>
        </p:nvSpPr>
        <p:spPr>
          <a:xfrm flipH="1">
            <a:off x="-1" y="913033"/>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9" name="Rectangle 8">
            <a:extLst>
              <a:ext uri="{FF2B5EF4-FFF2-40B4-BE49-F238E27FC236}">
                <a16:creationId xmlns:a16="http://schemas.microsoft.com/office/drawing/2014/main" id="{DEB48BD0-FE1A-466D-9E41-8A8AFA51C184}"/>
              </a:ext>
            </a:extLst>
          </p:cNvPr>
          <p:cNvSpPr/>
          <p:nvPr userDrawn="1"/>
        </p:nvSpPr>
        <p:spPr>
          <a:xfrm>
            <a:off x="0" y="0"/>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4" name="Picture 13" descr="A picture containing clock&#10;&#10;Description automatically generated">
            <a:extLst>
              <a:ext uri="{FF2B5EF4-FFF2-40B4-BE49-F238E27FC236}">
                <a16:creationId xmlns:a16="http://schemas.microsoft.com/office/drawing/2014/main" id="{0044BDB3-A789-4F23-8857-20B1C3BA993B}"/>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17" name="Picture 16" descr="A picture containing fence&#10;&#10;Description automatically generated">
            <a:extLst>
              <a:ext uri="{FF2B5EF4-FFF2-40B4-BE49-F238E27FC236}">
                <a16:creationId xmlns:a16="http://schemas.microsoft.com/office/drawing/2014/main" id="{D6732AB0-7883-473F-AD08-8AD1F9444902}"/>
              </a:ext>
            </a:extLst>
          </p:cNvPr>
          <p:cNvPicPr>
            <a:picLocks noChangeAspect="1"/>
          </p:cNvPicPr>
          <p:nvPr userDrawn="1"/>
        </p:nvPicPr>
        <p:blipFill>
          <a:blip r:embed="rId5" cstate="screen">
            <a:alphaModFix amt="50000"/>
            <a:extLst>
              <a:ext uri="{28A0092B-C50C-407E-A947-70E740481C1C}">
                <a14:useLocalDpi xmlns:a14="http://schemas.microsoft.com/office/drawing/2010/main"/>
              </a:ext>
            </a:extLst>
          </a:blip>
          <a:stretch>
            <a:fillRect/>
          </a:stretch>
        </p:blipFill>
        <p:spPr>
          <a:xfrm>
            <a:off x="15192" y="-15939"/>
            <a:ext cx="6101081" cy="6913518"/>
          </a:xfrm>
          <a:prstGeom prst="rect">
            <a:avLst/>
          </a:prstGeom>
        </p:spPr>
      </p:pic>
      <p:pic>
        <p:nvPicPr>
          <p:cNvPr id="30" name="Graphic 29">
            <a:extLst>
              <a:ext uri="{FF2B5EF4-FFF2-40B4-BE49-F238E27FC236}">
                <a16:creationId xmlns:a16="http://schemas.microsoft.com/office/drawing/2014/main" id="{2BBF5E97-2A06-4BA7-855C-973717B8EFB3}"/>
              </a:ext>
            </a:extLst>
          </p:cNvPr>
          <p:cNvPicPr>
            <a:picLocks noChangeAspect="1"/>
          </p:cNvPicPr>
          <p:nvPr userDrawn="1"/>
        </p:nvPicPr>
        <p:blipFill>
          <a:blip r:embed="rId2">
            <a:alphaModFix amt="32000"/>
            <a:extLst>
              <a:ext uri="{96DAC541-7B7A-43D3-8B79-37D633B846F1}">
                <asvg:svgBlip xmlns:asvg="http://schemas.microsoft.com/office/drawing/2016/SVG/main" xmlns="" r:embed="rId3"/>
              </a:ext>
            </a:extLst>
          </a:blip>
          <a:stretch>
            <a:fillRect/>
          </a:stretch>
        </p:blipFill>
        <p:spPr>
          <a:xfrm rot="391057">
            <a:off x="601027" y="-177752"/>
            <a:ext cx="4761052" cy="7474076"/>
          </a:xfrm>
          <a:prstGeom prst="rect">
            <a:avLst/>
          </a:prstGeom>
        </p:spPr>
      </p:pic>
      <p:sp>
        <p:nvSpPr>
          <p:cNvPr id="32" name="Slide Number Placeholder 1">
            <a:extLst>
              <a:ext uri="{FF2B5EF4-FFF2-40B4-BE49-F238E27FC236}">
                <a16:creationId xmlns:a16="http://schemas.microsoft.com/office/drawing/2014/main" id="{668209A7-4122-4771-A20F-0EAA55605EF5}"/>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18" name="Pentagon 20">
            <a:extLst>
              <a:ext uri="{FF2B5EF4-FFF2-40B4-BE49-F238E27FC236}">
                <a16:creationId xmlns:a16="http://schemas.microsoft.com/office/drawing/2014/main" id="{B307EECC-4F69-40D8-967A-CE69F4414557}"/>
              </a:ext>
            </a:extLst>
          </p:cNvPr>
          <p:cNvSpPr/>
          <p:nvPr/>
        </p:nvSpPr>
        <p:spPr>
          <a:xfrm>
            <a:off x="-2730" y="200587"/>
            <a:ext cx="758663" cy="53860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15" name="Shape 246">
            <a:extLst>
              <a:ext uri="{FF2B5EF4-FFF2-40B4-BE49-F238E27FC236}">
                <a16:creationId xmlns:a16="http://schemas.microsoft.com/office/drawing/2014/main" id="{28CDD410-91D4-428A-9093-8BAF972DFC41}"/>
              </a:ext>
            </a:extLst>
          </p:cNvPr>
          <p:cNvSpPr txBox="1">
            <a:spLocks/>
          </p:cNvSpPr>
          <p:nvPr/>
        </p:nvSpPr>
        <p:spPr>
          <a:xfrm>
            <a:off x="1295633" y="1236396"/>
            <a:ext cx="6552728" cy="792087"/>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dirty="0">
                <a:latin typeface="Century Gothic" panose="020B0502020202020204" pitchFamily="34" charset="0"/>
                <a:ea typeface="Lato" panose="020F0502020204030203" pitchFamily="34" charset="0"/>
                <a:cs typeface="Lato" panose="020F0502020204030203" pitchFamily="34" charset="0"/>
                <a:sym typeface="Calibri"/>
              </a:rPr>
              <a:t>Vote Now on…</a:t>
            </a:r>
            <a:br>
              <a:rPr lang="en-GB" dirty="0">
                <a:latin typeface="Century Gothic" panose="020B0502020202020204" pitchFamily="34" charset="0"/>
                <a:ea typeface="Lato" panose="020F0502020204030203" pitchFamily="34" charset="0"/>
                <a:cs typeface="Lato" panose="020F0502020204030203" pitchFamily="34" charset="0"/>
                <a:sym typeface="Calibri"/>
              </a:rPr>
            </a:br>
            <a:r>
              <a:rPr lang="en-GB" dirty="0">
                <a:latin typeface="Century Gothic" panose="020B0502020202020204" pitchFamily="34" charset="0"/>
                <a:ea typeface="Lato" panose="020F0502020204030203" pitchFamily="34" charset="0"/>
                <a:cs typeface="Lato" panose="020F0502020204030203" pitchFamily="34" charset="0"/>
                <a:sym typeface="Calibri"/>
              </a:rPr>
              <a:t/>
            </a:r>
            <a:br>
              <a:rPr lang="en-GB" dirty="0">
                <a:latin typeface="Century Gothic" panose="020B0502020202020204" pitchFamily="34" charset="0"/>
                <a:ea typeface="Lato" panose="020F0502020204030203" pitchFamily="34" charset="0"/>
                <a:cs typeface="Lato" panose="020F0502020204030203" pitchFamily="34" charset="0"/>
                <a:sym typeface="Calibri"/>
              </a:rPr>
            </a:br>
            <a:r>
              <a:rPr lang="en-GB" u="sng" dirty="0">
                <a:latin typeface="Century Gothic" panose="020B0502020202020204" pitchFamily="34" charset="0"/>
                <a:ea typeface="Lato" panose="020F0502020204030203" pitchFamily="34" charset="0"/>
                <a:cs typeface="Lato" panose="020F0502020204030203" pitchFamily="34" charset="0"/>
                <a:sym typeface="Calibri"/>
              </a:rPr>
              <a:t>www.votesforschools.com</a:t>
            </a:r>
            <a:r>
              <a:rPr lang="en-GB" dirty="0">
                <a:latin typeface="Century Gothic" panose="020B0502020202020204" pitchFamily="34" charset="0"/>
                <a:ea typeface="Lato" panose="020F0502020204030203" pitchFamily="34" charset="0"/>
                <a:cs typeface="Lato" panose="020F0502020204030203" pitchFamily="34" charset="0"/>
                <a:sym typeface="Calibri"/>
              </a:rPr>
              <a:t> </a:t>
            </a:r>
          </a:p>
        </p:txBody>
      </p:sp>
      <p:sp>
        <p:nvSpPr>
          <p:cNvPr id="16" name="Shape 246">
            <a:extLst>
              <a:ext uri="{FF2B5EF4-FFF2-40B4-BE49-F238E27FC236}">
                <a16:creationId xmlns:a16="http://schemas.microsoft.com/office/drawing/2014/main" id="{FB33B8C5-F647-4CC2-AC83-F047E8C62834}"/>
              </a:ext>
            </a:extLst>
          </p:cNvPr>
          <p:cNvSpPr txBox="1">
            <a:spLocks/>
          </p:cNvSpPr>
          <p:nvPr/>
        </p:nvSpPr>
        <p:spPr>
          <a:xfrm>
            <a:off x="2517061" y="5360126"/>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dirty="0">
                <a:latin typeface="Century Gothic" panose="020B0502020202020204" pitchFamily="34" charset="0"/>
                <a:ea typeface="Lato" panose="020F0502020204030203" pitchFamily="34" charset="0"/>
                <a:cs typeface="Lato" panose="020F0502020204030203" pitchFamily="34" charset="0"/>
                <a:sym typeface="Calibri"/>
              </a:rPr>
              <a:t>To have your voice heard!</a:t>
            </a:r>
          </a:p>
        </p:txBody>
      </p:sp>
      <p:pic>
        <p:nvPicPr>
          <p:cNvPr id="24" name="Picture 23" descr="A picture containing clock, drawing&#10;&#10;Description automatically generated">
            <a:extLst>
              <a:ext uri="{FF2B5EF4-FFF2-40B4-BE49-F238E27FC236}">
                <a16:creationId xmlns:a16="http://schemas.microsoft.com/office/drawing/2014/main" id="{8A6F6DF9-4762-402D-A12E-0262D0B32BA4}"/>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40618" y="225347"/>
            <a:ext cx="316581" cy="489089"/>
          </a:xfrm>
          <a:prstGeom prst="rect">
            <a:avLst/>
          </a:prstGeom>
        </p:spPr>
      </p:pic>
      <p:sp>
        <p:nvSpPr>
          <p:cNvPr id="34" name="Shape 114">
            <a:extLst>
              <a:ext uri="{FF2B5EF4-FFF2-40B4-BE49-F238E27FC236}">
                <a16:creationId xmlns:a16="http://schemas.microsoft.com/office/drawing/2014/main" id="{94735DA5-AF7C-4492-98D8-9CC418C6C75C}"/>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Vote!</a:t>
            </a:r>
          </a:p>
        </p:txBody>
      </p:sp>
    </p:spTree>
    <p:extLst>
      <p:ext uri="{BB962C8B-B14F-4D97-AF65-F5344CB8AC3E}">
        <p14:creationId xmlns:p14="http://schemas.microsoft.com/office/powerpoint/2010/main" val="215925701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6" name="Text Placeholder 14">
            <a:extLst>
              <a:ext uri="{FF2B5EF4-FFF2-40B4-BE49-F238E27FC236}">
                <a16:creationId xmlns:a16="http://schemas.microsoft.com/office/drawing/2014/main" id="{B126F83D-446D-42C9-9E59-5B1780758BCA}"/>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365893194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With tick">
    <p:spTree>
      <p:nvGrpSpPr>
        <p:cNvPr id="1" name=""/>
        <p:cNvGrpSpPr/>
        <p:nvPr/>
      </p:nvGrpSpPr>
      <p:grpSpPr>
        <a:xfrm>
          <a:off x="0" y="0"/>
          <a:ext cx="0" cy="0"/>
          <a:chOff x="0" y="0"/>
          <a:chExt cx="0" cy="0"/>
        </a:xfrm>
      </p:grpSpPr>
      <p:sp>
        <p:nvSpPr>
          <p:cNvPr id="4" name="Text Placeholder 2">
            <a:extLst>
              <a:ext uri="{FF2B5EF4-FFF2-40B4-BE49-F238E27FC236}">
                <a16:creationId xmlns:a16="http://schemas.microsoft.com/office/drawing/2014/main" id="{CE2E4906-4E28-4FA0-9CEB-5448120E683C}"/>
              </a:ext>
            </a:extLst>
          </p:cNvPr>
          <p:cNvSpPr>
            <a:spLocks noGrp="1"/>
          </p:cNvSpPr>
          <p:nvPr>
            <p:ph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6" name="Rectangle 5">
            <a:extLst>
              <a:ext uri="{FF2B5EF4-FFF2-40B4-BE49-F238E27FC236}">
                <a16:creationId xmlns:a16="http://schemas.microsoft.com/office/drawing/2014/main" id="{1F559F53-9EF5-4C0D-9516-067B5850D95C}"/>
              </a:ext>
            </a:extLst>
          </p:cNvPr>
          <p:cNvSpPr/>
          <p:nvPr userDrawn="1"/>
        </p:nvSpPr>
        <p:spPr>
          <a:xfrm>
            <a:off x="0" y="0"/>
            <a:ext cx="914400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707C17DF-5EF7-444F-A2CF-22FBD0035C00}"/>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clock&#10;&#10;Description automatically generated">
            <a:extLst>
              <a:ext uri="{FF2B5EF4-FFF2-40B4-BE49-F238E27FC236}">
                <a16:creationId xmlns:a16="http://schemas.microsoft.com/office/drawing/2014/main" id="{0B8EDE31-1941-429F-A4B7-233F7251BC9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sp>
        <p:nvSpPr>
          <p:cNvPr id="14" name="Slide Number Placeholder 1">
            <a:extLst>
              <a:ext uri="{FF2B5EF4-FFF2-40B4-BE49-F238E27FC236}">
                <a16:creationId xmlns:a16="http://schemas.microsoft.com/office/drawing/2014/main" id="{BB91530B-435F-4C0F-AD5E-E5DFF90D2D42}"/>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3">
            <a:alphaModFix amt="32000"/>
            <a:extLst>
              <a:ext uri="{96DAC541-7B7A-43D3-8B79-37D633B846F1}">
                <asvg:svgBlip xmlns:asvg="http://schemas.microsoft.com/office/drawing/2016/SVG/main" xmlns="" r:embed="rId4"/>
              </a:ext>
            </a:extLst>
          </a:blip>
          <a:stretch>
            <a:fillRect/>
          </a:stretch>
        </p:blipFill>
        <p:spPr>
          <a:xfrm rot="391057">
            <a:off x="601027" y="-177752"/>
            <a:ext cx="4761052" cy="7474076"/>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5"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sp>
        <p:nvSpPr>
          <p:cNvPr id="15" name="Text Placeholder 14">
            <a:extLst>
              <a:ext uri="{FF2B5EF4-FFF2-40B4-BE49-F238E27FC236}">
                <a16:creationId xmlns:a16="http://schemas.microsoft.com/office/drawing/2014/main" id="{E18B6666-79F6-455F-84AB-BD3C1DFE49DB}"/>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139393140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lour backgroun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9A94970-0746-43EA-A37A-84F303FDBFBA}"/>
              </a:ext>
            </a:extLst>
          </p:cNvPr>
          <p:cNvSpPr/>
          <p:nvPr userDrawn="1"/>
        </p:nvSpPr>
        <p:spPr>
          <a:xfrm flipH="1">
            <a:off x="-8" y="1023730"/>
            <a:ext cx="9143999" cy="5834270"/>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Tree>
    <p:extLst>
      <p:ext uri="{BB962C8B-B14F-4D97-AF65-F5344CB8AC3E}">
        <p14:creationId xmlns:p14="http://schemas.microsoft.com/office/powerpoint/2010/main" val="74756396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15">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5B6E2F9-3C24-4917-A1EA-BE46C33E7983}"/>
              </a:ext>
            </a:extLst>
          </p:cNvPr>
          <p:cNvSpPr/>
          <p:nvPr userDrawn="1"/>
        </p:nvSpPr>
        <p:spPr>
          <a:xfrm>
            <a:off x="0" y="1016000"/>
            <a:ext cx="9144000" cy="5842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8B637A4-1970-47EE-A592-C048755F2701}"/>
              </a:ext>
            </a:extLst>
          </p:cNvPr>
          <p:cNvSpPr/>
          <p:nvPr userDrawn="1"/>
        </p:nvSpPr>
        <p:spPr>
          <a:xfrm>
            <a:off x="0" y="32729"/>
            <a:ext cx="9144000" cy="979595"/>
          </a:xfrm>
          <a:prstGeom prst="rect">
            <a:avLst/>
          </a:prstGeom>
          <a:gradFill flip="none" rotWithShape="1">
            <a:gsLst>
              <a:gs pos="0">
                <a:schemeClr val="accent1"/>
              </a:gs>
              <a:gs pos="100000">
                <a:schemeClr val="bg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4" name="Rectangle 13">
            <a:extLst>
              <a:ext uri="{FF2B5EF4-FFF2-40B4-BE49-F238E27FC236}">
                <a16:creationId xmlns:a16="http://schemas.microsoft.com/office/drawing/2014/main" id="{CC386B65-C29E-45C9-8D37-0A90B15A6E34}"/>
              </a:ext>
            </a:extLst>
          </p:cNvPr>
          <p:cNvSpPr/>
          <p:nvPr userDrawn="1"/>
        </p:nvSpPr>
        <p:spPr>
          <a:xfrm>
            <a:off x="0" y="-5115"/>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5" name="Picture 14" descr="A picture containing clock&#10;&#10;Description automatically generated">
            <a:extLst>
              <a:ext uri="{FF2B5EF4-FFF2-40B4-BE49-F238E27FC236}">
                <a16:creationId xmlns:a16="http://schemas.microsoft.com/office/drawing/2014/main" id="{E8180B44-D962-491C-902F-EB2FF9066624}"/>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88" y="105580"/>
            <a:ext cx="747652" cy="802337"/>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3"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4">
            <a:alphaModFix amt="32000"/>
            <a:extLst>
              <a:ext uri="{96DAC541-7B7A-43D3-8B79-37D633B846F1}">
                <asvg:svgBlip xmlns:asvg="http://schemas.microsoft.com/office/drawing/2016/SVG/main" xmlns="" r:embed="rId5"/>
              </a:ext>
            </a:extLst>
          </a:blip>
          <a:stretch>
            <a:fillRect/>
          </a:stretch>
        </p:blipFill>
        <p:spPr>
          <a:xfrm rot="391057">
            <a:off x="601027" y="-177752"/>
            <a:ext cx="4761052" cy="7474076"/>
          </a:xfrm>
          <a:prstGeom prst="rect">
            <a:avLst/>
          </a:prstGeom>
        </p:spPr>
      </p:pic>
      <p:sp>
        <p:nvSpPr>
          <p:cNvPr id="16" name="Shape 96">
            <a:extLst>
              <a:ext uri="{FF2B5EF4-FFF2-40B4-BE49-F238E27FC236}">
                <a16:creationId xmlns:a16="http://schemas.microsoft.com/office/drawing/2014/main" id="{BF86A7D8-F04F-4B10-98C0-A60509CF5E5C}"/>
              </a:ext>
            </a:extLst>
          </p:cNvPr>
          <p:cNvSpPr txBox="1">
            <a:spLocks/>
          </p:cNvSpPr>
          <p:nvPr userDrawn="1"/>
        </p:nvSpPr>
        <p:spPr>
          <a:xfrm>
            <a:off x="4572000" y="2987994"/>
            <a:ext cx="4174405"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dirty="0">
                <a:solidFill>
                  <a:srgbClr val="BB0F70"/>
                </a:solidFill>
                <a:latin typeface="Century Gothic" panose="020B0502020202020204" pitchFamily="34" charset="0"/>
                <a:ea typeface="Lato"/>
                <a:cs typeface="Lato"/>
                <a:sym typeface="Lato"/>
              </a:rPr>
              <a:t>15 minutes</a:t>
            </a:r>
          </a:p>
        </p:txBody>
      </p:sp>
      <p:pic>
        <p:nvPicPr>
          <p:cNvPr id="5" name="Picture 4" descr="A picture containing drawing&#10;&#10;Description automatically generated">
            <a:extLst>
              <a:ext uri="{FF2B5EF4-FFF2-40B4-BE49-F238E27FC236}">
                <a16:creationId xmlns:a16="http://schemas.microsoft.com/office/drawing/2014/main" id="{33120C93-0DA9-4A26-9FEE-19F7C470C93D}"/>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221271" y="2372152"/>
            <a:ext cx="8768836" cy="1251176"/>
          </a:xfrm>
          <a:prstGeom prst="rect">
            <a:avLst/>
          </a:prstGeom>
        </p:spPr>
      </p:pic>
      <p:sp>
        <p:nvSpPr>
          <p:cNvPr id="20" name="Slide Number Placeholder 1">
            <a:extLst>
              <a:ext uri="{FF2B5EF4-FFF2-40B4-BE49-F238E27FC236}">
                <a16:creationId xmlns:a16="http://schemas.microsoft.com/office/drawing/2014/main" id="{947F85BC-4FC9-4675-A97B-24E25F3A1A16}"/>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7" name="Picture 16" descr="A picture containing shirt&#10;&#10;Description automatically generated">
            <a:extLst>
              <a:ext uri="{FF2B5EF4-FFF2-40B4-BE49-F238E27FC236}">
                <a16:creationId xmlns:a16="http://schemas.microsoft.com/office/drawing/2014/main" id="{772346FB-6F04-4B2F-A445-0762B5B55119}"/>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313246" y="5372645"/>
            <a:ext cx="1202972" cy="1155506"/>
          </a:xfrm>
          <a:prstGeom prst="rect">
            <a:avLst/>
          </a:prstGeom>
        </p:spPr>
      </p:pic>
      <p:pic>
        <p:nvPicPr>
          <p:cNvPr id="18" name="Picture 17" descr="A picture containing clock, meter, light&#10;&#10;Description automatically generated">
            <a:extLst>
              <a:ext uri="{FF2B5EF4-FFF2-40B4-BE49-F238E27FC236}">
                <a16:creationId xmlns:a16="http://schemas.microsoft.com/office/drawing/2014/main" id="{18A4D63C-75B3-4F08-8A31-9BEF0995A724}"/>
              </a:ext>
            </a:extLst>
          </p:cNvPr>
          <p:cNvPicPr>
            <a:picLocks noChangeAspect="1"/>
          </p:cNvPicPr>
          <p:nvPr userDrawn="1"/>
        </p:nvPicPr>
        <p:blipFill>
          <a:blip r:embed="rId8" cstate="screen">
            <a:extLst>
              <a:ext uri="{28A0092B-C50C-407E-A947-70E740481C1C}">
                <a14:useLocalDpi xmlns:a14="http://schemas.microsoft.com/office/drawing/2010/main"/>
              </a:ext>
            </a:extLst>
          </a:blip>
          <a:stretch>
            <a:fillRect/>
          </a:stretch>
        </p:blipFill>
        <p:spPr>
          <a:xfrm>
            <a:off x="2348705" y="5390445"/>
            <a:ext cx="1056123" cy="1137706"/>
          </a:xfrm>
          <a:prstGeom prst="rect">
            <a:avLst/>
          </a:prstGeom>
        </p:spPr>
      </p:pic>
      <p:pic>
        <p:nvPicPr>
          <p:cNvPr id="19" name="Picture 18" descr="A picture containing clock, television&#10;&#10;Description automatically generated">
            <a:extLst>
              <a:ext uri="{FF2B5EF4-FFF2-40B4-BE49-F238E27FC236}">
                <a16:creationId xmlns:a16="http://schemas.microsoft.com/office/drawing/2014/main" id="{DE9334C8-89EB-4ED6-8712-3FB62AEA1512}"/>
              </a:ext>
            </a:extLst>
          </p:cNvPr>
          <p:cNvPicPr>
            <a:picLocks noChangeAspect="1"/>
          </p:cNvPicPr>
          <p:nvPr userDrawn="1"/>
        </p:nvPicPr>
        <p:blipFill>
          <a:blip r:embed="rId9" cstate="screen">
            <a:extLst>
              <a:ext uri="{28A0092B-C50C-407E-A947-70E740481C1C}">
                <a14:useLocalDpi xmlns:a14="http://schemas.microsoft.com/office/drawing/2010/main"/>
              </a:ext>
            </a:extLst>
          </a:blip>
          <a:stretch>
            <a:fillRect/>
          </a:stretch>
        </p:blipFill>
        <p:spPr>
          <a:xfrm>
            <a:off x="4237315" y="5405278"/>
            <a:ext cx="913725" cy="1122873"/>
          </a:xfrm>
          <a:prstGeom prst="rect">
            <a:avLst/>
          </a:prstGeom>
        </p:spPr>
      </p:pic>
    </p:spTree>
    <p:extLst>
      <p:ext uri="{BB962C8B-B14F-4D97-AF65-F5344CB8AC3E}">
        <p14:creationId xmlns:p14="http://schemas.microsoft.com/office/powerpoint/2010/main" val="196533539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45">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F559F53-9EF5-4C0D-9516-067B5850D95C}"/>
              </a:ext>
            </a:extLst>
          </p:cNvPr>
          <p:cNvSpPr/>
          <p:nvPr userDrawn="1"/>
        </p:nvSpPr>
        <p:spPr>
          <a:xfrm>
            <a:off x="0" y="0"/>
            <a:ext cx="914400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8B637A4-1970-47EE-A592-C048755F2701}"/>
              </a:ext>
            </a:extLst>
          </p:cNvPr>
          <p:cNvSpPr/>
          <p:nvPr userDrawn="1"/>
        </p:nvSpPr>
        <p:spPr>
          <a:xfrm>
            <a:off x="0" y="32729"/>
            <a:ext cx="9144000" cy="991001"/>
          </a:xfrm>
          <a:prstGeom prst="rect">
            <a:avLst/>
          </a:prstGeom>
          <a:gradFill flip="none" rotWithShape="1">
            <a:gsLst>
              <a:gs pos="0">
                <a:schemeClr val="accent1"/>
              </a:gs>
              <a:gs pos="100000">
                <a:schemeClr val="bg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2" name="Rectangle 11">
            <a:extLst>
              <a:ext uri="{FF2B5EF4-FFF2-40B4-BE49-F238E27FC236}">
                <a16:creationId xmlns:a16="http://schemas.microsoft.com/office/drawing/2014/main" id="{5BDA2937-99E9-4B02-8250-0DDC816C11A9}"/>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4" name="Picture 13" descr="A picture containing clock&#10;&#10;Description automatically generated">
            <a:extLst>
              <a:ext uri="{FF2B5EF4-FFF2-40B4-BE49-F238E27FC236}">
                <a16:creationId xmlns:a16="http://schemas.microsoft.com/office/drawing/2014/main" id="{7CED399E-AECD-422F-96BA-911E59C4416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3"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4">
            <a:alphaModFix amt="32000"/>
            <a:extLst>
              <a:ext uri="{96DAC541-7B7A-43D3-8B79-37D633B846F1}">
                <asvg:svgBlip xmlns:asvg="http://schemas.microsoft.com/office/drawing/2016/SVG/main" xmlns="" r:embed="rId5"/>
              </a:ext>
            </a:extLst>
          </a:blip>
          <a:stretch>
            <a:fillRect/>
          </a:stretch>
        </p:blipFill>
        <p:spPr>
          <a:xfrm rot="391057">
            <a:off x="601027" y="-177752"/>
            <a:ext cx="4761052" cy="7474076"/>
          </a:xfrm>
          <a:prstGeom prst="rect">
            <a:avLst/>
          </a:prstGeom>
        </p:spPr>
      </p:pic>
      <p:sp>
        <p:nvSpPr>
          <p:cNvPr id="2" name="Shape 96">
            <a:extLst>
              <a:ext uri="{FF2B5EF4-FFF2-40B4-BE49-F238E27FC236}">
                <a16:creationId xmlns:a16="http://schemas.microsoft.com/office/drawing/2014/main" id="{E4DC75B5-26DC-4AA5-9C2B-DB3C93EAF449}"/>
              </a:ext>
            </a:extLst>
          </p:cNvPr>
          <p:cNvSpPr txBox="1">
            <a:spLocks/>
          </p:cNvSpPr>
          <p:nvPr userDrawn="1"/>
        </p:nvSpPr>
        <p:spPr>
          <a:xfrm>
            <a:off x="4572000" y="2987994"/>
            <a:ext cx="4174405"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dirty="0">
                <a:solidFill>
                  <a:srgbClr val="BB0F70"/>
                </a:solidFill>
                <a:latin typeface="Century Gothic" panose="020B0502020202020204" pitchFamily="34" charset="0"/>
                <a:ea typeface="Lato"/>
                <a:cs typeface="Lato"/>
                <a:sym typeface="Lato"/>
              </a:rPr>
              <a:t>45 minutes</a:t>
            </a:r>
          </a:p>
        </p:txBody>
      </p:sp>
      <p:pic>
        <p:nvPicPr>
          <p:cNvPr id="3" name="Picture 2" descr="A picture containing drawing&#10;&#10;Description automatically generated">
            <a:extLst>
              <a:ext uri="{FF2B5EF4-FFF2-40B4-BE49-F238E27FC236}">
                <a16:creationId xmlns:a16="http://schemas.microsoft.com/office/drawing/2014/main" id="{8FB5F507-59C8-4349-ACFA-C5271E6ECFD7}"/>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221271" y="2372152"/>
            <a:ext cx="8768836" cy="1251176"/>
          </a:xfrm>
          <a:prstGeom prst="rect">
            <a:avLst/>
          </a:prstGeom>
        </p:spPr>
      </p:pic>
      <p:sp>
        <p:nvSpPr>
          <p:cNvPr id="18" name="Slide Number Placeholder 1">
            <a:extLst>
              <a:ext uri="{FF2B5EF4-FFF2-40B4-BE49-F238E27FC236}">
                <a16:creationId xmlns:a16="http://schemas.microsoft.com/office/drawing/2014/main" id="{590C37AF-05D7-4ECC-B6F4-6494347FD917}"/>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5" name="Picture 14" descr="A picture containing shirt&#10;&#10;Description automatically generated">
            <a:extLst>
              <a:ext uri="{FF2B5EF4-FFF2-40B4-BE49-F238E27FC236}">
                <a16:creationId xmlns:a16="http://schemas.microsoft.com/office/drawing/2014/main" id="{768939A9-1116-4C61-8A51-0E1E83330356}"/>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313246" y="5372645"/>
            <a:ext cx="1202972" cy="1155506"/>
          </a:xfrm>
          <a:prstGeom prst="rect">
            <a:avLst/>
          </a:prstGeom>
        </p:spPr>
      </p:pic>
      <p:pic>
        <p:nvPicPr>
          <p:cNvPr id="16" name="Picture 15" descr="A picture containing clock, meter, light&#10;&#10;Description automatically generated">
            <a:extLst>
              <a:ext uri="{FF2B5EF4-FFF2-40B4-BE49-F238E27FC236}">
                <a16:creationId xmlns:a16="http://schemas.microsoft.com/office/drawing/2014/main" id="{52393EEF-950C-4828-9717-3AAF141A47E1}"/>
              </a:ext>
            </a:extLst>
          </p:cNvPr>
          <p:cNvPicPr>
            <a:picLocks noChangeAspect="1"/>
          </p:cNvPicPr>
          <p:nvPr userDrawn="1"/>
        </p:nvPicPr>
        <p:blipFill>
          <a:blip r:embed="rId8" cstate="screen">
            <a:extLst>
              <a:ext uri="{28A0092B-C50C-407E-A947-70E740481C1C}">
                <a14:useLocalDpi xmlns:a14="http://schemas.microsoft.com/office/drawing/2010/main"/>
              </a:ext>
            </a:extLst>
          </a:blip>
          <a:stretch>
            <a:fillRect/>
          </a:stretch>
        </p:blipFill>
        <p:spPr>
          <a:xfrm>
            <a:off x="2348705" y="5390445"/>
            <a:ext cx="1056123" cy="1137706"/>
          </a:xfrm>
          <a:prstGeom prst="rect">
            <a:avLst/>
          </a:prstGeom>
        </p:spPr>
      </p:pic>
      <p:pic>
        <p:nvPicPr>
          <p:cNvPr id="17" name="Picture 16" descr="A picture containing clock, television&#10;&#10;Description automatically generated">
            <a:extLst>
              <a:ext uri="{FF2B5EF4-FFF2-40B4-BE49-F238E27FC236}">
                <a16:creationId xmlns:a16="http://schemas.microsoft.com/office/drawing/2014/main" id="{01042132-BF62-416C-B63C-3812BD3C621F}"/>
              </a:ext>
            </a:extLst>
          </p:cNvPr>
          <p:cNvPicPr>
            <a:picLocks noChangeAspect="1"/>
          </p:cNvPicPr>
          <p:nvPr userDrawn="1"/>
        </p:nvPicPr>
        <p:blipFill>
          <a:blip r:embed="rId9" cstate="screen">
            <a:extLst>
              <a:ext uri="{28A0092B-C50C-407E-A947-70E740481C1C}">
                <a14:useLocalDpi xmlns:a14="http://schemas.microsoft.com/office/drawing/2010/main"/>
              </a:ext>
            </a:extLst>
          </a:blip>
          <a:stretch>
            <a:fillRect/>
          </a:stretch>
        </p:blipFill>
        <p:spPr>
          <a:xfrm>
            <a:off x="4237315" y="5405278"/>
            <a:ext cx="913725" cy="1122873"/>
          </a:xfrm>
          <a:prstGeom prst="rect">
            <a:avLst/>
          </a:prstGeom>
        </p:spPr>
      </p:pic>
    </p:spTree>
    <p:extLst>
      <p:ext uri="{BB962C8B-B14F-4D97-AF65-F5344CB8AC3E}">
        <p14:creationId xmlns:p14="http://schemas.microsoft.com/office/powerpoint/2010/main" val="252094634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16+">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F559F53-9EF5-4C0D-9516-067B5850D95C}"/>
              </a:ext>
            </a:extLst>
          </p:cNvPr>
          <p:cNvSpPr/>
          <p:nvPr userDrawn="1"/>
        </p:nvSpPr>
        <p:spPr>
          <a:xfrm>
            <a:off x="0" y="0"/>
            <a:ext cx="914400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8B637A4-1970-47EE-A592-C048755F2701}"/>
              </a:ext>
            </a:extLst>
          </p:cNvPr>
          <p:cNvSpPr/>
          <p:nvPr userDrawn="1"/>
        </p:nvSpPr>
        <p:spPr>
          <a:xfrm>
            <a:off x="0" y="32729"/>
            <a:ext cx="9144000" cy="991001"/>
          </a:xfrm>
          <a:prstGeom prst="rect">
            <a:avLst/>
          </a:prstGeom>
          <a:gradFill flip="none" rotWithShape="1">
            <a:gsLst>
              <a:gs pos="0">
                <a:schemeClr val="accent1"/>
              </a:gs>
              <a:gs pos="100000">
                <a:schemeClr val="bg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2" name="Rectangle 11">
            <a:extLst>
              <a:ext uri="{FF2B5EF4-FFF2-40B4-BE49-F238E27FC236}">
                <a16:creationId xmlns:a16="http://schemas.microsoft.com/office/drawing/2014/main" id="{5BDA2937-99E9-4B02-8250-0DDC816C11A9}"/>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4" name="Picture 13" descr="A picture containing clock&#10;&#10;Description automatically generated">
            <a:extLst>
              <a:ext uri="{FF2B5EF4-FFF2-40B4-BE49-F238E27FC236}">
                <a16:creationId xmlns:a16="http://schemas.microsoft.com/office/drawing/2014/main" id="{7CED399E-AECD-422F-96BA-911E59C4416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3"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4">
            <a:alphaModFix amt="32000"/>
            <a:extLst>
              <a:ext uri="{96DAC541-7B7A-43D3-8B79-37D633B846F1}">
                <asvg:svgBlip xmlns:asvg="http://schemas.microsoft.com/office/drawing/2016/SVG/main" xmlns="" r:embed="rId5"/>
              </a:ext>
            </a:extLst>
          </a:blip>
          <a:stretch>
            <a:fillRect/>
          </a:stretch>
        </p:blipFill>
        <p:spPr>
          <a:xfrm rot="391057">
            <a:off x="601027" y="-177752"/>
            <a:ext cx="4761052" cy="7474076"/>
          </a:xfrm>
          <a:prstGeom prst="rect">
            <a:avLst/>
          </a:prstGeom>
        </p:spPr>
      </p:pic>
      <p:sp>
        <p:nvSpPr>
          <p:cNvPr id="2" name="Shape 96">
            <a:extLst>
              <a:ext uri="{FF2B5EF4-FFF2-40B4-BE49-F238E27FC236}">
                <a16:creationId xmlns:a16="http://schemas.microsoft.com/office/drawing/2014/main" id="{E4DC75B5-26DC-4AA5-9C2B-DB3C93EAF449}"/>
              </a:ext>
            </a:extLst>
          </p:cNvPr>
          <p:cNvSpPr txBox="1">
            <a:spLocks/>
          </p:cNvSpPr>
          <p:nvPr userDrawn="1"/>
        </p:nvSpPr>
        <p:spPr>
          <a:xfrm>
            <a:off x="4164496" y="2987994"/>
            <a:ext cx="4581909"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dirty="0">
                <a:solidFill>
                  <a:srgbClr val="BB0F70"/>
                </a:solidFill>
                <a:latin typeface="Century Gothic" panose="020B0502020202020204" pitchFamily="34" charset="0"/>
                <a:ea typeface="Lato"/>
                <a:cs typeface="Lato"/>
                <a:sym typeface="Lato"/>
              </a:rPr>
              <a:t>Secondary 16+</a:t>
            </a:r>
          </a:p>
        </p:txBody>
      </p:sp>
      <p:sp>
        <p:nvSpPr>
          <p:cNvPr id="18" name="Slide Number Placeholder 1">
            <a:extLst>
              <a:ext uri="{FF2B5EF4-FFF2-40B4-BE49-F238E27FC236}">
                <a16:creationId xmlns:a16="http://schemas.microsoft.com/office/drawing/2014/main" id="{590C37AF-05D7-4ECC-B6F4-6494347FD917}"/>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5" name="Picture 14" descr="A picture containing shirt&#10;&#10;Description automatically generated">
            <a:extLst>
              <a:ext uri="{FF2B5EF4-FFF2-40B4-BE49-F238E27FC236}">
                <a16:creationId xmlns:a16="http://schemas.microsoft.com/office/drawing/2014/main" id="{768939A9-1116-4C61-8A51-0E1E83330356}"/>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313246" y="5372645"/>
            <a:ext cx="1202972" cy="1155506"/>
          </a:xfrm>
          <a:prstGeom prst="rect">
            <a:avLst/>
          </a:prstGeom>
        </p:spPr>
      </p:pic>
      <p:pic>
        <p:nvPicPr>
          <p:cNvPr id="16" name="Picture 15" descr="A picture containing clock, meter, light&#10;&#10;Description automatically generated">
            <a:extLst>
              <a:ext uri="{FF2B5EF4-FFF2-40B4-BE49-F238E27FC236}">
                <a16:creationId xmlns:a16="http://schemas.microsoft.com/office/drawing/2014/main" id="{52393EEF-950C-4828-9717-3AAF141A47E1}"/>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2348705" y="5390445"/>
            <a:ext cx="1056123" cy="1137706"/>
          </a:xfrm>
          <a:prstGeom prst="rect">
            <a:avLst/>
          </a:prstGeom>
        </p:spPr>
      </p:pic>
      <p:pic>
        <p:nvPicPr>
          <p:cNvPr id="17" name="Picture 16" descr="A picture containing clock, television&#10;&#10;Description automatically generated">
            <a:extLst>
              <a:ext uri="{FF2B5EF4-FFF2-40B4-BE49-F238E27FC236}">
                <a16:creationId xmlns:a16="http://schemas.microsoft.com/office/drawing/2014/main" id="{01042132-BF62-416C-B63C-3812BD3C621F}"/>
              </a:ext>
            </a:extLst>
          </p:cNvPr>
          <p:cNvPicPr>
            <a:picLocks noChangeAspect="1"/>
          </p:cNvPicPr>
          <p:nvPr userDrawn="1"/>
        </p:nvPicPr>
        <p:blipFill>
          <a:blip r:embed="rId8" cstate="screen">
            <a:extLst>
              <a:ext uri="{28A0092B-C50C-407E-A947-70E740481C1C}">
                <a14:useLocalDpi xmlns:a14="http://schemas.microsoft.com/office/drawing/2010/main"/>
              </a:ext>
            </a:extLst>
          </a:blip>
          <a:stretch>
            <a:fillRect/>
          </a:stretch>
        </p:blipFill>
        <p:spPr>
          <a:xfrm>
            <a:off x="4237315" y="5405278"/>
            <a:ext cx="913725" cy="1122873"/>
          </a:xfrm>
          <a:prstGeom prst="rect">
            <a:avLst/>
          </a:prstGeom>
        </p:spPr>
      </p:pic>
      <p:pic>
        <p:nvPicPr>
          <p:cNvPr id="4" name="Picture 3" descr="A picture containing drawing&#10;&#10;Description automatically generated">
            <a:extLst>
              <a:ext uri="{FF2B5EF4-FFF2-40B4-BE49-F238E27FC236}">
                <a16:creationId xmlns:a16="http://schemas.microsoft.com/office/drawing/2014/main" id="{1C771D08-CAB5-452F-BA3E-DE1C0DC8C4CB}"/>
              </a:ext>
            </a:extLst>
          </p:cNvPr>
          <p:cNvPicPr>
            <a:picLocks noChangeAspect="1"/>
          </p:cNvPicPr>
          <p:nvPr userDrawn="1"/>
        </p:nvPicPr>
        <p:blipFill>
          <a:blip r:embed="rId9" cstate="screen">
            <a:extLst>
              <a:ext uri="{28A0092B-C50C-407E-A947-70E740481C1C}">
                <a14:useLocalDpi xmlns:a14="http://schemas.microsoft.com/office/drawing/2010/main"/>
              </a:ext>
            </a:extLst>
          </a:blip>
          <a:stretch>
            <a:fillRect/>
          </a:stretch>
        </p:blipFill>
        <p:spPr>
          <a:xfrm>
            <a:off x="485317" y="2381365"/>
            <a:ext cx="8587464" cy="1225297"/>
          </a:xfrm>
          <a:prstGeom prst="rect">
            <a:avLst/>
          </a:prstGeom>
        </p:spPr>
      </p:pic>
    </p:spTree>
    <p:extLst>
      <p:ext uri="{BB962C8B-B14F-4D97-AF65-F5344CB8AC3E}">
        <p14:creationId xmlns:p14="http://schemas.microsoft.com/office/powerpoint/2010/main" val="76134485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Blank 1_WWTAT Colleges">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2" name="Pentagon 20">
            <a:extLst>
              <a:ext uri="{FF2B5EF4-FFF2-40B4-BE49-F238E27FC236}">
                <a16:creationId xmlns:a16="http://schemas.microsoft.com/office/drawing/2014/main" id="{BF7D70F9-0D3F-4600-ABAC-E7BF171606B6}"/>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700" b="1" dirty="0">
                <a:solidFill>
                  <a:schemeClr val="bg1"/>
                </a:solidFill>
                <a:latin typeface="Century Gothic" charset="0"/>
                <a:ea typeface="Century Gothic" charset="0"/>
                <a:cs typeface="Century Gothic" charset="0"/>
              </a:rPr>
              <a:t>1</a:t>
            </a:r>
          </a:p>
        </p:txBody>
      </p:sp>
      <p:sp>
        <p:nvSpPr>
          <p:cNvPr id="6" name="Text Placeholder 14">
            <a:extLst>
              <a:ext uri="{FF2B5EF4-FFF2-40B4-BE49-F238E27FC236}">
                <a16:creationId xmlns:a16="http://schemas.microsoft.com/office/drawing/2014/main" id="{4BCE5D7C-D8D6-4BD8-9211-47F1CDDCFA54}"/>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74869183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Blank Activity 2 Colleges">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7" name="Text Placeholder 14">
            <a:extLst>
              <a:ext uri="{FF2B5EF4-FFF2-40B4-BE49-F238E27FC236}">
                <a16:creationId xmlns:a16="http://schemas.microsoft.com/office/drawing/2014/main" id="{60DED365-803C-4666-BD3C-3A25B9FB94EA}"/>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2" name="Pentagon 20">
            <a:extLst>
              <a:ext uri="{FF2B5EF4-FFF2-40B4-BE49-F238E27FC236}">
                <a16:creationId xmlns:a16="http://schemas.microsoft.com/office/drawing/2014/main" id="{122064FA-B6F0-4D67-8F8A-F05F540EB8F8}"/>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700" b="1" dirty="0">
                <a:solidFill>
                  <a:schemeClr val="bg1"/>
                </a:solidFill>
                <a:latin typeface="Century Gothic" charset="0"/>
                <a:ea typeface="Century Gothic" charset="0"/>
                <a:cs typeface="Century Gothic" charset="0"/>
              </a:rPr>
              <a:t>2</a:t>
            </a:r>
          </a:p>
        </p:txBody>
      </p:sp>
    </p:spTree>
    <p:extLst>
      <p:ext uri="{BB962C8B-B14F-4D97-AF65-F5344CB8AC3E}">
        <p14:creationId xmlns:p14="http://schemas.microsoft.com/office/powerpoint/2010/main" val="365849134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Blank Activity 3 Colleges">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2" name="Pentagon 20">
            <a:extLst>
              <a:ext uri="{FF2B5EF4-FFF2-40B4-BE49-F238E27FC236}">
                <a16:creationId xmlns:a16="http://schemas.microsoft.com/office/drawing/2014/main" id="{2F3DB72E-0ED6-41C6-9EFB-A3FB0B69B1AF}"/>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700" b="1" dirty="0">
                <a:solidFill>
                  <a:schemeClr val="bg1"/>
                </a:solidFill>
                <a:latin typeface="Century Gothic" charset="0"/>
                <a:ea typeface="Century Gothic" charset="0"/>
                <a:cs typeface="Century Gothic" charset="0"/>
              </a:rPr>
              <a:t>3</a:t>
            </a:r>
          </a:p>
        </p:txBody>
      </p:sp>
      <p:sp>
        <p:nvSpPr>
          <p:cNvPr id="6" name="Text Placeholder 14">
            <a:extLst>
              <a:ext uri="{FF2B5EF4-FFF2-40B4-BE49-F238E27FC236}">
                <a16:creationId xmlns:a16="http://schemas.microsoft.com/office/drawing/2014/main" id="{E2992E59-AEB8-4A38-B0B4-A1E3B262D2EB}"/>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200373749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Blank Activity 4 Colleges">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2" name="Pentagon 20">
            <a:extLst>
              <a:ext uri="{FF2B5EF4-FFF2-40B4-BE49-F238E27FC236}">
                <a16:creationId xmlns:a16="http://schemas.microsoft.com/office/drawing/2014/main" id="{A60A447F-6242-480C-AEC8-D1CC71512E74}"/>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700" b="1" dirty="0">
                <a:solidFill>
                  <a:schemeClr val="bg1"/>
                </a:solidFill>
                <a:latin typeface="Century Gothic" charset="0"/>
                <a:ea typeface="Century Gothic" charset="0"/>
                <a:cs typeface="Century Gothic" charset="0"/>
              </a:rPr>
              <a:t>4</a:t>
            </a:r>
          </a:p>
        </p:txBody>
      </p:sp>
      <p:sp>
        <p:nvSpPr>
          <p:cNvPr id="6" name="Text Placeholder 14">
            <a:extLst>
              <a:ext uri="{FF2B5EF4-FFF2-40B4-BE49-F238E27FC236}">
                <a16:creationId xmlns:a16="http://schemas.microsoft.com/office/drawing/2014/main" id="{921D50DA-6386-44DD-90CA-16F2A0C2D37F}"/>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365887053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Career Launchpad Colleges">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4DDCC5C-3037-49AC-8B6F-E4B61E0D568B}"/>
              </a:ext>
            </a:extLst>
          </p:cNvPr>
          <p:cNvSpPr/>
          <p:nvPr userDrawn="1"/>
        </p:nvSpPr>
        <p:spPr>
          <a:xfrm flipH="1">
            <a:off x="-8" y="1023730"/>
            <a:ext cx="9143999" cy="5834270"/>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5" name="Shape 114">
            <a:extLst>
              <a:ext uri="{FF2B5EF4-FFF2-40B4-BE49-F238E27FC236}">
                <a16:creationId xmlns:a16="http://schemas.microsoft.com/office/drawing/2014/main" id="{C4D1B38A-4659-4EBA-8038-1FE9EFCB0BA0}"/>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Career Launchpad!</a:t>
            </a:r>
          </a:p>
        </p:txBody>
      </p:sp>
      <p:sp>
        <p:nvSpPr>
          <p:cNvPr id="7" name="Pentagon 20">
            <a:extLst>
              <a:ext uri="{FF2B5EF4-FFF2-40B4-BE49-F238E27FC236}">
                <a16:creationId xmlns:a16="http://schemas.microsoft.com/office/drawing/2014/main" id="{155A2B88-EE49-425A-8356-042C528D320C}"/>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pic>
        <p:nvPicPr>
          <p:cNvPr id="15" name="Graphic 14" descr="Rocket">
            <a:extLst>
              <a:ext uri="{FF2B5EF4-FFF2-40B4-BE49-F238E27FC236}">
                <a16:creationId xmlns:a16="http://schemas.microsoft.com/office/drawing/2014/main" id="{C30F38E6-E78B-4ED1-B102-5E9076CDA294}"/>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xmlns="" r:embed="rId3"/>
              </a:ext>
            </a:extLst>
          </a:blip>
          <a:stretch>
            <a:fillRect/>
          </a:stretch>
        </p:blipFill>
        <p:spPr>
          <a:xfrm>
            <a:off x="27751" y="201369"/>
            <a:ext cx="480249" cy="480249"/>
          </a:xfrm>
          <a:prstGeom prst="rect">
            <a:avLst/>
          </a:prstGeom>
        </p:spPr>
      </p:pic>
    </p:spTree>
    <p:extLst>
      <p:ext uri="{BB962C8B-B14F-4D97-AF65-F5344CB8AC3E}">
        <p14:creationId xmlns:p14="http://schemas.microsoft.com/office/powerpoint/2010/main" val="78747566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all to Action Colleges">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6C7E4FA-CD25-48E0-8754-999F2EF47C30}"/>
              </a:ext>
            </a:extLst>
          </p:cNvPr>
          <p:cNvSpPr/>
          <p:nvPr userDrawn="1"/>
        </p:nvSpPr>
        <p:spPr>
          <a:xfrm flipH="1">
            <a:off x="-8" y="1023730"/>
            <a:ext cx="9143999" cy="5834270"/>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7" name="Pentagon 20">
            <a:extLst>
              <a:ext uri="{FF2B5EF4-FFF2-40B4-BE49-F238E27FC236}">
                <a16:creationId xmlns:a16="http://schemas.microsoft.com/office/drawing/2014/main" id="{155A2B88-EE49-425A-8356-042C528D320C}"/>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8" name="Shape 114">
            <a:extLst>
              <a:ext uri="{FF2B5EF4-FFF2-40B4-BE49-F238E27FC236}">
                <a16:creationId xmlns:a16="http://schemas.microsoft.com/office/drawing/2014/main" id="{628D0397-A2D6-4FFE-A425-602F9D7CE3FB}"/>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Call to Action!</a:t>
            </a:r>
          </a:p>
        </p:txBody>
      </p:sp>
      <p:pic>
        <p:nvPicPr>
          <p:cNvPr id="9" name="Graphic 8" descr="Megaphone1">
            <a:extLst>
              <a:ext uri="{FF2B5EF4-FFF2-40B4-BE49-F238E27FC236}">
                <a16:creationId xmlns:a16="http://schemas.microsoft.com/office/drawing/2014/main" id="{A50A47C4-2396-40DF-BE9F-146C18BA8012}"/>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xmlns="" r:embed="rId3"/>
              </a:ext>
            </a:extLst>
          </a:blip>
          <a:stretch>
            <a:fillRect/>
          </a:stretch>
        </p:blipFill>
        <p:spPr>
          <a:xfrm>
            <a:off x="48070" y="169251"/>
            <a:ext cx="540252" cy="540252"/>
          </a:xfrm>
          <a:prstGeom prst="rect">
            <a:avLst/>
          </a:prstGeom>
        </p:spPr>
      </p:pic>
    </p:spTree>
    <p:extLst>
      <p:ext uri="{BB962C8B-B14F-4D97-AF65-F5344CB8AC3E}">
        <p14:creationId xmlns:p14="http://schemas.microsoft.com/office/powerpoint/2010/main" val="187120870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Yes No College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265446E-9DEF-4C0F-9034-8D04AF8FE0B9}"/>
              </a:ext>
            </a:extLst>
          </p:cNvPr>
          <p:cNvSpPr/>
          <p:nvPr userDrawn="1"/>
        </p:nvSpPr>
        <p:spPr>
          <a:xfrm flipH="1">
            <a:off x="-8" y="1023730"/>
            <a:ext cx="9143999" cy="5834270"/>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4" name="Content Placeholder 3">
            <a:extLst>
              <a:ext uri="{FF2B5EF4-FFF2-40B4-BE49-F238E27FC236}">
                <a16:creationId xmlns:a16="http://schemas.microsoft.com/office/drawing/2014/main" id="{2D80ED96-3F74-487C-B781-B542FC930733}"/>
              </a:ext>
            </a:extLst>
          </p:cNvPr>
          <p:cNvSpPr>
            <a:spLocks noGrp="1"/>
          </p:cNvSpPr>
          <p:nvPr>
            <p:ph sz="quarter" idx="10" hasCustomPrompt="1"/>
          </p:nvPr>
        </p:nvSpPr>
        <p:spPr>
          <a:xfrm>
            <a:off x="712483" y="1169681"/>
            <a:ext cx="8117192" cy="5240644"/>
          </a:xfrm>
          <a:prstGeom prst="rect">
            <a:avLst/>
          </a:prstGeom>
          <a:solidFill>
            <a:schemeClr val="bg1"/>
          </a:solidFill>
          <a:ln>
            <a:solidFill>
              <a:schemeClr val="tx1"/>
            </a:solidFill>
          </a:ln>
        </p:spPr>
        <p:txBody>
          <a:bodyPr/>
          <a:lstStyle>
            <a:lvl1pPr marL="342900" indent="-342900">
              <a:buAutoNum type="arabicParenR"/>
              <a:defRPr sz="1300"/>
            </a:lvl1pPr>
            <a:lvl2pPr>
              <a:defRPr sz="1300"/>
            </a:lvl2pPr>
            <a:lvl3pPr>
              <a:defRPr sz="1300"/>
            </a:lvl3pPr>
            <a:lvl4pPr>
              <a:defRPr sz="1300"/>
            </a:lvl4pPr>
            <a:lvl5pPr>
              <a:defRPr sz="1300"/>
            </a:lvl5pPr>
          </a:lstStyle>
          <a:p>
            <a:pPr lvl="0"/>
            <a:r>
              <a:rPr lang="en-GB" dirty="0"/>
              <a:t>…</a:t>
            </a:r>
          </a:p>
          <a:p>
            <a:pPr lvl="0"/>
            <a:r>
              <a:rPr lang="en-GB" dirty="0"/>
              <a:t>…</a:t>
            </a:r>
          </a:p>
          <a:p>
            <a:pPr lvl="0"/>
            <a:r>
              <a:rPr lang="en-GB" dirty="0"/>
              <a:t>…</a:t>
            </a:r>
          </a:p>
          <a:p>
            <a:pPr lvl="0"/>
            <a:r>
              <a:rPr lang="en-GB" dirty="0"/>
              <a:t>…</a:t>
            </a:r>
          </a:p>
        </p:txBody>
      </p:sp>
      <p:sp>
        <p:nvSpPr>
          <p:cNvPr id="8" name="Shape 223">
            <a:extLst>
              <a:ext uri="{FF2B5EF4-FFF2-40B4-BE49-F238E27FC236}">
                <a16:creationId xmlns:a16="http://schemas.microsoft.com/office/drawing/2014/main" id="{BCB72DBF-D0CC-475D-B893-23256F535514}"/>
              </a:ext>
            </a:extLst>
          </p:cNvPr>
          <p:cNvSpPr/>
          <p:nvPr userDrawn="1"/>
        </p:nvSpPr>
        <p:spPr>
          <a:xfrm rot="16200000">
            <a:off x="-2116442" y="3581399"/>
            <a:ext cx="5240645" cy="417207"/>
          </a:xfrm>
          <a:prstGeom prst="rect">
            <a:avLst/>
          </a:prstGeom>
          <a:gradFill flip="none" rotWithShape="1">
            <a:gsLst>
              <a:gs pos="25000">
                <a:srgbClr val="80DBE0"/>
              </a:gs>
              <a:gs pos="75000">
                <a:srgbClr val="DC449E"/>
              </a:gs>
              <a:gs pos="0">
                <a:srgbClr val="42CACA"/>
              </a:gs>
              <a:gs pos="100000">
                <a:srgbClr val="B9196F"/>
              </a:gs>
            </a:gsLst>
            <a:lin ang="10800000" scaled="1"/>
            <a:tileRect/>
          </a:gradFill>
          <a:ln w="9525"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1700" b="1" dirty="0">
                <a:solidFill>
                  <a:schemeClr val="bg1"/>
                </a:solidFill>
                <a:latin typeface="Century Gothic" panose="020B0502020202020204" pitchFamily="34" charset="0"/>
                <a:ea typeface="Lato" panose="020F0502020204030203" pitchFamily="34" charset="0"/>
                <a:cs typeface="Lato" panose="020F0502020204030203" pitchFamily="34" charset="0"/>
                <a:sym typeface="Calibri"/>
              </a:rPr>
              <a:t>Arguments For &amp; Against</a:t>
            </a:r>
          </a:p>
        </p:txBody>
      </p:sp>
      <p:sp>
        <p:nvSpPr>
          <p:cNvPr id="10" name="Text Placeholder 14">
            <a:extLst>
              <a:ext uri="{FF2B5EF4-FFF2-40B4-BE49-F238E27FC236}">
                <a16:creationId xmlns:a16="http://schemas.microsoft.com/office/drawing/2014/main" id="{A4808470-BCBD-4B54-A97D-B578E9465CE5}"/>
              </a:ext>
            </a:extLst>
          </p:cNvPr>
          <p:cNvSpPr>
            <a:spLocks noGrp="1"/>
          </p:cNvSpPr>
          <p:nvPr>
            <p:ph type="body" sz="quarter" idx="11"/>
          </p:nvPr>
        </p:nvSpPr>
        <p:spPr>
          <a:xfrm>
            <a:off x="755934" y="181055"/>
            <a:ext cx="7739062" cy="571500"/>
          </a:xfrm>
          <a:prstGeom prst="rect">
            <a:avLst/>
          </a:prstGeom>
        </p:spPr>
        <p:txBody>
          <a:bodyPr anchor="ctr"/>
          <a:lstStyle>
            <a:lvl1pPr marL="0" indent="0" algn="ctr">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5432195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Comparison Summary">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012328A-13FB-4C12-BB73-072051A330D7}"/>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0" name="Rectangle 9">
            <a:extLst>
              <a:ext uri="{FF2B5EF4-FFF2-40B4-BE49-F238E27FC236}">
                <a16:creationId xmlns:a16="http://schemas.microsoft.com/office/drawing/2014/main" id="{22B3DC8B-660D-40B9-9674-A165F59DB38D}"/>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fence&#10;&#10;Description automatically generated">
            <a:extLst>
              <a:ext uri="{FF2B5EF4-FFF2-40B4-BE49-F238E27FC236}">
                <a16:creationId xmlns:a16="http://schemas.microsoft.com/office/drawing/2014/main" id="{CA260C57-9230-4CE6-A45C-5B8C05F3A513}"/>
              </a:ext>
            </a:extLst>
          </p:cNvPr>
          <p:cNvPicPr>
            <a:picLocks noChangeAspect="1"/>
          </p:cNvPicPr>
          <p:nvPr userDrawn="1"/>
        </p:nvPicPr>
        <p:blipFill>
          <a:blip r:embed="rId2"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sp>
        <p:nvSpPr>
          <p:cNvPr id="16" name="Slide Number Placeholder 1">
            <a:extLst>
              <a:ext uri="{FF2B5EF4-FFF2-40B4-BE49-F238E27FC236}">
                <a16:creationId xmlns:a16="http://schemas.microsoft.com/office/drawing/2014/main" id="{1ECC34A2-AEEA-456C-8ED3-93A0902EDAE2}"/>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18" name="Picture 17" descr="A picture containing clock&#10;&#10;Description automatically generated">
            <a:extLst>
              <a:ext uri="{FF2B5EF4-FFF2-40B4-BE49-F238E27FC236}">
                <a16:creationId xmlns:a16="http://schemas.microsoft.com/office/drawing/2014/main" id="{96A673BE-91C3-4A9A-9D8C-42E07C21264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412751" y="2140961"/>
            <a:ext cx="4176713" cy="4003736"/>
          </a:xfrm>
          <a:prstGeom prst="rect">
            <a:avLst/>
          </a:prstGeom>
          <a:solidFill>
            <a:schemeClr val="bg1"/>
          </a:solidFill>
          <a:ln>
            <a:solidFill>
              <a:schemeClr val="tx1"/>
            </a:solidFill>
          </a:ln>
        </p:spPr>
        <p:txBody>
          <a:bodyPr>
            <a:normAutofit/>
          </a:bodyPr>
          <a:lstStyle>
            <a:lvl1pPr marL="285750" indent="-285750">
              <a:buClr>
                <a:schemeClr val="tx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1" name="Rectangle 10">
            <a:extLst>
              <a:ext uri="{FF2B5EF4-FFF2-40B4-BE49-F238E27FC236}">
                <a16:creationId xmlns:a16="http://schemas.microsoft.com/office/drawing/2014/main" id="{F8C349FA-FA0A-47CF-B375-590C3935656D}"/>
              </a:ext>
            </a:extLst>
          </p:cNvPr>
          <p:cNvSpPr/>
          <p:nvPr/>
        </p:nvSpPr>
        <p:spPr>
          <a:xfrm>
            <a:off x="412544" y="1708914"/>
            <a:ext cx="4176347" cy="432047"/>
          </a:xfrm>
          <a:prstGeom prst="rect">
            <a:avLst/>
          </a:prstGeom>
          <a:solidFill>
            <a:schemeClr val="tx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a:ea typeface="Lato" panose="020F0502020204030203" pitchFamily="34" charset="0"/>
                <a:cs typeface="Century Gothic"/>
              </a:rPr>
              <a:t>Yes</a:t>
            </a:r>
            <a:endParaRPr lang="en-GB" sz="1800" b="1" dirty="0">
              <a:solidFill>
                <a:schemeClr val="tx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id="{F4681413-D22E-44B1-B3BB-C8FC00A935E9}"/>
              </a:ext>
            </a:extLst>
          </p:cNvPr>
          <p:cNvSpPr/>
          <p:nvPr/>
        </p:nvSpPr>
        <p:spPr>
          <a:xfrm>
            <a:off x="4588890" y="1708914"/>
            <a:ext cx="4142566" cy="432047"/>
          </a:xfrm>
          <a:prstGeom prst="rect">
            <a:avLst/>
          </a:prstGeom>
          <a:solidFill>
            <a:schemeClr val="accent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a:ea typeface="Lato" panose="020F0502020204030203" pitchFamily="34" charset="0"/>
                <a:cs typeface="Century Gothic"/>
              </a:rPr>
              <a:t>No</a:t>
            </a:r>
            <a:endParaRPr lang="en-GB" sz="1800" b="1" dirty="0">
              <a:solidFill>
                <a:schemeClr val="tx1"/>
              </a:solidFill>
              <a:latin typeface="Century Gothic"/>
              <a:ea typeface="Lato" panose="020F0502020204030203" pitchFamily="34" charset="0"/>
              <a:cs typeface="Century Gothic"/>
            </a:endParaRP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89463" y="2135646"/>
            <a:ext cx="4141787" cy="4003736"/>
          </a:xfrm>
          <a:prstGeom prst="rect">
            <a:avLst/>
          </a:prstGeom>
          <a:solidFill>
            <a:schemeClr val="bg1"/>
          </a:solidFill>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20" name="Title 1">
            <a:extLst>
              <a:ext uri="{FF2B5EF4-FFF2-40B4-BE49-F238E27FC236}">
                <a16:creationId xmlns:a16="http://schemas.microsoft.com/office/drawing/2014/main" id="{8DBB87CC-C2F7-4D7C-8F67-2EED887ADD36}"/>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bg1"/>
                </a:solidFill>
                <a:latin typeface="+mn-lt"/>
                <a:ea typeface="+mj-ea"/>
                <a:cs typeface="+mj-cs"/>
              </a:defRPr>
            </a:lvl1pPr>
          </a:lstStyle>
          <a:p>
            <a:r>
              <a:rPr lang="en-GB" dirty="0"/>
              <a:t>Copy the Vote Topic Question Here</a:t>
            </a:r>
            <a:endParaRPr lang="en-US" dirty="0"/>
          </a:p>
        </p:txBody>
      </p:sp>
    </p:spTree>
    <p:extLst>
      <p:ext uri="{BB962C8B-B14F-4D97-AF65-F5344CB8AC3E}">
        <p14:creationId xmlns:p14="http://schemas.microsoft.com/office/powerpoint/2010/main" val="317602084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Final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8C1A208-92F2-49A2-80B1-CC5EEC6DECFC}"/>
              </a:ext>
            </a:extLst>
          </p:cNvPr>
          <p:cNvSpPr/>
          <p:nvPr userDrawn="1"/>
        </p:nvSpPr>
        <p:spPr>
          <a:xfrm>
            <a:off x="-2728" y="829730"/>
            <a:ext cx="9146728" cy="60282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id="{3E01AC0F-0468-4F03-9FB7-1BB9292AAFF9}"/>
              </a:ext>
            </a:extLst>
          </p:cNvPr>
          <p:cNvSpPr/>
          <p:nvPr userDrawn="1"/>
        </p:nvSpPr>
        <p:spPr>
          <a:xfrm flipH="1">
            <a:off x="-6" y="869308"/>
            <a:ext cx="9143999" cy="5988692"/>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5" name="Rectangle 14">
            <a:extLst>
              <a:ext uri="{FF2B5EF4-FFF2-40B4-BE49-F238E27FC236}">
                <a16:creationId xmlns:a16="http://schemas.microsoft.com/office/drawing/2014/main" id="{1C5A94D0-4EBA-41AD-A3E4-07C8BF1471FE}"/>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6" name="Picture 15" descr="A picture containing clock&#10;&#10;Description automatically generated">
            <a:extLst>
              <a:ext uri="{FF2B5EF4-FFF2-40B4-BE49-F238E27FC236}">
                <a16:creationId xmlns:a16="http://schemas.microsoft.com/office/drawing/2014/main" id="{32C37FB3-C377-4F05-A69D-D548A116D58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pic>
        <p:nvPicPr>
          <p:cNvPr id="17" name="Picture 16" descr="A picture containing fence&#10;&#10;Description automatically generated">
            <a:extLst>
              <a:ext uri="{FF2B5EF4-FFF2-40B4-BE49-F238E27FC236}">
                <a16:creationId xmlns:a16="http://schemas.microsoft.com/office/drawing/2014/main" id="{C8906D9E-3FA3-45BD-9C1F-3134A23F2428}"/>
              </a:ext>
            </a:extLst>
          </p:cNvPr>
          <p:cNvPicPr>
            <a:picLocks noChangeAspect="1"/>
          </p:cNvPicPr>
          <p:nvPr userDrawn="1"/>
        </p:nvPicPr>
        <p:blipFill>
          <a:blip r:embed="rId3"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22" name="Graphic 21">
            <a:extLst>
              <a:ext uri="{FF2B5EF4-FFF2-40B4-BE49-F238E27FC236}">
                <a16:creationId xmlns:a16="http://schemas.microsoft.com/office/drawing/2014/main" id="{2F9C0366-C810-44A5-8120-FF5814119A6B}"/>
              </a:ext>
            </a:extLst>
          </p:cNvPr>
          <p:cNvPicPr>
            <a:picLocks noChangeAspect="1"/>
          </p:cNvPicPr>
          <p:nvPr userDrawn="1"/>
        </p:nvPicPr>
        <p:blipFill>
          <a:blip r:embed="rId4">
            <a:alphaModFix amt="32000"/>
            <a:extLst>
              <a:ext uri="{96DAC541-7B7A-43D3-8B79-37D633B846F1}">
                <asvg:svgBlip xmlns:asvg="http://schemas.microsoft.com/office/drawing/2016/SVG/main" xmlns="" r:embed="rId5"/>
              </a:ext>
            </a:extLst>
          </a:blip>
          <a:stretch>
            <a:fillRect/>
          </a:stretch>
        </p:blipFill>
        <p:spPr>
          <a:xfrm rot="391057">
            <a:off x="601027" y="-53927"/>
            <a:ext cx="4761052" cy="7474076"/>
          </a:xfrm>
          <a:prstGeom prst="rect">
            <a:avLst/>
          </a:prstGeom>
        </p:spPr>
      </p:pic>
      <p:sp>
        <p:nvSpPr>
          <p:cNvPr id="24" name="Shape 114">
            <a:extLst>
              <a:ext uri="{FF2B5EF4-FFF2-40B4-BE49-F238E27FC236}">
                <a16:creationId xmlns:a16="http://schemas.microsoft.com/office/drawing/2014/main" id="{361C0508-09AC-4248-99F8-9F0D6BD0C6CB}"/>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Vote! </a:t>
            </a:r>
          </a:p>
        </p:txBody>
      </p:sp>
      <p:sp>
        <p:nvSpPr>
          <p:cNvPr id="26" name="Pentagon 20">
            <a:extLst>
              <a:ext uri="{FF2B5EF4-FFF2-40B4-BE49-F238E27FC236}">
                <a16:creationId xmlns:a16="http://schemas.microsoft.com/office/drawing/2014/main" id="{2237AEC2-1B47-43B6-A190-FADA0104BA81}"/>
              </a:ext>
            </a:extLst>
          </p:cNvPr>
          <p:cNvSpPr/>
          <p:nvPr userDrawn="1"/>
        </p:nvSpPr>
        <p:spPr>
          <a:xfrm>
            <a:off x="-2729" y="181055"/>
            <a:ext cx="758663" cy="538608"/>
          </a:xfrm>
          <a:prstGeom prst="homePlate">
            <a:avLst/>
          </a:prstGeom>
          <a:solidFill>
            <a:srgbClr val="B9196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27" name="Shape 246">
            <a:extLst>
              <a:ext uri="{FF2B5EF4-FFF2-40B4-BE49-F238E27FC236}">
                <a16:creationId xmlns:a16="http://schemas.microsoft.com/office/drawing/2014/main" id="{CA8CA934-832E-45BC-B799-6828C7BAC757}"/>
              </a:ext>
            </a:extLst>
          </p:cNvPr>
          <p:cNvSpPr txBox="1">
            <a:spLocks/>
          </p:cNvSpPr>
          <p:nvPr userDrawn="1"/>
        </p:nvSpPr>
        <p:spPr>
          <a:xfrm>
            <a:off x="1295634" y="1216864"/>
            <a:ext cx="6552728" cy="792087"/>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dirty="0">
                <a:latin typeface="Century Gothic" panose="020B0502020202020204" pitchFamily="34" charset="0"/>
                <a:ea typeface="Lato" panose="020F0502020204030203" pitchFamily="34" charset="0"/>
                <a:cs typeface="Lato" panose="020F0502020204030203" pitchFamily="34" charset="0"/>
                <a:sym typeface="Calibri"/>
              </a:rPr>
              <a:t>Vote Now on…</a:t>
            </a:r>
            <a:br>
              <a:rPr lang="en-GB" dirty="0">
                <a:latin typeface="Century Gothic" panose="020B0502020202020204" pitchFamily="34" charset="0"/>
                <a:ea typeface="Lato" panose="020F0502020204030203" pitchFamily="34" charset="0"/>
                <a:cs typeface="Lato" panose="020F0502020204030203" pitchFamily="34" charset="0"/>
                <a:sym typeface="Calibri"/>
              </a:rPr>
            </a:br>
            <a:r>
              <a:rPr lang="en-GB" dirty="0">
                <a:latin typeface="Century Gothic" panose="020B0502020202020204" pitchFamily="34" charset="0"/>
                <a:ea typeface="Lato" panose="020F0502020204030203" pitchFamily="34" charset="0"/>
                <a:cs typeface="Lato" panose="020F0502020204030203" pitchFamily="34" charset="0"/>
                <a:sym typeface="Calibri"/>
              </a:rPr>
              <a:t/>
            </a:r>
            <a:br>
              <a:rPr lang="en-GB" dirty="0">
                <a:latin typeface="Century Gothic" panose="020B0502020202020204" pitchFamily="34" charset="0"/>
                <a:ea typeface="Lato" panose="020F0502020204030203" pitchFamily="34" charset="0"/>
                <a:cs typeface="Lato" panose="020F0502020204030203" pitchFamily="34" charset="0"/>
                <a:sym typeface="Calibri"/>
              </a:rPr>
            </a:br>
            <a:r>
              <a:rPr lang="en-GB" u="sng" dirty="0">
                <a:latin typeface="Century Gothic" panose="020B0502020202020204" pitchFamily="34" charset="0"/>
                <a:ea typeface="Lato" panose="020F0502020204030203" pitchFamily="34" charset="0"/>
                <a:cs typeface="Lato" panose="020F0502020204030203" pitchFamily="34" charset="0"/>
                <a:sym typeface="Calibri"/>
              </a:rPr>
              <a:t>www.votesforschools.com</a:t>
            </a:r>
            <a:r>
              <a:rPr lang="en-GB" dirty="0">
                <a:latin typeface="Century Gothic" panose="020B0502020202020204" pitchFamily="34" charset="0"/>
                <a:ea typeface="Lato" panose="020F0502020204030203" pitchFamily="34" charset="0"/>
                <a:cs typeface="Lato" panose="020F0502020204030203" pitchFamily="34" charset="0"/>
                <a:sym typeface="Calibri"/>
              </a:rPr>
              <a:t> </a:t>
            </a:r>
          </a:p>
        </p:txBody>
      </p:sp>
      <p:sp>
        <p:nvSpPr>
          <p:cNvPr id="28" name="Shape 246">
            <a:extLst>
              <a:ext uri="{FF2B5EF4-FFF2-40B4-BE49-F238E27FC236}">
                <a16:creationId xmlns:a16="http://schemas.microsoft.com/office/drawing/2014/main" id="{155EEC94-2475-481F-9C55-8F397F91DE21}"/>
              </a:ext>
            </a:extLst>
          </p:cNvPr>
          <p:cNvSpPr txBox="1">
            <a:spLocks/>
          </p:cNvSpPr>
          <p:nvPr userDrawn="1"/>
        </p:nvSpPr>
        <p:spPr>
          <a:xfrm>
            <a:off x="2517062" y="5340594"/>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dirty="0">
                <a:latin typeface="Century Gothic" panose="020B0502020202020204" pitchFamily="34" charset="0"/>
                <a:ea typeface="Lato" panose="020F0502020204030203" pitchFamily="34" charset="0"/>
                <a:cs typeface="Lato" panose="020F0502020204030203" pitchFamily="34" charset="0"/>
                <a:sym typeface="Calibri"/>
              </a:rPr>
              <a:t>To have your voice heard!</a:t>
            </a:r>
          </a:p>
        </p:txBody>
      </p:sp>
      <p:sp>
        <p:nvSpPr>
          <p:cNvPr id="18" name="Slide Number Placeholder 1">
            <a:extLst>
              <a:ext uri="{FF2B5EF4-FFF2-40B4-BE49-F238E27FC236}">
                <a16:creationId xmlns:a16="http://schemas.microsoft.com/office/drawing/2014/main" id="{BCF369E2-3540-4F1A-A93B-8E9BAEB18BBC}"/>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33" name="Picture 32" descr="A picture containing clock, drawing&#10;&#10;Description automatically generated">
            <a:extLst>
              <a:ext uri="{FF2B5EF4-FFF2-40B4-BE49-F238E27FC236}">
                <a16:creationId xmlns:a16="http://schemas.microsoft.com/office/drawing/2014/main" id="{AAA92E2D-C4BA-4C72-97EB-87B39DDBD74E}"/>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140619" y="205815"/>
            <a:ext cx="316581" cy="489089"/>
          </a:xfrm>
          <a:prstGeom prst="rect">
            <a:avLst/>
          </a:prstGeom>
        </p:spPr>
      </p:pic>
    </p:spTree>
    <p:extLst>
      <p:ext uri="{BB962C8B-B14F-4D97-AF65-F5344CB8AC3E}">
        <p14:creationId xmlns:p14="http://schemas.microsoft.com/office/powerpoint/2010/main" val="33346954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4.sv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3.png"/><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theme" Target="../theme/theme2.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image" Target="../media/image4.svg"/><Relationship Id="rId2" Type="http://schemas.openxmlformats.org/officeDocument/2006/relationships/slideLayout" Target="../slideLayouts/slideLayout15.xml"/><Relationship Id="rId16"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image" Target="../media/image1.png"/><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slideLayout" Target="../slideLayouts/slideLayout38.xml"/><Relationship Id="rId18" Type="http://schemas.openxmlformats.org/officeDocument/2006/relationships/image" Target="../media/image3.png"/><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17" Type="http://schemas.openxmlformats.org/officeDocument/2006/relationships/image" Target="../media/image2.png"/><Relationship Id="rId2" Type="http://schemas.openxmlformats.org/officeDocument/2006/relationships/slideLayout" Target="../slideLayouts/slideLayout27.xml"/><Relationship Id="rId16" Type="http://schemas.openxmlformats.org/officeDocument/2006/relationships/theme" Target="../theme/theme3.xml"/><Relationship Id="rId20" Type="http://schemas.openxmlformats.org/officeDocument/2006/relationships/image" Target="../media/image1.png"/><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5" Type="http://schemas.openxmlformats.org/officeDocument/2006/relationships/slideLayout" Target="../slideLayouts/slideLayout40.xml"/><Relationship Id="rId10" Type="http://schemas.openxmlformats.org/officeDocument/2006/relationships/slideLayout" Target="../slideLayouts/slideLayout35.xml"/><Relationship Id="rId19" Type="http://schemas.openxmlformats.org/officeDocument/2006/relationships/image" Target="../media/image4.svg"/><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F4B6978E-5347-47B2-A2F5-2B06DA516257}"/>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8" name="Slide Number Placeholder 1">
            <a:extLst>
              <a:ext uri="{FF2B5EF4-FFF2-40B4-BE49-F238E27FC236}">
                <a16:creationId xmlns:a16="http://schemas.microsoft.com/office/drawing/2014/main"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10" name="Picture 9" descr="A picture containing fence&#10;&#10;Description automatically generated">
            <a:extLst>
              <a:ext uri="{FF2B5EF4-FFF2-40B4-BE49-F238E27FC236}">
                <a16:creationId xmlns:a16="http://schemas.microsoft.com/office/drawing/2014/main" id="{8B6F91A2-6645-4CE0-8E14-4F26BA53247F}"/>
              </a:ext>
            </a:extLst>
          </p:cNvPr>
          <p:cNvPicPr>
            <a:picLocks noChangeAspect="1"/>
          </p:cNvPicPr>
          <p:nvPr userDrawn="1"/>
        </p:nvPicPr>
        <p:blipFill>
          <a:blip r:embed="rId15"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3" name="Picture 2" descr="A picture containing clock&#10;&#10;Description automatically generated">
            <a:extLst>
              <a:ext uri="{FF2B5EF4-FFF2-40B4-BE49-F238E27FC236}">
                <a16:creationId xmlns:a16="http://schemas.microsoft.com/office/drawing/2014/main" id="{00ACE46D-556D-4CC1-9FE7-8FDF364E19B7}"/>
              </a:ext>
            </a:extLst>
          </p:cNvPr>
          <p:cNvPicPr>
            <a:picLocks noChangeAspect="1"/>
          </p:cNvPicPr>
          <p:nvPr userDrawn="1"/>
        </p:nvPicPr>
        <p:blipFill>
          <a:blip r:embed="rId16"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11" name="Graphic 10">
            <a:extLst>
              <a:ext uri="{FF2B5EF4-FFF2-40B4-BE49-F238E27FC236}">
                <a16:creationId xmlns:a16="http://schemas.microsoft.com/office/drawing/2014/main" id="{BA2404C1-C9C7-4E34-8258-6FE232ABF504}"/>
              </a:ext>
            </a:extLst>
          </p:cNvPr>
          <p:cNvPicPr>
            <a:picLocks noChangeAspect="1"/>
          </p:cNvPicPr>
          <p:nvPr userDrawn="1"/>
        </p:nvPicPr>
        <p:blipFill>
          <a:blip r:embed="rId17">
            <a:alphaModFix amt="32000"/>
            <a:extLst>
              <a:ext uri="{96DAC541-7B7A-43D3-8B79-37D633B846F1}">
                <asvg:svgBlip xmlns:asvg="http://schemas.microsoft.com/office/drawing/2016/SVG/main" xmlns="" r:embed="rId18"/>
              </a:ext>
            </a:extLst>
          </a:blip>
          <a:stretch>
            <a:fillRect/>
          </a:stretch>
        </p:blipFill>
        <p:spPr>
          <a:xfrm rot="391057">
            <a:off x="601027" y="-177752"/>
            <a:ext cx="4761052" cy="7474076"/>
          </a:xfrm>
          <a:prstGeom prst="rect">
            <a:avLst/>
          </a:prstGeom>
        </p:spPr>
      </p:pic>
    </p:spTree>
    <p:extLst>
      <p:ext uri="{BB962C8B-B14F-4D97-AF65-F5344CB8AC3E}">
        <p14:creationId xmlns:p14="http://schemas.microsoft.com/office/powerpoint/2010/main" val="4277973187"/>
      </p:ext>
    </p:extLst>
  </p:cSld>
  <p:clrMap bg1="dk1" tx1="lt1" bg2="dk2" tx2="lt2" accent1="accent1" accent2="accent2" accent3="accent3" accent4="accent4" accent5="accent5" accent6="accent6" hlink="hlink" folHlink="folHlink"/>
  <p:sldLayoutIdLst>
    <p:sldLayoutId id="2147483665" r:id="rId1"/>
    <p:sldLayoutId id="2147483662" r:id="rId2"/>
    <p:sldLayoutId id="2147483756" r:id="rId3"/>
    <p:sldLayoutId id="2147483786" r:id="rId4"/>
    <p:sldLayoutId id="2147483787" r:id="rId5"/>
    <p:sldLayoutId id="2147483788" r:id="rId6"/>
    <p:sldLayoutId id="2147483749" r:id="rId7"/>
    <p:sldLayoutId id="2147483754" r:id="rId8"/>
    <p:sldLayoutId id="2147483755" r:id="rId9"/>
    <p:sldLayoutId id="2147483668" r:id="rId10"/>
    <p:sldLayoutId id="2147483746" r:id="rId11"/>
    <p:sldLayoutId id="2147483867" r:id="rId12"/>
    <p:sldLayoutId id="2147483869" r:id="rId13"/>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66DD59A-B91A-424A-AB8B-BD86A4FBD1DF}"/>
              </a:ext>
            </a:extLst>
          </p:cNvPr>
          <p:cNvSpPr/>
          <p:nvPr/>
        </p:nvSpPr>
        <p:spPr>
          <a:xfrm>
            <a:off x="0" y="0"/>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7" name="Picture 6" descr="A picture containing clock&#10;&#10;Description automatically generated">
            <a:extLst>
              <a:ext uri="{FF2B5EF4-FFF2-40B4-BE49-F238E27FC236}">
                <a16:creationId xmlns:a16="http://schemas.microsoft.com/office/drawing/2014/main" id="{778BAA1F-43E2-46C7-BD24-99EEDF8FD2C3}"/>
              </a:ext>
            </a:extLst>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11" name="Picture 10" descr="A picture containing fence&#10;&#10;Description automatically generated">
            <a:extLst>
              <a:ext uri="{FF2B5EF4-FFF2-40B4-BE49-F238E27FC236}">
                <a16:creationId xmlns:a16="http://schemas.microsoft.com/office/drawing/2014/main" id="{56EED70A-0DFF-4588-AB7B-EA2C58900100}"/>
              </a:ext>
            </a:extLst>
          </p:cNvPr>
          <p:cNvPicPr>
            <a:picLocks noChangeAspect="1"/>
          </p:cNvPicPr>
          <p:nvPr/>
        </p:nvPicPr>
        <p:blipFill>
          <a:blip r:embed="rId15"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12" name="Graphic 11">
            <a:extLst>
              <a:ext uri="{FF2B5EF4-FFF2-40B4-BE49-F238E27FC236}">
                <a16:creationId xmlns:a16="http://schemas.microsoft.com/office/drawing/2014/main" id="{5D946DFF-9128-46DB-B270-F6E0E4CF0B49}"/>
              </a:ext>
            </a:extLst>
          </p:cNvPr>
          <p:cNvPicPr>
            <a:picLocks noChangeAspect="1"/>
          </p:cNvPicPr>
          <p:nvPr/>
        </p:nvPicPr>
        <p:blipFill>
          <a:blip r:embed="rId16">
            <a:alphaModFix amt="32000"/>
            <a:extLst>
              <a:ext uri="{96DAC541-7B7A-43D3-8B79-37D633B846F1}">
                <asvg:svgBlip xmlns:asvg="http://schemas.microsoft.com/office/drawing/2016/SVG/main" xmlns="" r:embed="rId17"/>
              </a:ext>
            </a:extLst>
          </a:blip>
          <a:stretch>
            <a:fillRect/>
          </a:stretch>
        </p:blipFill>
        <p:spPr>
          <a:xfrm rot="391057">
            <a:off x="571361" y="-186064"/>
            <a:ext cx="4761052" cy="7474076"/>
          </a:xfrm>
          <a:prstGeom prst="rect">
            <a:avLst/>
          </a:prstGeom>
        </p:spPr>
      </p:pic>
      <p:sp>
        <p:nvSpPr>
          <p:cNvPr id="8" name="Slide Number Placeholder 1">
            <a:extLst>
              <a:ext uri="{FF2B5EF4-FFF2-40B4-BE49-F238E27FC236}">
                <a16:creationId xmlns:a16="http://schemas.microsoft.com/office/drawing/2014/main"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1694828016"/>
      </p:ext>
    </p:extLst>
  </p:cSld>
  <p:clrMap bg1="dk1" tx1="lt1" bg2="dk2" tx2="lt2" accent1="accent1" accent2="accent2" accent3="accent3" accent4="accent4" accent5="accent5" accent6="accent6" hlink="hlink" folHlink="folHlink"/>
  <p:sldLayoutIdLst>
    <p:sldLayoutId id="2147483846" r:id="rId1"/>
    <p:sldLayoutId id="2147483847" r:id="rId2"/>
    <p:sldLayoutId id="2147483848" r:id="rId3"/>
    <p:sldLayoutId id="2147483849" r:id="rId4"/>
    <p:sldLayoutId id="2147483850" r:id="rId5"/>
    <p:sldLayoutId id="2147483851" r:id="rId6"/>
    <p:sldLayoutId id="2147483852" r:id="rId7"/>
    <p:sldLayoutId id="2147483853" r:id="rId8"/>
    <p:sldLayoutId id="2147483854" r:id="rId9"/>
    <p:sldLayoutId id="2147483855" r:id="rId10"/>
    <p:sldLayoutId id="2147483856" r:id="rId11"/>
    <p:sldLayoutId id="2147483857" r:id="rId12"/>
  </p:sldLayoutIdLst>
  <p:txStyles>
    <p:titleStyle>
      <a:lvl1pPr algn="l" defTabSz="457200" rtl="0" eaLnBrk="1" latinLnBrk="0" hangingPunct="1">
        <a:spcBef>
          <a:spcPct val="0"/>
        </a:spcBef>
        <a:buNone/>
        <a:defRPr sz="2800" b="1" kern="1200">
          <a:solidFill>
            <a:schemeClr val="bg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F59CA28-31C6-4E61-BA6C-2FFE0361A25A}"/>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7" name="Picture 6" descr="A picture containing clock&#10;&#10;Description automatically generated">
            <a:extLst>
              <a:ext uri="{FF2B5EF4-FFF2-40B4-BE49-F238E27FC236}">
                <a16:creationId xmlns:a16="http://schemas.microsoft.com/office/drawing/2014/main" id="{04B1E461-D547-4964-9702-F63AD1D7D7BF}"/>
              </a:ext>
            </a:extLst>
          </p:cNvPr>
          <p:cNvPicPr>
            <a:picLocks noChangeAspect="1"/>
          </p:cNvPicPr>
          <p:nvPr userDrawn="1"/>
        </p:nvPicPr>
        <p:blipFill>
          <a:blip r:embed="rId17" cstate="screen">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sp>
        <p:nvSpPr>
          <p:cNvPr id="9" name="Slide Number Placeholder 1">
            <a:extLst>
              <a:ext uri="{FF2B5EF4-FFF2-40B4-BE49-F238E27FC236}">
                <a16:creationId xmlns:a16="http://schemas.microsoft.com/office/drawing/2014/main" id="{9FA7106B-C09B-4DB1-AD44-95BC8F6AEDD7}"/>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2" name="Graphic 11">
            <a:extLst>
              <a:ext uri="{FF2B5EF4-FFF2-40B4-BE49-F238E27FC236}">
                <a16:creationId xmlns:a16="http://schemas.microsoft.com/office/drawing/2014/main" id="{3B7323FA-0335-4387-9E5F-4D038578D03B}"/>
              </a:ext>
            </a:extLst>
          </p:cNvPr>
          <p:cNvPicPr>
            <a:picLocks noChangeAspect="1"/>
          </p:cNvPicPr>
          <p:nvPr userDrawn="1"/>
        </p:nvPicPr>
        <p:blipFill>
          <a:blip r:embed="rId18">
            <a:alphaModFix amt="32000"/>
            <a:extLst>
              <a:ext uri="{96DAC541-7B7A-43D3-8B79-37D633B846F1}">
                <asvg:svgBlip xmlns:asvg="http://schemas.microsoft.com/office/drawing/2016/SVG/main" xmlns="" r:embed="rId19"/>
              </a:ext>
            </a:extLst>
          </a:blip>
          <a:stretch>
            <a:fillRect/>
          </a:stretch>
        </p:blipFill>
        <p:spPr>
          <a:xfrm rot="391057">
            <a:off x="601027" y="-177752"/>
            <a:ext cx="4761052" cy="7474076"/>
          </a:xfrm>
          <a:prstGeom prst="rect">
            <a:avLst/>
          </a:prstGeom>
        </p:spPr>
      </p:pic>
      <p:pic>
        <p:nvPicPr>
          <p:cNvPr id="13" name="Picture 12" descr="A picture containing fence&#10;&#10;Description automatically generated">
            <a:extLst>
              <a:ext uri="{FF2B5EF4-FFF2-40B4-BE49-F238E27FC236}">
                <a16:creationId xmlns:a16="http://schemas.microsoft.com/office/drawing/2014/main" id="{A323FCAD-2899-4852-B69B-ACDA12AB6C6A}"/>
              </a:ext>
            </a:extLst>
          </p:cNvPr>
          <p:cNvPicPr>
            <a:picLocks noChangeAspect="1"/>
          </p:cNvPicPr>
          <p:nvPr userDrawn="1"/>
        </p:nvPicPr>
        <p:blipFill>
          <a:blip r:embed="rId20"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spTree>
    <p:extLst>
      <p:ext uri="{BB962C8B-B14F-4D97-AF65-F5344CB8AC3E}">
        <p14:creationId xmlns:p14="http://schemas.microsoft.com/office/powerpoint/2010/main" val="3166575188"/>
      </p:ext>
    </p:extLst>
  </p:cSld>
  <p:clrMap bg1="dk1" tx1="lt1" bg2="dk2" tx2="lt2" accent1="accent1" accent2="accent2" accent3="accent3" accent4="accent4" accent5="accent5" accent6="accent6" hlink="hlink" folHlink="folHlink"/>
  <p:sldLayoutIdLst>
    <p:sldLayoutId id="2147483753" r:id="rId1"/>
    <p:sldLayoutId id="2147483751" r:id="rId2"/>
    <p:sldLayoutId id="2147483800" r:id="rId3"/>
    <p:sldLayoutId id="2147483761" r:id="rId4"/>
    <p:sldLayoutId id="2147483762" r:id="rId5"/>
    <p:sldLayoutId id="2147483793" r:id="rId6"/>
    <p:sldLayoutId id="2147483795" r:id="rId7"/>
    <p:sldLayoutId id="2147483796" r:id="rId8"/>
    <p:sldLayoutId id="2147483797" r:id="rId9"/>
    <p:sldLayoutId id="2147483798" r:id="rId10"/>
    <p:sldLayoutId id="2147483758" r:id="rId11"/>
    <p:sldLayoutId id="2147483759" r:id="rId12"/>
    <p:sldLayoutId id="2147483744" r:id="rId13"/>
    <p:sldLayoutId id="2147483866" r:id="rId14"/>
    <p:sldLayoutId id="2147483781" r:id="rId15"/>
  </p:sldLayoutIdLst>
  <p:txStyles>
    <p:titleStyle>
      <a:lvl1pPr algn="l" defTabSz="914400" rtl="0" eaLnBrk="1" latinLnBrk="0" hangingPunct="1">
        <a:lnSpc>
          <a:spcPct val="90000"/>
        </a:lnSpc>
        <a:spcBef>
          <a:spcPct val="0"/>
        </a:spcBef>
        <a:buNone/>
        <a:defRPr sz="2700" kern="1200">
          <a:solidFill>
            <a:schemeClr val="tx1"/>
          </a:solidFill>
          <a:latin typeface="Century Gothic" panose="020B0502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chart" Target="../charts/chart1.xml"/><Relationship Id="rId7" Type="http://schemas.openxmlformats.org/officeDocument/2006/relationships/image" Target="../media/image26.sv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21.png"/><Relationship Id="rId11" Type="http://schemas.openxmlformats.org/officeDocument/2006/relationships/image" Target="../media/image30.svg"/><Relationship Id="rId5" Type="http://schemas.openxmlformats.org/officeDocument/2006/relationships/image" Target="../media/image24.svg"/><Relationship Id="rId10" Type="http://schemas.openxmlformats.org/officeDocument/2006/relationships/image" Target="../media/image23.png"/><Relationship Id="rId4" Type="http://schemas.openxmlformats.org/officeDocument/2006/relationships/image" Target="../media/image20.png"/><Relationship Id="rId9" Type="http://schemas.openxmlformats.org/officeDocument/2006/relationships/image" Target="../media/image28.svg"/></Relationships>
</file>

<file path=ppt/slides/_rels/slide3.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24.png"/><Relationship Id="rId7" Type="http://schemas.openxmlformats.org/officeDocument/2006/relationships/image" Target="../media/image2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26.png"/><Relationship Id="rId5" Type="http://schemas.openxmlformats.org/officeDocument/2006/relationships/image" Target="../media/image25.jpeg"/><Relationship Id="rId4" Type="http://schemas.openxmlformats.org/officeDocument/2006/relationships/hyperlink" Target="https://safeshare.tv/x/_JaJMufgHt4" TargetMode="External"/><Relationship Id="rId9" Type="http://schemas.openxmlformats.org/officeDocument/2006/relationships/image" Target="../media/image29.png"/></Relationships>
</file>

<file path=ppt/slides/_rels/slide4.xml.rels><?xml version="1.0" encoding="UTF-8" standalone="yes"?>
<Relationships xmlns="http://schemas.openxmlformats.org/package/2006/relationships"><Relationship Id="rId8" Type="http://schemas.openxmlformats.org/officeDocument/2006/relationships/image" Target="../media/image42.svg"/><Relationship Id="rId3" Type="http://schemas.openxmlformats.org/officeDocument/2006/relationships/image" Target="../media/image30.jpeg"/><Relationship Id="rId7" Type="http://schemas.openxmlformats.org/officeDocument/2006/relationships/image" Target="../media/image33.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32.png"/><Relationship Id="rId11" Type="http://schemas.openxmlformats.org/officeDocument/2006/relationships/image" Target="../media/image45.svg"/><Relationship Id="rId5" Type="http://schemas.openxmlformats.org/officeDocument/2006/relationships/image" Target="../media/image39.svg"/><Relationship Id="rId10" Type="http://schemas.openxmlformats.org/officeDocument/2006/relationships/image" Target="../media/image35.png"/><Relationship Id="rId4" Type="http://schemas.openxmlformats.org/officeDocument/2006/relationships/image" Target="../media/image31.png"/><Relationship Id="rId9" Type="http://schemas.openxmlformats.org/officeDocument/2006/relationships/image" Target="../media/image34.png"/></Relationships>
</file>

<file path=ppt/slides/_rels/slide5.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image" Target="../media/image45.png"/><Relationship Id="rId3" Type="http://schemas.openxmlformats.org/officeDocument/2006/relationships/image" Target="../media/image36.jpeg"/><Relationship Id="rId7" Type="http://schemas.openxmlformats.org/officeDocument/2006/relationships/image" Target="../media/image40.png"/><Relationship Id="rId12" Type="http://schemas.openxmlformats.org/officeDocument/2006/relationships/image" Target="../media/image44.png"/><Relationship Id="rId2" Type="http://schemas.openxmlformats.org/officeDocument/2006/relationships/notesSlide" Target="../notesSlides/notesSlide4.xml"/><Relationship Id="rId16" Type="http://schemas.openxmlformats.org/officeDocument/2006/relationships/image" Target="../media/image47.png"/><Relationship Id="rId1" Type="http://schemas.openxmlformats.org/officeDocument/2006/relationships/slideLayout" Target="../slideLayouts/slideLayout1.xml"/><Relationship Id="rId6" Type="http://schemas.openxmlformats.org/officeDocument/2006/relationships/image" Target="../media/image39.png"/><Relationship Id="rId11" Type="http://schemas.openxmlformats.org/officeDocument/2006/relationships/image" Target="../media/image43.png"/><Relationship Id="rId5" Type="http://schemas.openxmlformats.org/officeDocument/2006/relationships/image" Target="../media/image38.jpeg"/><Relationship Id="rId15" Type="http://schemas.microsoft.com/office/2007/relationships/hdphoto" Target="../media/hdphoto2.wdp"/><Relationship Id="rId10" Type="http://schemas.openxmlformats.org/officeDocument/2006/relationships/image" Target="../media/image42.jpeg"/><Relationship Id="rId4" Type="http://schemas.openxmlformats.org/officeDocument/2006/relationships/image" Target="../media/image37.jpeg"/><Relationship Id="rId9" Type="http://schemas.microsoft.com/office/2007/relationships/hdphoto" Target="../media/hdphoto1.wdp"/><Relationship Id="rId14" Type="http://schemas.openxmlformats.org/officeDocument/2006/relationships/image" Target="../media/image46.png"/></Relationships>
</file>

<file path=ppt/slides/_rels/slide6.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48.png"/><Relationship Id="rId7" Type="http://schemas.openxmlformats.org/officeDocument/2006/relationships/image" Target="../media/image52.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 Id="rId9" Type="http://schemas.openxmlformats.org/officeDocument/2006/relationships/image" Target="../media/image54.png"/></Relationships>
</file>

<file path=ppt/slides/_rels/slide7.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image" Target="../media/image61.jpeg"/><Relationship Id="rId18" Type="http://schemas.openxmlformats.org/officeDocument/2006/relationships/image" Target="../media/image66.jpeg"/><Relationship Id="rId3" Type="http://schemas.openxmlformats.org/officeDocument/2006/relationships/image" Target="../media/image55.jpeg"/><Relationship Id="rId21" Type="http://schemas.openxmlformats.org/officeDocument/2006/relationships/image" Target="../media/image69.png"/><Relationship Id="rId7" Type="http://schemas.openxmlformats.org/officeDocument/2006/relationships/image" Target="../media/image57.jpeg"/><Relationship Id="rId12" Type="http://schemas.openxmlformats.org/officeDocument/2006/relationships/image" Target="../media/image60.jpeg"/><Relationship Id="rId17" Type="http://schemas.openxmlformats.org/officeDocument/2006/relationships/image" Target="../media/image65.jpeg"/><Relationship Id="rId2" Type="http://schemas.openxmlformats.org/officeDocument/2006/relationships/notesSlide" Target="../notesSlides/notesSlide6.xml"/><Relationship Id="rId16" Type="http://schemas.openxmlformats.org/officeDocument/2006/relationships/image" Target="../media/image64.jpeg"/><Relationship Id="rId20" Type="http://schemas.openxmlformats.org/officeDocument/2006/relationships/image" Target="../media/image68.png"/><Relationship Id="rId1" Type="http://schemas.openxmlformats.org/officeDocument/2006/relationships/slideLayout" Target="../slideLayouts/slideLayout1.xml"/><Relationship Id="rId6" Type="http://schemas.openxmlformats.org/officeDocument/2006/relationships/image" Target="../media/image39.svg"/><Relationship Id="rId11" Type="http://schemas.openxmlformats.org/officeDocument/2006/relationships/image" Target="../media/image71.svg"/><Relationship Id="rId5" Type="http://schemas.openxmlformats.org/officeDocument/2006/relationships/image" Target="../media/image31.png"/><Relationship Id="rId15" Type="http://schemas.openxmlformats.org/officeDocument/2006/relationships/image" Target="../media/image63.jpeg"/><Relationship Id="rId10" Type="http://schemas.openxmlformats.org/officeDocument/2006/relationships/image" Target="../media/image59.png"/><Relationship Id="rId19" Type="http://schemas.openxmlformats.org/officeDocument/2006/relationships/image" Target="../media/image67.png"/><Relationship Id="rId4" Type="http://schemas.openxmlformats.org/officeDocument/2006/relationships/image" Target="../media/image56.png"/><Relationship Id="rId9" Type="http://schemas.openxmlformats.org/officeDocument/2006/relationships/image" Target="../media/image69.svg"/><Relationship Id="rId14" Type="http://schemas.openxmlformats.org/officeDocument/2006/relationships/image" Target="../media/image62.jpeg"/></Relationships>
</file>

<file path=ppt/slides/_rels/slide8.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image" Target="../media/image74.jpeg"/><Relationship Id="rId3" Type="http://schemas.openxmlformats.org/officeDocument/2006/relationships/image" Target="../media/image70.png"/><Relationship Id="rId7" Type="http://schemas.openxmlformats.org/officeDocument/2006/relationships/image" Target="../media/image72.jpeg"/><Relationship Id="rId12" Type="http://schemas.openxmlformats.org/officeDocument/2006/relationships/image" Target="../media/image39.sv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85.svg"/><Relationship Id="rId11" Type="http://schemas.openxmlformats.org/officeDocument/2006/relationships/image" Target="../media/image31.png"/><Relationship Id="rId5" Type="http://schemas.openxmlformats.org/officeDocument/2006/relationships/image" Target="../media/image71.png"/><Relationship Id="rId10" Type="http://schemas.openxmlformats.org/officeDocument/2006/relationships/image" Target="../media/image88.svg"/><Relationship Id="rId4" Type="http://schemas.openxmlformats.org/officeDocument/2006/relationships/image" Target="../media/image83.svg"/><Relationship Id="rId9" Type="http://schemas.openxmlformats.org/officeDocument/2006/relationships/image" Target="../media/image73.png"/><Relationship Id="rId14" Type="http://schemas.openxmlformats.org/officeDocument/2006/relationships/image" Target="../media/image75.png"/></Relationships>
</file>

<file path=ppt/slides/_rels/slide9.xml.rels><?xml version="1.0" encoding="UTF-8" standalone="yes"?>
<Relationships xmlns="http://schemas.openxmlformats.org/package/2006/relationships"><Relationship Id="rId8" Type="http://schemas.openxmlformats.org/officeDocument/2006/relationships/image" Target="../media/image96.svg"/><Relationship Id="rId13" Type="http://schemas.openxmlformats.org/officeDocument/2006/relationships/image" Target="../media/image31.png"/><Relationship Id="rId1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78.png"/><Relationship Id="rId12" Type="http://schemas.openxmlformats.org/officeDocument/2006/relationships/image" Target="../media/image88.svg"/><Relationship Id="rId17" Type="http://schemas.openxmlformats.org/officeDocument/2006/relationships/image" Target="../media/image80.png"/><Relationship Id="rId2" Type="http://schemas.openxmlformats.org/officeDocument/2006/relationships/notesSlide" Target="../notesSlides/notesSlide8.xml"/><Relationship Id="rId16" Type="http://schemas.openxmlformats.org/officeDocument/2006/relationships/image" Target="../media/image98.svg"/><Relationship Id="rId1" Type="http://schemas.openxmlformats.org/officeDocument/2006/relationships/slideLayout" Target="../slideLayouts/slideLayout1.xml"/><Relationship Id="rId6" Type="http://schemas.openxmlformats.org/officeDocument/2006/relationships/image" Target="../media/image94.svg"/><Relationship Id="rId11" Type="http://schemas.openxmlformats.org/officeDocument/2006/relationships/image" Target="../media/image73.png"/><Relationship Id="rId5" Type="http://schemas.openxmlformats.org/officeDocument/2006/relationships/image" Target="../media/image77.png"/><Relationship Id="rId15" Type="http://schemas.openxmlformats.org/officeDocument/2006/relationships/image" Target="../media/image79.png"/><Relationship Id="rId10" Type="http://schemas.openxmlformats.org/officeDocument/2006/relationships/image" Target="../media/image32.png"/><Relationship Id="rId4" Type="http://schemas.openxmlformats.org/officeDocument/2006/relationships/image" Target="../media/image92.svg"/><Relationship Id="rId9" Type="http://schemas.openxmlformats.org/officeDocument/2006/relationships/image" Target="../media/image72.jpeg"/><Relationship Id="rId14" Type="http://schemas.openxmlformats.org/officeDocument/2006/relationships/image" Target="../media/image39.svg"/></Relationships>
</file>

<file path=ppt/slides/_rels/slide10.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image" Target="../media/image84.jpeg"/><Relationship Id="rId3" Type="http://schemas.openxmlformats.org/officeDocument/2006/relationships/image" Target="../media/image82.png"/><Relationship Id="rId7" Type="http://schemas.openxmlformats.org/officeDocument/2006/relationships/image" Target="../media/image72.jpeg"/><Relationship Id="rId12" Type="http://schemas.openxmlformats.org/officeDocument/2006/relationships/image" Target="../media/image39.sv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04.svg"/><Relationship Id="rId11" Type="http://schemas.openxmlformats.org/officeDocument/2006/relationships/image" Target="../media/image31.png"/><Relationship Id="rId5" Type="http://schemas.openxmlformats.org/officeDocument/2006/relationships/image" Target="../media/image83.png"/><Relationship Id="rId10" Type="http://schemas.openxmlformats.org/officeDocument/2006/relationships/image" Target="../media/image88.svg"/><Relationship Id="rId4" Type="http://schemas.openxmlformats.org/officeDocument/2006/relationships/image" Target="../media/image102.svg"/><Relationship Id="rId9" Type="http://schemas.openxmlformats.org/officeDocument/2006/relationships/image" Target="../media/image73.png"/><Relationship Id="rId14" Type="http://schemas.openxmlformats.org/officeDocument/2006/relationships/image" Target="../media/image85.png"/></Relationships>
</file>

<file path=ppt/slides/_rels/slide11.xml.rels><?xml version="1.0" encoding="UTF-8" standalone="yes"?>
<Relationships xmlns="http://schemas.openxmlformats.org/package/2006/relationships"><Relationship Id="rId8" Type="http://schemas.openxmlformats.org/officeDocument/2006/relationships/image" Target="../media/image110.svg"/><Relationship Id="rId13" Type="http://schemas.openxmlformats.org/officeDocument/2006/relationships/image" Target="../media/image31.png"/><Relationship Id="rId3" Type="http://schemas.openxmlformats.org/officeDocument/2006/relationships/image" Target="../media/image86.png"/><Relationship Id="rId7" Type="http://schemas.openxmlformats.org/officeDocument/2006/relationships/image" Target="../media/image87.png"/><Relationship Id="rId12" Type="http://schemas.openxmlformats.org/officeDocument/2006/relationships/image" Target="../media/image88.svg"/><Relationship Id="rId2" Type="http://schemas.openxmlformats.org/officeDocument/2006/relationships/notesSlide" Target="../notesSlides/notesSlide10.xml"/><Relationship Id="rId16" Type="http://schemas.openxmlformats.org/officeDocument/2006/relationships/image" Target="../media/image69.png"/><Relationship Id="rId1" Type="http://schemas.openxmlformats.org/officeDocument/2006/relationships/slideLayout" Target="../slideLayouts/slideLayout1.xml"/><Relationship Id="rId6" Type="http://schemas.openxmlformats.org/officeDocument/2006/relationships/image" Target="../media/image102.svg"/><Relationship Id="rId11" Type="http://schemas.openxmlformats.org/officeDocument/2006/relationships/image" Target="../media/image73.png"/><Relationship Id="rId5" Type="http://schemas.openxmlformats.org/officeDocument/2006/relationships/image" Target="../media/image82.png"/><Relationship Id="rId15" Type="http://schemas.openxmlformats.org/officeDocument/2006/relationships/image" Target="../media/image88.jpeg"/><Relationship Id="rId10" Type="http://schemas.openxmlformats.org/officeDocument/2006/relationships/image" Target="../media/image32.png"/><Relationship Id="rId4" Type="http://schemas.openxmlformats.org/officeDocument/2006/relationships/image" Target="../media/image108.svg"/><Relationship Id="rId9" Type="http://schemas.openxmlformats.org/officeDocument/2006/relationships/image" Target="../media/image72.jpeg"/><Relationship Id="rId14" Type="http://schemas.openxmlformats.org/officeDocument/2006/relationships/image" Target="../media/image39.svg"/></Relationships>
</file>

<file path=ppt/slides/_rels/slide12.xml.rels><?xml version="1.0" encoding="UTF-8" standalone="yes"?>
<Relationships xmlns="http://schemas.openxmlformats.org/package/2006/relationships"><Relationship Id="rId8" Type="http://schemas.openxmlformats.org/officeDocument/2006/relationships/image" Target="../media/image117.svg"/><Relationship Id="rId13" Type="http://schemas.openxmlformats.org/officeDocument/2006/relationships/image" Target="../media/image31.png"/><Relationship Id="rId3" Type="http://schemas.openxmlformats.org/officeDocument/2006/relationships/image" Target="../media/image89.png"/><Relationship Id="rId7" Type="http://schemas.openxmlformats.org/officeDocument/2006/relationships/image" Target="../media/image91.png"/><Relationship Id="rId12" Type="http://schemas.openxmlformats.org/officeDocument/2006/relationships/image" Target="../media/image88.svg"/><Relationship Id="rId2" Type="http://schemas.openxmlformats.org/officeDocument/2006/relationships/notesSlide" Target="../notesSlides/notesSlide11.xml"/><Relationship Id="rId16" Type="http://schemas.openxmlformats.org/officeDocument/2006/relationships/image" Target="../media/image93.png"/><Relationship Id="rId1" Type="http://schemas.openxmlformats.org/officeDocument/2006/relationships/slideLayout" Target="../slideLayouts/slideLayout1.xml"/><Relationship Id="rId6" Type="http://schemas.openxmlformats.org/officeDocument/2006/relationships/image" Target="../media/image115.svg"/><Relationship Id="rId11" Type="http://schemas.openxmlformats.org/officeDocument/2006/relationships/image" Target="../media/image73.png"/><Relationship Id="rId5" Type="http://schemas.openxmlformats.org/officeDocument/2006/relationships/image" Target="../media/image90.png"/><Relationship Id="rId15" Type="http://schemas.openxmlformats.org/officeDocument/2006/relationships/image" Target="../media/image92.png"/><Relationship Id="rId10" Type="http://schemas.openxmlformats.org/officeDocument/2006/relationships/image" Target="../media/image32.png"/><Relationship Id="rId4" Type="http://schemas.openxmlformats.org/officeDocument/2006/relationships/image" Target="../media/image113.svg"/><Relationship Id="rId9" Type="http://schemas.openxmlformats.org/officeDocument/2006/relationships/image" Target="../media/image72.jpeg"/><Relationship Id="rId14" Type="http://schemas.openxmlformats.org/officeDocument/2006/relationships/image" Target="../media/image39.svg"/></Relationships>
</file>

<file path=ppt/slides/_rels/slide13.xml.rels><?xml version="1.0" encoding="UTF-8" standalone="yes"?>
<Relationships xmlns="http://schemas.openxmlformats.org/package/2006/relationships"><Relationship Id="rId8" Type="http://schemas.openxmlformats.org/officeDocument/2006/relationships/image" Target="../media/image96.jpeg"/><Relationship Id="rId13" Type="http://schemas.openxmlformats.org/officeDocument/2006/relationships/image" Target="../media/image129.svg"/><Relationship Id="rId3" Type="http://schemas.openxmlformats.org/officeDocument/2006/relationships/image" Target="../media/image121.svg"/><Relationship Id="rId7" Type="http://schemas.openxmlformats.org/officeDocument/2006/relationships/image" Target="../media/image39.svg"/><Relationship Id="rId12" Type="http://schemas.openxmlformats.org/officeDocument/2006/relationships/image" Target="../media/image99.png"/><Relationship Id="rId2" Type="http://schemas.openxmlformats.org/officeDocument/2006/relationships/image" Target="../media/image94.png"/><Relationship Id="rId1" Type="http://schemas.openxmlformats.org/officeDocument/2006/relationships/slideLayout" Target="../slideLayouts/slideLayout1.xml"/><Relationship Id="rId6" Type="http://schemas.openxmlformats.org/officeDocument/2006/relationships/image" Target="../media/image31.png"/><Relationship Id="rId11" Type="http://schemas.openxmlformats.org/officeDocument/2006/relationships/image" Target="../media/image127.svg"/><Relationship Id="rId5" Type="http://schemas.openxmlformats.org/officeDocument/2006/relationships/image" Target="../media/image123.svg"/><Relationship Id="rId10" Type="http://schemas.openxmlformats.org/officeDocument/2006/relationships/image" Target="../media/image98.png"/><Relationship Id="rId4" Type="http://schemas.openxmlformats.org/officeDocument/2006/relationships/image" Target="../media/image95.png"/><Relationship Id="rId9" Type="http://schemas.openxmlformats.org/officeDocument/2006/relationships/image" Target="../media/image97.jpeg"/></Relationships>
</file>

<file path=ppt/slides/_rels/slide14.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48.png"/><Relationship Id="rId7" Type="http://schemas.openxmlformats.org/officeDocument/2006/relationships/image" Target="../media/image52.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 Id="rId9" Type="http://schemas.openxmlformats.org/officeDocument/2006/relationships/image" Target="../media/image54.png"/></Relationships>
</file>

<file path=ppt/slides/_rels/slide15.xml.rels><?xml version="1.0" encoding="UTF-8" standalone="yes"?>
<Relationships xmlns="http://schemas.openxmlformats.org/package/2006/relationships"><Relationship Id="rId8" Type="http://schemas.openxmlformats.org/officeDocument/2006/relationships/image" Target="../media/image135.svg"/><Relationship Id="rId13" Type="http://schemas.openxmlformats.org/officeDocument/2006/relationships/image" Target="../media/image104.png"/><Relationship Id="rId18" Type="http://schemas.openxmlformats.org/officeDocument/2006/relationships/image" Target="../media/image107.png"/><Relationship Id="rId3" Type="http://schemas.openxmlformats.org/officeDocument/2006/relationships/image" Target="../media/image100.png"/><Relationship Id="rId7" Type="http://schemas.openxmlformats.org/officeDocument/2006/relationships/image" Target="../media/image102.png"/><Relationship Id="rId12" Type="http://schemas.openxmlformats.org/officeDocument/2006/relationships/image" Target="../media/image92.svg"/><Relationship Id="rId17" Type="http://schemas.openxmlformats.org/officeDocument/2006/relationships/image" Target="../media/image106.jpeg"/><Relationship Id="rId2" Type="http://schemas.openxmlformats.org/officeDocument/2006/relationships/notesSlide" Target="../notesSlides/notesSlide13.xml"/><Relationship Id="rId16" Type="http://schemas.openxmlformats.org/officeDocument/2006/relationships/image" Target="../media/image141.svg"/><Relationship Id="rId1" Type="http://schemas.openxmlformats.org/officeDocument/2006/relationships/slideLayout" Target="../slideLayouts/slideLayout1.xml"/><Relationship Id="rId6" Type="http://schemas.openxmlformats.org/officeDocument/2006/relationships/image" Target="../media/image133.svg"/><Relationship Id="rId11" Type="http://schemas.openxmlformats.org/officeDocument/2006/relationships/image" Target="../media/image76.png"/><Relationship Id="rId5" Type="http://schemas.openxmlformats.org/officeDocument/2006/relationships/image" Target="../media/image101.png"/><Relationship Id="rId15" Type="http://schemas.openxmlformats.org/officeDocument/2006/relationships/image" Target="../media/image105.png"/><Relationship Id="rId10" Type="http://schemas.openxmlformats.org/officeDocument/2006/relationships/image" Target="../media/image137.svg"/><Relationship Id="rId4" Type="http://schemas.openxmlformats.org/officeDocument/2006/relationships/image" Target="../media/image131.svg"/><Relationship Id="rId9" Type="http://schemas.openxmlformats.org/officeDocument/2006/relationships/image" Target="../media/image103.png"/><Relationship Id="rId14" Type="http://schemas.openxmlformats.org/officeDocument/2006/relationships/image" Target="../media/image139.svg"/></Relationships>
</file>

<file path=ppt/slides/_rels/slide16.xml.rels><?xml version="1.0" encoding="UTF-8" standalone="yes"?>
<Relationships xmlns="http://schemas.openxmlformats.org/package/2006/relationships"><Relationship Id="rId8" Type="http://schemas.openxmlformats.org/officeDocument/2006/relationships/image" Target="../media/image133.svg"/><Relationship Id="rId13" Type="http://schemas.openxmlformats.org/officeDocument/2006/relationships/image" Target="../media/image76.png"/><Relationship Id="rId18" Type="http://schemas.openxmlformats.org/officeDocument/2006/relationships/image" Target="../media/image109.png"/><Relationship Id="rId3" Type="http://schemas.openxmlformats.org/officeDocument/2006/relationships/image" Target="../media/image105.png"/><Relationship Id="rId7" Type="http://schemas.openxmlformats.org/officeDocument/2006/relationships/image" Target="../media/image101.png"/><Relationship Id="rId12" Type="http://schemas.openxmlformats.org/officeDocument/2006/relationships/image" Target="../media/image137.svg"/><Relationship Id="rId17" Type="http://schemas.openxmlformats.org/officeDocument/2006/relationships/image" Target="../media/image108.jpeg"/><Relationship Id="rId2" Type="http://schemas.openxmlformats.org/officeDocument/2006/relationships/notesSlide" Target="../notesSlides/notesSlide14.xml"/><Relationship Id="rId16" Type="http://schemas.openxmlformats.org/officeDocument/2006/relationships/image" Target="../media/image139.svg"/><Relationship Id="rId1" Type="http://schemas.openxmlformats.org/officeDocument/2006/relationships/slideLayout" Target="../slideLayouts/slideLayout1.xml"/><Relationship Id="rId6" Type="http://schemas.openxmlformats.org/officeDocument/2006/relationships/image" Target="../media/image131.svg"/><Relationship Id="rId11" Type="http://schemas.openxmlformats.org/officeDocument/2006/relationships/image" Target="../media/image103.png"/><Relationship Id="rId5" Type="http://schemas.openxmlformats.org/officeDocument/2006/relationships/image" Target="../media/image100.png"/><Relationship Id="rId15" Type="http://schemas.openxmlformats.org/officeDocument/2006/relationships/image" Target="../media/image104.png"/><Relationship Id="rId10" Type="http://schemas.openxmlformats.org/officeDocument/2006/relationships/image" Target="../media/image135.svg"/><Relationship Id="rId4" Type="http://schemas.openxmlformats.org/officeDocument/2006/relationships/image" Target="../media/image141.svg"/><Relationship Id="rId9" Type="http://schemas.openxmlformats.org/officeDocument/2006/relationships/image" Target="../media/image102.png"/><Relationship Id="rId14" Type="http://schemas.openxmlformats.org/officeDocument/2006/relationships/image" Target="../media/image92.svg"/></Relationships>
</file>

<file path=ppt/slides/_rels/slide17.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48.png"/><Relationship Id="rId7" Type="http://schemas.openxmlformats.org/officeDocument/2006/relationships/image" Target="../media/image52.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 Id="rId9" Type="http://schemas.openxmlformats.org/officeDocument/2006/relationships/image" Target="../media/image54.png"/></Relationships>
</file>

<file path=ppt/slides/_rels/slide18.xml.rels><?xml version="1.0" encoding="UTF-8" standalone="yes"?>
<Relationships xmlns="http://schemas.openxmlformats.org/package/2006/relationships"><Relationship Id="rId8" Type="http://schemas.openxmlformats.org/officeDocument/2006/relationships/image" Target="../media/image111.png"/><Relationship Id="rId3" Type="http://schemas.openxmlformats.org/officeDocument/2006/relationships/image" Target="../media/image96.jpeg"/><Relationship Id="rId7" Type="http://schemas.openxmlformats.org/officeDocument/2006/relationships/image" Target="../media/image110.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141.svg"/><Relationship Id="rId5" Type="http://schemas.openxmlformats.org/officeDocument/2006/relationships/image" Target="../media/image105.png"/><Relationship Id="rId4" Type="http://schemas.openxmlformats.org/officeDocument/2006/relationships/image" Target="../media/image97.jpeg"/><Relationship Id="rId9" Type="http://schemas.openxmlformats.org/officeDocument/2006/relationships/image" Target="../media/image112.png"/></Relationships>
</file>

<file path=ppt/slides/_rels/slide19.xml.rels><?xml version="1.0" encoding="UTF-8" standalone="yes"?>
<Relationships xmlns="http://schemas.openxmlformats.org/package/2006/relationships"><Relationship Id="rId8" Type="http://schemas.openxmlformats.org/officeDocument/2006/relationships/image" Target="../media/image114.jpeg"/><Relationship Id="rId3" Type="http://schemas.openxmlformats.org/officeDocument/2006/relationships/image" Target="../media/image105.png"/><Relationship Id="rId7" Type="http://schemas.openxmlformats.org/officeDocument/2006/relationships/image" Target="../media/image113.jpe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111.png"/><Relationship Id="rId5" Type="http://schemas.openxmlformats.org/officeDocument/2006/relationships/image" Target="../media/image110.png"/><Relationship Id="rId4" Type="http://schemas.openxmlformats.org/officeDocument/2006/relationships/image" Target="../media/image141.svg"/></Relationships>
</file>

<file path=ppt/slides/_rels/slide20.xml.rels><?xml version="1.0" encoding="UTF-8" standalone="yes"?>
<Relationships xmlns="http://schemas.openxmlformats.org/package/2006/relationships"><Relationship Id="rId8" Type="http://schemas.openxmlformats.org/officeDocument/2006/relationships/image" Target="../media/image117.png"/><Relationship Id="rId3" Type="http://schemas.openxmlformats.org/officeDocument/2006/relationships/image" Target="../media/image105.png"/><Relationship Id="rId7" Type="http://schemas.openxmlformats.org/officeDocument/2006/relationships/image" Target="../media/image116.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115.png"/><Relationship Id="rId11" Type="http://schemas.openxmlformats.org/officeDocument/2006/relationships/image" Target="../media/image120.png"/><Relationship Id="rId5" Type="http://schemas.openxmlformats.org/officeDocument/2006/relationships/image" Target="../media/image111.png"/><Relationship Id="rId10" Type="http://schemas.openxmlformats.org/officeDocument/2006/relationships/image" Target="../media/image119.png"/><Relationship Id="rId4" Type="http://schemas.openxmlformats.org/officeDocument/2006/relationships/image" Target="../media/image141.svg"/><Relationship Id="rId9" Type="http://schemas.openxmlformats.org/officeDocument/2006/relationships/image" Target="../media/image118.png"/></Relationships>
</file>

<file path=ppt/slides/_rels/slide21.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48.png"/><Relationship Id="rId7" Type="http://schemas.openxmlformats.org/officeDocument/2006/relationships/image" Target="../media/image52.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 Id="rId9" Type="http://schemas.openxmlformats.org/officeDocument/2006/relationships/image" Target="../media/image54.png"/></Relationships>
</file>

<file path=ppt/slides/_rels/slide22.xml.rels><?xml version="1.0" encoding="UTF-8" standalone="yes"?>
<Relationships xmlns="http://schemas.openxmlformats.org/package/2006/relationships"><Relationship Id="rId8" Type="http://schemas.openxmlformats.org/officeDocument/2006/relationships/image" Target="../media/image126.jpeg"/><Relationship Id="rId3" Type="http://schemas.openxmlformats.org/officeDocument/2006/relationships/image" Target="../media/image121.jpeg"/><Relationship Id="rId7" Type="http://schemas.openxmlformats.org/officeDocument/2006/relationships/image" Target="../media/image125.jpe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124.jpeg"/><Relationship Id="rId11" Type="http://schemas.openxmlformats.org/officeDocument/2006/relationships/image" Target="../media/image127.jpeg"/><Relationship Id="rId5" Type="http://schemas.openxmlformats.org/officeDocument/2006/relationships/image" Target="../media/image123.jpeg"/><Relationship Id="rId10" Type="http://schemas.openxmlformats.org/officeDocument/2006/relationships/image" Target="../media/image39.svg"/><Relationship Id="rId4" Type="http://schemas.openxmlformats.org/officeDocument/2006/relationships/image" Target="../media/image122.jpeg"/><Relationship Id="rId9" Type="http://schemas.openxmlformats.org/officeDocument/2006/relationships/image" Target="../media/image31.png"/></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128.jpeg"/><Relationship Id="rId4" Type="http://schemas.openxmlformats.org/officeDocument/2006/relationships/image" Target="../media/image39.svg"/></Relationships>
</file>

<file path=ppt/slides/_rels/slide24.xml.rels><?xml version="1.0" encoding="UTF-8" standalone="yes"?>
<Relationships xmlns="http://schemas.openxmlformats.org/package/2006/relationships"><Relationship Id="rId3" Type="http://schemas.openxmlformats.org/officeDocument/2006/relationships/image" Target="../media/image129.jpe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39.svg"/><Relationship Id="rId4" Type="http://schemas.openxmlformats.org/officeDocument/2006/relationships/image" Target="../media/image31.png"/></Relationships>
</file>

<file path=ppt/slides/_rels/slide25.xml.rels><?xml version="1.0" encoding="UTF-8" standalone="yes"?>
<Relationships xmlns="http://schemas.openxmlformats.org/package/2006/relationships"><Relationship Id="rId3" Type="http://schemas.openxmlformats.org/officeDocument/2006/relationships/image" Target="../media/image130.jpe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39.svg"/><Relationship Id="rId4" Type="http://schemas.openxmlformats.org/officeDocument/2006/relationships/image" Target="../media/image31.png"/></Relationships>
</file>

<file path=ppt/slides/_rels/slide26.xml.rels><?xml version="1.0" encoding="UTF-8" standalone="yes"?>
<Relationships xmlns="http://schemas.openxmlformats.org/package/2006/relationships"><Relationship Id="rId3" Type="http://schemas.openxmlformats.org/officeDocument/2006/relationships/image" Target="../media/image131.jpe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39.svg"/><Relationship Id="rId4" Type="http://schemas.openxmlformats.org/officeDocument/2006/relationships/image" Target="../media/image31.png"/></Relationships>
</file>

<file path=ppt/slides/_rels/slide2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132.jpeg"/><Relationship Id="rId4" Type="http://schemas.openxmlformats.org/officeDocument/2006/relationships/image" Target="../media/image39.svg"/></Relationships>
</file>

<file path=ppt/slides/_rels/slide28.xml.rels><?xml version="1.0" encoding="UTF-8" standalone="yes"?>
<Relationships xmlns="http://schemas.openxmlformats.org/package/2006/relationships"><Relationship Id="rId3" Type="http://schemas.openxmlformats.org/officeDocument/2006/relationships/image" Target="../media/image133.jpe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39.svg"/><Relationship Id="rId4" Type="http://schemas.openxmlformats.org/officeDocument/2006/relationships/image" Target="../media/image31.png"/></Relationships>
</file>

<file path=ppt/slides/_rels/slide29.xml.rels><?xml version="1.0" encoding="UTF-8" standalone="yes"?>
<Relationships xmlns="http://schemas.openxmlformats.org/package/2006/relationships"><Relationship Id="rId3" Type="http://schemas.openxmlformats.org/officeDocument/2006/relationships/image" Target="../media/image134.jpe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39.svg"/><Relationship Id="rId4" Type="http://schemas.openxmlformats.org/officeDocument/2006/relationships/image" Target="../media/image31.png"/></Relationships>
</file>

<file path=ppt/slides/_rels/slide30.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48.png"/><Relationship Id="rId7" Type="http://schemas.openxmlformats.org/officeDocument/2006/relationships/image" Target="../media/image52.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 Id="rId9" Type="http://schemas.openxmlformats.org/officeDocument/2006/relationships/image" Target="../media/image54.png"/></Relationships>
</file>

<file path=ppt/slides/_rels/slide31.xml.rels><?xml version="1.0" encoding="UTF-8" standalone="yes"?>
<Relationships xmlns="http://schemas.openxmlformats.org/package/2006/relationships"><Relationship Id="rId8" Type="http://schemas.openxmlformats.org/officeDocument/2006/relationships/image" Target="../media/image176.svg"/><Relationship Id="rId13" Type="http://schemas.openxmlformats.org/officeDocument/2006/relationships/image" Target="../media/image140.png"/><Relationship Id="rId18" Type="http://schemas.openxmlformats.org/officeDocument/2006/relationships/image" Target="../media/image63.jpeg"/><Relationship Id="rId3" Type="http://schemas.openxmlformats.org/officeDocument/2006/relationships/image" Target="../media/image135.png"/><Relationship Id="rId21" Type="http://schemas.openxmlformats.org/officeDocument/2006/relationships/image" Target="../media/image69.png"/><Relationship Id="rId7" Type="http://schemas.openxmlformats.org/officeDocument/2006/relationships/image" Target="../media/image137.png"/><Relationship Id="rId12" Type="http://schemas.openxmlformats.org/officeDocument/2006/relationships/image" Target="../media/image180.svg"/><Relationship Id="rId17" Type="http://schemas.openxmlformats.org/officeDocument/2006/relationships/image" Target="../media/image60.jpeg"/><Relationship Id="rId2" Type="http://schemas.openxmlformats.org/officeDocument/2006/relationships/notesSlide" Target="../notesSlides/notesSlide29.xml"/><Relationship Id="rId16" Type="http://schemas.openxmlformats.org/officeDocument/2006/relationships/image" Target="../media/image184.svg"/><Relationship Id="rId20" Type="http://schemas.openxmlformats.org/officeDocument/2006/relationships/image" Target="../media/image81.png"/><Relationship Id="rId1" Type="http://schemas.openxmlformats.org/officeDocument/2006/relationships/slideLayout" Target="../slideLayouts/slideLayout1.xml"/><Relationship Id="rId6" Type="http://schemas.openxmlformats.org/officeDocument/2006/relationships/image" Target="../media/image174.svg"/><Relationship Id="rId11" Type="http://schemas.openxmlformats.org/officeDocument/2006/relationships/image" Target="../media/image139.png"/><Relationship Id="rId5" Type="http://schemas.openxmlformats.org/officeDocument/2006/relationships/image" Target="../media/image136.png"/><Relationship Id="rId15" Type="http://schemas.openxmlformats.org/officeDocument/2006/relationships/image" Target="../media/image141.png"/><Relationship Id="rId10" Type="http://schemas.openxmlformats.org/officeDocument/2006/relationships/image" Target="../media/image178.svg"/><Relationship Id="rId19" Type="http://schemas.openxmlformats.org/officeDocument/2006/relationships/image" Target="../media/image65.jpeg"/><Relationship Id="rId4" Type="http://schemas.openxmlformats.org/officeDocument/2006/relationships/image" Target="../media/image172.svg"/><Relationship Id="rId9" Type="http://schemas.openxmlformats.org/officeDocument/2006/relationships/image" Target="../media/image138.png"/><Relationship Id="rId14" Type="http://schemas.openxmlformats.org/officeDocument/2006/relationships/image" Target="../media/image182.svg"/></Relationships>
</file>

<file path=ppt/slides/_rels/slide32.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48.png"/><Relationship Id="rId7" Type="http://schemas.openxmlformats.org/officeDocument/2006/relationships/image" Target="../media/image52.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 Id="rId9" Type="http://schemas.openxmlformats.org/officeDocument/2006/relationships/image" Target="../media/image54.png"/></Relationships>
</file>

<file path=ppt/slides/_rels/slide33.xml.rels><?xml version="1.0" encoding="UTF-8" standalone="yes"?>
<Relationships xmlns="http://schemas.openxmlformats.org/package/2006/relationships"><Relationship Id="rId3" Type="http://schemas.openxmlformats.org/officeDocument/2006/relationships/hyperlink" Target="https://schools.firstnews.co.uk/discover-physical-copies/" TargetMode="External"/><Relationship Id="rId2" Type="http://schemas.openxmlformats.org/officeDocument/2006/relationships/notesSlide" Target="../notesSlides/notesSlide31.xml"/><Relationship Id="rId1" Type="http://schemas.openxmlformats.org/officeDocument/2006/relationships/slideLayout" Target="../slideLayouts/slideLayout9.xml"/><Relationship Id="rId5" Type="http://schemas.openxmlformats.org/officeDocument/2006/relationships/image" Target="../media/image143.jpeg"/><Relationship Id="rId4" Type="http://schemas.openxmlformats.org/officeDocument/2006/relationships/image" Target="../media/image142.jpeg"/></Relationships>
</file>

<file path=ppt/slides/_rels/slide34.xml.rels><?xml version="1.0" encoding="UTF-8" standalone="yes"?>
<Relationships xmlns="http://schemas.openxmlformats.org/package/2006/relationships"><Relationship Id="rId3" Type="http://schemas.openxmlformats.org/officeDocument/2006/relationships/image" Target="../media/image144.png"/><Relationship Id="rId2" Type="http://schemas.openxmlformats.org/officeDocument/2006/relationships/notesSlide" Target="../notesSlides/notesSlide32.xml"/><Relationship Id="rId1" Type="http://schemas.openxmlformats.org/officeDocument/2006/relationships/slideLayout" Target="../slideLayouts/slideLayout10.xml"/><Relationship Id="rId4" Type="http://schemas.openxmlformats.org/officeDocument/2006/relationships/image" Target="../media/image145.png"/></Relationships>
</file>

<file path=ppt/slides/_rels/slide35.xml.rels><?xml version="1.0" encoding="UTF-8" standalone="yes"?>
<Relationships xmlns="http://schemas.openxmlformats.org/package/2006/relationships"><Relationship Id="rId8" Type="http://schemas.openxmlformats.org/officeDocument/2006/relationships/hyperlink" Target="mailto:amy@votesforschools.com" TargetMode="External"/><Relationship Id="rId3" Type="http://schemas.openxmlformats.org/officeDocument/2006/relationships/hyperlink" Target="http://www.votesforschools.com/login/teacher" TargetMode="External"/><Relationship Id="rId7" Type="http://schemas.openxmlformats.org/officeDocument/2006/relationships/hyperlink" Target="https://www.surveymonkey.co.uk/r/vfs-primary-ks2-USA" TargetMode="External"/><Relationship Id="rId2" Type="http://schemas.openxmlformats.org/officeDocument/2006/relationships/notesSlide" Target="../notesSlides/notesSlide33.xml"/><Relationship Id="rId1" Type="http://schemas.openxmlformats.org/officeDocument/2006/relationships/slideLayout" Target="../slideLayouts/slideLayout3.xml"/><Relationship Id="rId6" Type="http://schemas.openxmlformats.org/officeDocument/2006/relationships/image" Target="../media/image146.png"/><Relationship Id="rId5" Type="http://schemas.openxmlformats.org/officeDocument/2006/relationships/hyperlink" Target="https://safeshare.tv/x/N0-AjP3cFjg" TargetMode="External"/><Relationship Id="rId4" Type="http://schemas.openxmlformats.org/officeDocument/2006/relationships/image" Target="../media/image11.png"/><Relationship Id="rId9" Type="http://schemas.openxmlformats.org/officeDocument/2006/relationships/image" Target="../media/image14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1679314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DD691AA7-8798-456E-BD63-05F56C92E1AB}"/>
              </a:ext>
            </a:extLst>
          </p:cNvPr>
          <p:cNvSpPr/>
          <p:nvPr/>
        </p:nvSpPr>
        <p:spPr>
          <a:xfrm>
            <a:off x="409074" y="249724"/>
            <a:ext cx="7892035" cy="553998"/>
          </a:xfrm>
          <a:prstGeom prst="rect">
            <a:avLst/>
          </a:prstGeom>
        </p:spPr>
        <p:txBody>
          <a:bodyPr wrap="square" anchor="ctr">
            <a:spAutoFit/>
          </a:bodyPr>
          <a:lstStyle/>
          <a:p>
            <a:pPr algn="ctr">
              <a:buSzPct val="25000"/>
            </a:pPr>
            <a:r>
              <a:rPr lang="en-GB" sz="3000" b="1" dirty="0">
                <a:solidFill>
                  <a:schemeClr val="bg1"/>
                </a:solidFill>
                <a:latin typeface="Century Gothic" panose="020B0502020202020204" pitchFamily="34" charset="0"/>
                <a:ea typeface="Lato"/>
                <a:cs typeface="Lato"/>
                <a:sym typeface="Lato"/>
              </a:rPr>
              <a:t>Feedback: “Could you break a record?”</a:t>
            </a:r>
            <a:endParaRPr lang="en-GB" sz="3000" b="1" dirty="0">
              <a:solidFill>
                <a:schemeClr val="bg1"/>
              </a:solidFill>
              <a:latin typeface="Century Gothic" panose="020B0502020202020204" pitchFamily="34" charset="0"/>
            </a:endParaRPr>
          </a:p>
        </p:txBody>
      </p:sp>
      <p:graphicFrame>
        <p:nvGraphicFramePr>
          <p:cNvPr id="18" name="Chart 17">
            <a:extLst>
              <a:ext uri="{FF2B5EF4-FFF2-40B4-BE49-F238E27FC236}">
                <a16:creationId xmlns:a16="http://schemas.microsoft.com/office/drawing/2014/main" id="{0B47675D-8C01-4E1D-BC00-B86F2A8EC850}"/>
              </a:ext>
            </a:extLst>
          </p:cNvPr>
          <p:cNvGraphicFramePr/>
          <p:nvPr>
            <p:extLst>
              <p:ext uri="{D42A27DB-BD31-4B8C-83A1-F6EECF244321}">
                <p14:modId xmlns:p14="http://schemas.microsoft.com/office/powerpoint/2010/main" val="1699494624"/>
              </p:ext>
            </p:extLst>
          </p:nvPr>
        </p:nvGraphicFramePr>
        <p:xfrm>
          <a:off x="3763014" y="823129"/>
          <a:ext cx="3738193" cy="3176476"/>
        </p:xfrm>
        <a:graphic>
          <a:graphicData uri="http://schemas.openxmlformats.org/drawingml/2006/chart">
            <c:chart xmlns:c="http://schemas.openxmlformats.org/drawingml/2006/chart" xmlns:r="http://schemas.openxmlformats.org/officeDocument/2006/relationships" r:id="rId3"/>
          </a:graphicData>
        </a:graphic>
      </p:graphicFrame>
      <p:sp>
        <p:nvSpPr>
          <p:cNvPr id="19" name="TextBox 18">
            <a:extLst>
              <a:ext uri="{FF2B5EF4-FFF2-40B4-BE49-F238E27FC236}">
                <a16:creationId xmlns:a16="http://schemas.microsoft.com/office/drawing/2014/main" id="{E0804D2E-EDCC-48EA-AE05-F60E93A25BFE}"/>
              </a:ext>
            </a:extLst>
          </p:cNvPr>
          <p:cNvSpPr txBox="1"/>
          <p:nvPr/>
        </p:nvSpPr>
        <p:spPr>
          <a:xfrm>
            <a:off x="3807205" y="3581625"/>
            <a:ext cx="837089" cy="369332"/>
          </a:xfrm>
          <a:prstGeom prst="rect">
            <a:avLst/>
          </a:prstGeom>
          <a:noFill/>
        </p:spPr>
        <p:txBody>
          <a:bodyPr wrap="none" rtlCol="0">
            <a:spAutoFit/>
          </a:bodyPr>
          <a:lstStyle/>
          <a:p>
            <a:r>
              <a:rPr lang="en-GB" b="1" dirty="0"/>
              <a:t>80.6%</a:t>
            </a:r>
          </a:p>
        </p:txBody>
      </p:sp>
      <p:grpSp>
        <p:nvGrpSpPr>
          <p:cNvPr id="20" name="Group 19">
            <a:extLst>
              <a:ext uri="{FF2B5EF4-FFF2-40B4-BE49-F238E27FC236}">
                <a16:creationId xmlns:a16="http://schemas.microsoft.com/office/drawing/2014/main" id="{D5F1EFD1-0787-4E5F-A31A-B5E260105F99}"/>
              </a:ext>
            </a:extLst>
          </p:cNvPr>
          <p:cNvGrpSpPr/>
          <p:nvPr/>
        </p:nvGrpSpPr>
        <p:grpSpPr>
          <a:xfrm>
            <a:off x="3889682" y="3194622"/>
            <a:ext cx="880223" cy="369332"/>
            <a:chOff x="2730423" y="3886887"/>
            <a:chExt cx="880223" cy="369332"/>
          </a:xfrm>
        </p:grpSpPr>
        <p:sp>
          <p:nvSpPr>
            <p:cNvPr id="27" name="Oval 26">
              <a:extLst>
                <a:ext uri="{FF2B5EF4-FFF2-40B4-BE49-F238E27FC236}">
                  <a16:creationId xmlns:a16="http://schemas.microsoft.com/office/drawing/2014/main" id="{2CF11E90-22BD-4340-BEB5-FB2C83BDFA24}"/>
                </a:ext>
              </a:extLst>
            </p:cNvPr>
            <p:cNvSpPr/>
            <p:nvPr/>
          </p:nvSpPr>
          <p:spPr>
            <a:xfrm>
              <a:off x="2730423" y="3913956"/>
              <a:ext cx="315195" cy="315195"/>
            </a:xfrm>
            <a:prstGeom prst="ellipse">
              <a:avLst/>
            </a:prstGeom>
            <a:solidFill>
              <a:srgbClr val="80A0F2"/>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8" name="TextBox 27">
              <a:extLst>
                <a:ext uri="{FF2B5EF4-FFF2-40B4-BE49-F238E27FC236}">
                  <a16:creationId xmlns:a16="http://schemas.microsoft.com/office/drawing/2014/main" id="{A9792CE9-6D5E-46C2-9A67-6197A82911BB}"/>
                </a:ext>
              </a:extLst>
            </p:cNvPr>
            <p:cNvSpPr txBox="1"/>
            <p:nvPr/>
          </p:nvSpPr>
          <p:spPr>
            <a:xfrm>
              <a:off x="3034847" y="3886887"/>
              <a:ext cx="575799" cy="369332"/>
            </a:xfrm>
            <a:prstGeom prst="rect">
              <a:avLst/>
            </a:prstGeom>
            <a:noFill/>
          </p:spPr>
          <p:txBody>
            <a:bodyPr wrap="none" rtlCol="0">
              <a:spAutoFit/>
            </a:bodyPr>
            <a:lstStyle/>
            <a:p>
              <a:pPr defTabSz="457200"/>
              <a:r>
                <a:rPr lang="en-GB" b="1" dirty="0">
                  <a:solidFill>
                    <a:prstClr val="black"/>
                  </a:solidFill>
                  <a:latin typeface="Century Gothic"/>
                </a:rPr>
                <a:t>Yes</a:t>
              </a:r>
            </a:p>
          </p:txBody>
        </p:sp>
      </p:grpSp>
      <p:grpSp>
        <p:nvGrpSpPr>
          <p:cNvPr id="29" name="Group 28">
            <a:extLst>
              <a:ext uri="{FF2B5EF4-FFF2-40B4-BE49-F238E27FC236}">
                <a16:creationId xmlns:a16="http://schemas.microsoft.com/office/drawing/2014/main" id="{38862E7F-B410-40C8-BEFA-6590B38E3D2D}"/>
              </a:ext>
            </a:extLst>
          </p:cNvPr>
          <p:cNvGrpSpPr/>
          <p:nvPr/>
        </p:nvGrpSpPr>
        <p:grpSpPr>
          <a:xfrm>
            <a:off x="6824733" y="1198849"/>
            <a:ext cx="808088" cy="369332"/>
            <a:chOff x="2730423" y="3886887"/>
            <a:chExt cx="808088" cy="369332"/>
          </a:xfrm>
        </p:grpSpPr>
        <p:sp>
          <p:nvSpPr>
            <p:cNvPr id="30" name="Oval 29">
              <a:extLst>
                <a:ext uri="{FF2B5EF4-FFF2-40B4-BE49-F238E27FC236}">
                  <a16:creationId xmlns:a16="http://schemas.microsoft.com/office/drawing/2014/main" id="{982B9F01-9D25-4B9D-9176-9992B5DC4B93}"/>
                </a:ext>
              </a:extLst>
            </p:cNvPr>
            <p:cNvSpPr/>
            <p:nvPr/>
          </p:nvSpPr>
          <p:spPr>
            <a:xfrm>
              <a:off x="2730423" y="3913956"/>
              <a:ext cx="315195" cy="315195"/>
            </a:xfrm>
            <a:prstGeom prst="ellipse">
              <a:avLst/>
            </a:prstGeom>
            <a:solidFill>
              <a:schemeClr val="accent2"/>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DA9FE047-1A1C-43C3-AF61-C4B098A20E53}"/>
                </a:ext>
              </a:extLst>
            </p:cNvPr>
            <p:cNvSpPr txBox="1"/>
            <p:nvPr/>
          </p:nvSpPr>
          <p:spPr>
            <a:xfrm>
              <a:off x="3034847" y="3886887"/>
              <a:ext cx="503664" cy="369332"/>
            </a:xfrm>
            <a:prstGeom prst="rect">
              <a:avLst/>
            </a:prstGeom>
            <a:noFill/>
          </p:spPr>
          <p:txBody>
            <a:bodyPr wrap="none" rtlCol="0">
              <a:spAutoFit/>
            </a:bodyPr>
            <a:lstStyle/>
            <a:p>
              <a:pPr defTabSz="457200"/>
              <a:r>
                <a:rPr lang="en-GB" b="1" dirty="0">
                  <a:solidFill>
                    <a:prstClr val="black"/>
                  </a:solidFill>
                  <a:latin typeface="Century Gothic"/>
                </a:rPr>
                <a:t>No</a:t>
              </a:r>
            </a:p>
          </p:txBody>
        </p:sp>
      </p:grpSp>
      <p:sp>
        <p:nvSpPr>
          <p:cNvPr id="32" name="TextBox 31">
            <a:extLst>
              <a:ext uri="{FF2B5EF4-FFF2-40B4-BE49-F238E27FC236}">
                <a16:creationId xmlns:a16="http://schemas.microsoft.com/office/drawing/2014/main" id="{C39E23B6-06D9-4E9F-986E-7896C8201D9D}"/>
              </a:ext>
            </a:extLst>
          </p:cNvPr>
          <p:cNvSpPr txBox="1"/>
          <p:nvPr/>
        </p:nvSpPr>
        <p:spPr>
          <a:xfrm>
            <a:off x="6798668" y="1560520"/>
            <a:ext cx="837089" cy="369332"/>
          </a:xfrm>
          <a:prstGeom prst="rect">
            <a:avLst/>
          </a:prstGeom>
          <a:noFill/>
        </p:spPr>
        <p:txBody>
          <a:bodyPr wrap="none" rtlCol="0">
            <a:spAutoFit/>
          </a:bodyPr>
          <a:lstStyle/>
          <a:p>
            <a:r>
              <a:rPr lang="en-GB" b="1" dirty="0"/>
              <a:t>19.4%</a:t>
            </a:r>
          </a:p>
        </p:txBody>
      </p:sp>
      <p:sp>
        <p:nvSpPr>
          <p:cNvPr id="3" name="Rounded Rectangular Callout 26">
            <a:extLst>
              <a:ext uri="{FF2B5EF4-FFF2-40B4-BE49-F238E27FC236}">
                <a16:creationId xmlns:a16="http://schemas.microsoft.com/office/drawing/2014/main" id="{45896485-FE31-4C15-A557-D2C72F761888}"/>
              </a:ext>
            </a:extLst>
          </p:cNvPr>
          <p:cNvSpPr/>
          <p:nvPr/>
        </p:nvSpPr>
        <p:spPr>
          <a:xfrm>
            <a:off x="5297388" y="4617690"/>
            <a:ext cx="3702596" cy="1977993"/>
          </a:xfrm>
          <a:prstGeom prst="wedgeRoundRectCallout">
            <a:avLst>
              <a:gd name="adj1" fmla="val 4211"/>
              <a:gd name="adj2" fmla="val -66314"/>
              <a:gd name="adj3" fmla="val 16667"/>
            </a:avLst>
          </a:prstGeom>
          <a:solidFill>
            <a:schemeClr val="bg1"/>
          </a:solidFill>
          <a:ln w="28575" cmpd="sng">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i="0" dirty="0">
                <a:solidFill>
                  <a:srgbClr val="333333"/>
                </a:solidFill>
                <a:effectLst/>
                <a:latin typeface="+mj-lt"/>
              </a:rPr>
              <a:t>“No because I am not really into things like the longest fingernails in the world – but my Mum thinks I could break the record with how fast I do my times tables!”</a:t>
            </a:r>
          </a:p>
          <a:p>
            <a:pPr algn="ctr"/>
            <a:r>
              <a:rPr lang="en-GB" sz="1600" dirty="0">
                <a:solidFill>
                  <a:schemeClr val="tx1"/>
                </a:solidFill>
                <a:latin typeface="+mj-lt"/>
              </a:rPr>
              <a:t>Childwall Church of England School</a:t>
            </a:r>
          </a:p>
        </p:txBody>
      </p:sp>
      <p:sp>
        <p:nvSpPr>
          <p:cNvPr id="5" name="Rounded Rectangular Callout 26">
            <a:extLst>
              <a:ext uri="{FF2B5EF4-FFF2-40B4-BE49-F238E27FC236}">
                <a16:creationId xmlns:a16="http://schemas.microsoft.com/office/drawing/2014/main" id="{BCBFD418-7AE6-47DB-9D7C-99C2CE7C0257}"/>
              </a:ext>
            </a:extLst>
          </p:cNvPr>
          <p:cNvSpPr/>
          <p:nvPr/>
        </p:nvSpPr>
        <p:spPr>
          <a:xfrm>
            <a:off x="1078435" y="1251371"/>
            <a:ext cx="3214649" cy="1516763"/>
          </a:xfrm>
          <a:prstGeom prst="wedgeRoundRectCallout">
            <a:avLst>
              <a:gd name="adj1" fmla="val 60711"/>
              <a:gd name="adj2" fmla="val -19163"/>
              <a:gd name="adj3" fmla="val 16667"/>
            </a:avLst>
          </a:prstGeom>
          <a:solidFill>
            <a:schemeClr val="bg1"/>
          </a:solidFill>
          <a:ln w="28575" cmpd="sng">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rPr>
              <a:t>“I think anyone can do anything you set your mind to…if you have the right mindset and are persistent.”</a:t>
            </a:r>
          </a:p>
          <a:p>
            <a:pPr algn="ctr"/>
            <a:r>
              <a:rPr lang="en-GB" sz="1600" dirty="0">
                <a:solidFill>
                  <a:schemeClr val="tx1"/>
                </a:solidFill>
                <a:latin typeface="Century Gothic" panose="020B0502020202020204" pitchFamily="34" charset="0"/>
              </a:rPr>
              <a:t>Northwood College for Girls</a:t>
            </a:r>
          </a:p>
        </p:txBody>
      </p:sp>
      <p:sp>
        <p:nvSpPr>
          <p:cNvPr id="6" name="Rounded Rectangular Callout 26">
            <a:extLst>
              <a:ext uri="{FF2B5EF4-FFF2-40B4-BE49-F238E27FC236}">
                <a16:creationId xmlns:a16="http://schemas.microsoft.com/office/drawing/2014/main" id="{8DF28427-E384-4934-B41A-8EC510A65EDE}"/>
              </a:ext>
            </a:extLst>
          </p:cNvPr>
          <p:cNvSpPr/>
          <p:nvPr/>
        </p:nvSpPr>
        <p:spPr>
          <a:xfrm>
            <a:off x="6822542" y="2267896"/>
            <a:ext cx="2132181" cy="1758778"/>
          </a:xfrm>
          <a:prstGeom prst="wedgeRoundRectCallout">
            <a:avLst>
              <a:gd name="adj1" fmla="val -35026"/>
              <a:gd name="adj2" fmla="val -62447"/>
              <a:gd name="adj3" fmla="val 16667"/>
            </a:avLst>
          </a:prstGeom>
          <a:solidFill>
            <a:schemeClr val="bg1"/>
          </a:solidFill>
          <a:ln w="28575" cmpd="sng">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i="0" dirty="0">
                <a:solidFill>
                  <a:srgbClr val="333333"/>
                </a:solidFill>
                <a:effectLst/>
                <a:latin typeface="+mj-lt"/>
              </a:rPr>
              <a:t>“I don’t think I could beat a record because they are hard to beat.”</a:t>
            </a:r>
          </a:p>
          <a:p>
            <a:pPr algn="ctr"/>
            <a:r>
              <a:rPr lang="en-GB" sz="1600" dirty="0">
                <a:solidFill>
                  <a:schemeClr val="tx1"/>
                </a:solidFill>
                <a:latin typeface="+mj-lt"/>
              </a:rPr>
              <a:t>Rushall Primary School</a:t>
            </a:r>
          </a:p>
        </p:txBody>
      </p:sp>
      <p:sp>
        <p:nvSpPr>
          <p:cNvPr id="2" name="Rounded Rectangular Callout 26">
            <a:extLst>
              <a:ext uri="{FF2B5EF4-FFF2-40B4-BE49-F238E27FC236}">
                <a16:creationId xmlns:a16="http://schemas.microsoft.com/office/drawing/2014/main" id="{71451078-D11D-464F-940A-F05CAC9A88D4}"/>
              </a:ext>
            </a:extLst>
          </p:cNvPr>
          <p:cNvSpPr/>
          <p:nvPr/>
        </p:nvSpPr>
        <p:spPr>
          <a:xfrm>
            <a:off x="187086" y="4617690"/>
            <a:ext cx="4951969" cy="967975"/>
          </a:xfrm>
          <a:prstGeom prst="wedgeRoundRectCallout">
            <a:avLst>
              <a:gd name="adj1" fmla="val 46650"/>
              <a:gd name="adj2" fmla="val -121672"/>
              <a:gd name="adj3" fmla="val 16667"/>
            </a:avLst>
          </a:prstGeom>
          <a:solidFill>
            <a:schemeClr val="bg1"/>
          </a:solidFill>
          <a:ln w="28575" cmpd="sng">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rPr>
              <a:t>“Going into a month lock-down you can practice things you have never done before.”</a:t>
            </a:r>
          </a:p>
          <a:p>
            <a:pPr algn="ctr"/>
            <a:r>
              <a:rPr lang="en-GB" sz="1600" dirty="0">
                <a:solidFill>
                  <a:schemeClr val="tx1"/>
                </a:solidFill>
                <a:latin typeface="Century Gothic" panose="020B0502020202020204" pitchFamily="34" charset="0"/>
              </a:rPr>
              <a:t>Northwood College for Girls</a:t>
            </a:r>
          </a:p>
        </p:txBody>
      </p:sp>
      <p:sp>
        <p:nvSpPr>
          <p:cNvPr id="8" name="Rounded Rectangular Callout 26">
            <a:extLst>
              <a:ext uri="{FF2B5EF4-FFF2-40B4-BE49-F238E27FC236}">
                <a16:creationId xmlns:a16="http://schemas.microsoft.com/office/drawing/2014/main" id="{B87A9C6E-9A0F-462E-ABA9-708764865F7B}"/>
              </a:ext>
            </a:extLst>
          </p:cNvPr>
          <p:cNvSpPr/>
          <p:nvPr/>
        </p:nvSpPr>
        <p:spPr>
          <a:xfrm>
            <a:off x="187086" y="2979955"/>
            <a:ext cx="3275928" cy="1425914"/>
          </a:xfrm>
          <a:prstGeom prst="wedgeRoundRectCallout">
            <a:avLst>
              <a:gd name="adj1" fmla="val 58192"/>
              <a:gd name="adj2" fmla="val -35074"/>
              <a:gd name="adj3" fmla="val 16667"/>
            </a:avLst>
          </a:prstGeom>
          <a:solidFill>
            <a:schemeClr val="bg1"/>
          </a:solidFill>
          <a:ln w="28575" cmpd="sng">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rPr>
              <a:t>“I think it is possible for anyone to achieve anything. If you put your mind to it nobody can stop you.”</a:t>
            </a:r>
          </a:p>
          <a:p>
            <a:pPr algn="ctr"/>
            <a:r>
              <a:rPr lang="en-GB" sz="1600" dirty="0">
                <a:solidFill>
                  <a:schemeClr val="tx1"/>
                </a:solidFill>
                <a:latin typeface="Century Gothic" panose="020B0502020202020204" pitchFamily="34" charset="0"/>
              </a:rPr>
              <a:t>Skippers Hill Manor School</a:t>
            </a:r>
          </a:p>
        </p:txBody>
      </p:sp>
      <p:sp>
        <p:nvSpPr>
          <p:cNvPr id="9" name="Rounded Rectangular Callout 26">
            <a:extLst>
              <a:ext uri="{FF2B5EF4-FFF2-40B4-BE49-F238E27FC236}">
                <a16:creationId xmlns:a16="http://schemas.microsoft.com/office/drawing/2014/main" id="{78AD7ABD-19B8-44F7-B208-5B5BFA297BD6}"/>
              </a:ext>
            </a:extLst>
          </p:cNvPr>
          <p:cNvSpPr/>
          <p:nvPr/>
        </p:nvSpPr>
        <p:spPr>
          <a:xfrm>
            <a:off x="187087" y="5797486"/>
            <a:ext cx="3702596" cy="947997"/>
          </a:xfrm>
          <a:prstGeom prst="wedgeRoundRectCallout">
            <a:avLst>
              <a:gd name="adj1" fmla="val 58157"/>
              <a:gd name="adj2" fmla="val 1139"/>
              <a:gd name="adj3" fmla="val 16667"/>
            </a:avLst>
          </a:prstGeom>
          <a:solidFill>
            <a:schemeClr val="bg1"/>
          </a:solidFill>
          <a:ln w="28575" cmpd="sng">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rPr>
              <a:t>“I will try to hold the record for the longest fidget spin spun!”</a:t>
            </a:r>
          </a:p>
          <a:p>
            <a:pPr algn="ctr"/>
            <a:r>
              <a:rPr lang="en-GB" sz="1600" dirty="0">
                <a:solidFill>
                  <a:schemeClr val="tx1"/>
                </a:solidFill>
                <a:latin typeface="Century Gothic" panose="020B0502020202020204" pitchFamily="34" charset="0"/>
              </a:rPr>
              <a:t>Pinfold Street Primary School</a:t>
            </a:r>
          </a:p>
        </p:txBody>
      </p:sp>
      <p:pic>
        <p:nvPicPr>
          <p:cNvPr id="11" name="Graphic 10" descr="Medal">
            <a:extLst>
              <a:ext uri="{FF2B5EF4-FFF2-40B4-BE49-F238E27FC236}">
                <a16:creationId xmlns:a16="http://schemas.microsoft.com/office/drawing/2014/main" id="{FA68F2C2-5002-453F-8D61-D62CFAAC6CA8}"/>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68278" y="1551499"/>
            <a:ext cx="914400" cy="914400"/>
          </a:xfrm>
          <a:prstGeom prst="rect">
            <a:avLst/>
          </a:prstGeom>
        </p:spPr>
      </p:pic>
      <p:pic>
        <p:nvPicPr>
          <p:cNvPr id="13" name="Graphic 12" descr="Podium">
            <a:extLst>
              <a:ext uri="{FF2B5EF4-FFF2-40B4-BE49-F238E27FC236}">
                <a16:creationId xmlns:a16="http://schemas.microsoft.com/office/drawing/2014/main" id="{53E45B82-290B-42B8-BEB2-3DF71568F15D}"/>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7954045" y="1198849"/>
            <a:ext cx="914400" cy="914400"/>
          </a:xfrm>
          <a:prstGeom prst="rect">
            <a:avLst/>
          </a:prstGeom>
        </p:spPr>
      </p:pic>
      <p:pic>
        <p:nvPicPr>
          <p:cNvPr id="45" name="Graphic 44" descr="Aspiration">
            <a:extLst>
              <a:ext uri="{FF2B5EF4-FFF2-40B4-BE49-F238E27FC236}">
                <a16:creationId xmlns:a16="http://schemas.microsoft.com/office/drawing/2014/main" id="{E8B45666-75F9-4689-B2B2-AF8D1083E195}"/>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4237809" y="5746550"/>
            <a:ext cx="914400" cy="914400"/>
          </a:xfrm>
          <a:prstGeom prst="rect">
            <a:avLst/>
          </a:prstGeom>
        </p:spPr>
      </p:pic>
      <p:pic>
        <p:nvPicPr>
          <p:cNvPr id="49" name="Graphic 48" descr="Bullseye">
            <a:extLst>
              <a:ext uri="{FF2B5EF4-FFF2-40B4-BE49-F238E27FC236}">
                <a16:creationId xmlns:a16="http://schemas.microsoft.com/office/drawing/2014/main" id="{C6C189CB-58A6-4A5D-AA24-933595A8506E}"/>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5856748" y="3633011"/>
            <a:ext cx="914400" cy="914400"/>
          </a:xfrm>
          <a:prstGeom prst="rect">
            <a:avLst/>
          </a:prstGeom>
        </p:spPr>
      </p:pic>
    </p:spTree>
    <p:extLst>
      <p:ext uri="{BB962C8B-B14F-4D97-AF65-F5344CB8AC3E}">
        <p14:creationId xmlns:p14="http://schemas.microsoft.com/office/powerpoint/2010/main" val="13124345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42020DC7-6C58-4519-99AD-E96CDB954415}"/>
              </a:ext>
            </a:extLst>
          </p:cNvPr>
          <p:cNvSpPr/>
          <p:nvPr/>
        </p:nvSpPr>
        <p:spPr>
          <a:xfrm>
            <a:off x="248032" y="4964176"/>
            <a:ext cx="1611416" cy="622876"/>
          </a:xfrm>
          <a:prstGeom prst="roundRect">
            <a:avLst/>
          </a:prstGeom>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b="1" dirty="0"/>
              <a:t>The Guinness World Records</a:t>
            </a:r>
          </a:p>
        </p:txBody>
      </p:sp>
      <p:sp>
        <p:nvSpPr>
          <p:cNvPr id="12" name="Rectangle: Rounded Corners 11">
            <a:extLst>
              <a:ext uri="{FF2B5EF4-FFF2-40B4-BE49-F238E27FC236}">
                <a16:creationId xmlns:a16="http://schemas.microsoft.com/office/drawing/2014/main" id="{B68FBB1B-5FC4-4D43-82BB-2D438E166AAF}"/>
              </a:ext>
            </a:extLst>
          </p:cNvPr>
          <p:cNvSpPr/>
          <p:nvPr/>
        </p:nvSpPr>
        <p:spPr>
          <a:xfrm>
            <a:off x="3088377" y="4961922"/>
            <a:ext cx="1611416" cy="622877"/>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b="1" dirty="0"/>
              <a:t>This Girl Can</a:t>
            </a:r>
          </a:p>
        </p:txBody>
      </p:sp>
      <p:sp>
        <p:nvSpPr>
          <p:cNvPr id="13" name="Rectangle: Rounded Corners 12">
            <a:extLst>
              <a:ext uri="{FF2B5EF4-FFF2-40B4-BE49-F238E27FC236}">
                <a16:creationId xmlns:a16="http://schemas.microsoft.com/office/drawing/2014/main" id="{D8B96AE8-464E-43DC-8FE8-9B626D6B7753}"/>
              </a:ext>
            </a:extLst>
          </p:cNvPr>
          <p:cNvSpPr/>
          <p:nvPr/>
        </p:nvSpPr>
        <p:spPr>
          <a:xfrm>
            <a:off x="5928722" y="4970483"/>
            <a:ext cx="1611416" cy="622877"/>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b="1" dirty="0"/>
              <a:t>Team GB</a:t>
            </a:r>
            <a:endParaRPr lang="en-GB" sz="1300" dirty="0"/>
          </a:p>
        </p:txBody>
      </p:sp>
      <p:sp>
        <p:nvSpPr>
          <p:cNvPr id="15" name="Rectangle: Rounded Corners 14">
            <a:extLst>
              <a:ext uri="{FF2B5EF4-FFF2-40B4-BE49-F238E27FC236}">
                <a16:creationId xmlns:a16="http://schemas.microsoft.com/office/drawing/2014/main" id="{D0164208-099A-447A-B5FA-5782916446E0}"/>
              </a:ext>
            </a:extLst>
          </p:cNvPr>
          <p:cNvSpPr/>
          <p:nvPr/>
        </p:nvSpPr>
        <p:spPr>
          <a:xfrm>
            <a:off x="1670175" y="5925835"/>
            <a:ext cx="1607474" cy="622066"/>
          </a:xfrm>
          <a:prstGeom prst="roundRect">
            <a:avLst/>
          </a:prstGeom>
          <a:solidFill>
            <a:schemeClr val="accent3">
              <a:lumMod val="90000"/>
            </a:schemeClr>
          </a:solidFill>
          <a:ln w="28575">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b="1" dirty="0"/>
              <a:t>Blue Peter</a:t>
            </a:r>
          </a:p>
        </p:txBody>
      </p:sp>
      <p:sp>
        <p:nvSpPr>
          <p:cNvPr id="16" name="Rectangle: Rounded Corners 15">
            <a:extLst>
              <a:ext uri="{FF2B5EF4-FFF2-40B4-BE49-F238E27FC236}">
                <a16:creationId xmlns:a16="http://schemas.microsoft.com/office/drawing/2014/main" id="{D65D1FC6-B268-4CC4-BA61-3BF0DBC157C1}"/>
              </a:ext>
            </a:extLst>
          </p:cNvPr>
          <p:cNvSpPr/>
          <p:nvPr/>
        </p:nvSpPr>
        <p:spPr>
          <a:xfrm>
            <a:off x="4510520" y="5925835"/>
            <a:ext cx="1607474" cy="622066"/>
          </a:xfrm>
          <a:prstGeom prst="roundRect">
            <a:avLst/>
          </a:prstGeom>
          <a:solidFill>
            <a:schemeClr val="bg1">
              <a:lumMod val="9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b="1" dirty="0"/>
              <a:t>BBC Newsround</a:t>
            </a:r>
          </a:p>
        </p:txBody>
      </p:sp>
      <p:sp>
        <p:nvSpPr>
          <p:cNvPr id="18" name="TextBox 17">
            <a:extLst>
              <a:ext uri="{FF2B5EF4-FFF2-40B4-BE49-F238E27FC236}">
                <a16:creationId xmlns:a16="http://schemas.microsoft.com/office/drawing/2014/main" id="{59BD6807-A244-4DF3-9664-8CFAA4BB0365}"/>
              </a:ext>
            </a:extLst>
          </p:cNvPr>
          <p:cNvSpPr txBox="1"/>
          <p:nvPr/>
        </p:nvSpPr>
        <p:spPr>
          <a:xfrm>
            <a:off x="1739150" y="4390463"/>
            <a:ext cx="5665076" cy="353943"/>
          </a:xfrm>
          <a:prstGeom prst="rect">
            <a:avLst/>
          </a:prstGeom>
          <a:noFill/>
        </p:spPr>
        <p:txBody>
          <a:bodyPr wrap="square" rtlCol="0" anchor="ctr">
            <a:spAutoFit/>
          </a:bodyPr>
          <a:lstStyle/>
          <a:p>
            <a:pPr algn="ctr"/>
            <a:r>
              <a:rPr lang="en-GB" sz="1700" b="1" dirty="0"/>
              <a:t>The VoteTopic results were also shared with… </a:t>
            </a:r>
          </a:p>
        </p:txBody>
      </p:sp>
      <p:pic>
        <p:nvPicPr>
          <p:cNvPr id="20" name="Picture 2" descr="Guinness World Records - Wikipedia">
            <a:extLst>
              <a:ext uri="{FF2B5EF4-FFF2-40B4-BE49-F238E27FC236}">
                <a16:creationId xmlns:a16="http://schemas.microsoft.com/office/drawing/2014/main" id="{40C825AF-3A89-420A-A296-6BADAED340CF}"/>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010691" y="4813259"/>
            <a:ext cx="926443" cy="926443"/>
          </a:xfrm>
          <a:prstGeom prst="rect">
            <a:avLst/>
          </a:prstGeom>
          <a:noFill/>
          <a:extLst>
            <a:ext uri="{909E8E84-426E-40DD-AFC4-6F175D3DCCD1}">
              <a14:hiddenFill xmlns:a14="http://schemas.microsoft.com/office/drawing/2010/main">
                <a:solidFill>
                  <a:srgbClr val="FFFFFF"/>
                </a:solidFill>
              </a14:hiddenFill>
            </a:ext>
          </a:extLst>
        </p:spPr>
      </p:pic>
      <p:sp>
        <p:nvSpPr>
          <p:cNvPr id="22" name="Rectangle: Rounded Corners 21">
            <a:extLst>
              <a:ext uri="{FF2B5EF4-FFF2-40B4-BE49-F238E27FC236}">
                <a16:creationId xmlns:a16="http://schemas.microsoft.com/office/drawing/2014/main" id="{934A74C2-831C-44BE-8A23-A11EEA45FF17}"/>
              </a:ext>
            </a:extLst>
          </p:cNvPr>
          <p:cNvSpPr/>
          <p:nvPr/>
        </p:nvSpPr>
        <p:spPr>
          <a:xfrm>
            <a:off x="218968" y="1398493"/>
            <a:ext cx="3123840" cy="2839151"/>
          </a:xfrm>
          <a:prstGeom prst="roundRect">
            <a:avLst/>
          </a:prstGeom>
          <a:solidFill>
            <a:schemeClr val="accent4"/>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dirty="0"/>
              <a:t>For the students at </a:t>
            </a:r>
            <a:r>
              <a:rPr lang="en-GB" sz="1500" b="1" dirty="0"/>
              <a:t>Sutton Coldfield Grammar School for Girls</a:t>
            </a:r>
            <a:r>
              <a:rPr lang="en-GB" sz="1500" dirty="0"/>
              <a:t>, the question wasn’t </a:t>
            </a:r>
            <a:r>
              <a:rPr lang="en-GB" sz="1500" i="1" dirty="0"/>
              <a:t>could </a:t>
            </a:r>
            <a:r>
              <a:rPr lang="en-GB" sz="1500" dirty="0"/>
              <a:t>you break a record, it’s have you </a:t>
            </a:r>
            <a:r>
              <a:rPr lang="en-GB" sz="1500" i="1" dirty="0"/>
              <a:t>already </a:t>
            </a:r>
            <a:r>
              <a:rPr lang="en-GB" sz="1500" dirty="0"/>
              <a:t>broken one! </a:t>
            </a:r>
            <a:r>
              <a:rPr lang="en-GB" sz="1500" b="1" dirty="0"/>
              <a:t>Click the image </a:t>
            </a:r>
            <a:r>
              <a:rPr lang="en-GB" sz="1500" dirty="0"/>
              <a:t>to find out more about their </a:t>
            </a:r>
            <a:r>
              <a:rPr lang="en-GB" sz="1500" b="1" dirty="0"/>
              <a:t>achievement</a:t>
            </a:r>
            <a:r>
              <a:rPr lang="en-GB" sz="1500" dirty="0"/>
              <a:t>. Thank you so much for </a:t>
            </a:r>
            <a:r>
              <a:rPr lang="en-GB" sz="1500" b="1" dirty="0"/>
              <a:t>sharing it with us</a:t>
            </a:r>
            <a:r>
              <a:rPr lang="en-GB" sz="1500" dirty="0"/>
              <a:t>!</a:t>
            </a:r>
          </a:p>
        </p:txBody>
      </p:sp>
      <p:pic>
        <p:nvPicPr>
          <p:cNvPr id="24" name="Picture 2" descr="Largest gathering of people wearing conical party hats">
            <a:hlinkClick r:id="rId4"/>
            <a:extLst>
              <a:ext uri="{FF2B5EF4-FFF2-40B4-BE49-F238E27FC236}">
                <a16:creationId xmlns:a16="http://schemas.microsoft.com/office/drawing/2014/main" id="{9EFFA22F-D2FF-4084-9D9A-8E4A4D7F4415}"/>
              </a:ext>
            </a:extLst>
          </p:cNvPr>
          <p:cNvPicPr>
            <a:picLocks noChangeAspect="1" noChangeArrowheads="1"/>
          </p:cNvPicPr>
          <p:nvPr/>
        </p:nvPicPr>
        <p:blipFill rotWithShape="1">
          <a:blip r:embed="rId5" cstate="hqprint">
            <a:extLst>
              <a:ext uri="{28A0092B-C50C-407E-A947-70E740481C1C}">
                <a14:useLocalDpi xmlns:a14="http://schemas.microsoft.com/office/drawing/2010/main"/>
              </a:ext>
            </a:extLst>
          </a:blip>
          <a:srcRect/>
          <a:stretch/>
        </p:blipFill>
        <p:spPr bwMode="auto">
          <a:xfrm>
            <a:off x="3711400" y="1398494"/>
            <a:ext cx="4970326" cy="2844356"/>
          </a:xfrm>
          <a:prstGeom prst="rect">
            <a:avLst/>
          </a:prstGeom>
          <a:noFill/>
          <a:extLst>
            <a:ext uri="{909E8E84-426E-40DD-AFC4-6F175D3DCCD1}">
              <a14:hiddenFill xmlns:a14="http://schemas.microsoft.com/office/drawing/2010/main">
                <a:solidFill>
                  <a:srgbClr val="FFFFFF"/>
                </a:solidFill>
              </a14:hiddenFill>
            </a:ext>
          </a:extLst>
        </p:spPr>
      </p:pic>
      <p:sp>
        <p:nvSpPr>
          <p:cNvPr id="26" name="Rectangle: Rounded Corners 25">
            <a:extLst>
              <a:ext uri="{FF2B5EF4-FFF2-40B4-BE49-F238E27FC236}">
                <a16:creationId xmlns:a16="http://schemas.microsoft.com/office/drawing/2014/main" id="{0AF0F49C-986D-4B29-8651-93C9FAF4B910}"/>
              </a:ext>
            </a:extLst>
          </p:cNvPr>
          <p:cNvSpPr/>
          <p:nvPr/>
        </p:nvSpPr>
        <p:spPr>
          <a:xfrm>
            <a:off x="8094689" y="1220069"/>
            <a:ext cx="792576" cy="598156"/>
          </a:xfrm>
          <a:prstGeom prst="roundRect">
            <a:avLst/>
          </a:prstGeom>
          <a:solidFill>
            <a:schemeClr val="accent4"/>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t>0:00-2:58</a:t>
            </a:r>
          </a:p>
        </p:txBody>
      </p:sp>
      <p:sp>
        <p:nvSpPr>
          <p:cNvPr id="30" name="TextBox 29">
            <a:extLst>
              <a:ext uri="{FF2B5EF4-FFF2-40B4-BE49-F238E27FC236}">
                <a16:creationId xmlns:a16="http://schemas.microsoft.com/office/drawing/2014/main" id="{30AB4556-5CE5-44F2-826C-A87512F3276B}"/>
              </a:ext>
            </a:extLst>
          </p:cNvPr>
          <p:cNvSpPr txBox="1"/>
          <p:nvPr/>
        </p:nvSpPr>
        <p:spPr>
          <a:xfrm>
            <a:off x="152400" y="6612040"/>
            <a:ext cx="4572000" cy="215444"/>
          </a:xfrm>
          <a:prstGeom prst="rect">
            <a:avLst/>
          </a:prstGeom>
          <a:noFill/>
        </p:spPr>
        <p:txBody>
          <a:bodyPr wrap="square">
            <a:spAutoFit/>
          </a:bodyPr>
          <a:lstStyle/>
          <a:p>
            <a:r>
              <a:rPr lang="en-GB" sz="800" dirty="0">
                <a:hlinkClick r:id="rId4"/>
              </a:rPr>
              <a:t>https://safeshare.tv/x/_JaJMufgHt4</a:t>
            </a:r>
            <a:r>
              <a:rPr lang="en-GB" sz="800" dirty="0"/>
              <a:t> </a:t>
            </a:r>
          </a:p>
        </p:txBody>
      </p:sp>
      <p:pic>
        <p:nvPicPr>
          <p:cNvPr id="32" name="Picture 4" descr="This Girl Can">
            <a:extLst>
              <a:ext uri="{FF2B5EF4-FFF2-40B4-BE49-F238E27FC236}">
                <a16:creationId xmlns:a16="http://schemas.microsoft.com/office/drawing/2014/main" id="{68775B26-598C-4E72-ACFE-E45C97361A5B}"/>
              </a:ext>
            </a:extLst>
          </p:cNvPr>
          <p:cNvPicPr>
            <a:picLocks noChangeAspect="1" noChangeArrowheads="1"/>
          </p:cNvPicPr>
          <p:nvPr/>
        </p:nvPicPr>
        <p:blipFill>
          <a:blip r:embed="rId6">
            <a:duotone>
              <a:prstClr val="black"/>
              <a:schemeClr val="tx2">
                <a:tint val="45000"/>
                <a:satMod val="400000"/>
              </a:schemeClr>
            </a:duotone>
            <a:extLst>
              <a:ext uri="{28A0092B-C50C-407E-A947-70E740481C1C}">
                <a14:useLocalDpi xmlns:a14="http://schemas.microsoft.com/office/drawing/2010/main"/>
              </a:ext>
            </a:extLst>
          </a:blip>
          <a:srcRect/>
          <a:stretch>
            <a:fillRect/>
          </a:stretch>
        </p:blipFill>
        <p:spPr bwMode="auto">
          <a:xfrm>
            <a:off x="4851036" y="4818699"/>
            <a:ext cx="926443" cy="926443"/>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6" descr="Team GB Field Hockey Logo transparent PNG - StickPNG">
            <a:extLst>
              <a:ext uri="{FF2B5EF4-FFF2-40B4-BE49-F238E27FC236}">
                <a16:creationId xmlns:a16="http://schemas.microsoft.com/office/drawing/2014/main" id="{CB75AEAE-CC7D-4D67-B313-BF3FFB9203A2}"/>
              </a:ext>
            </a:extLst>
          </p:cNvPr>
          <p:cNvPicPr>
            <a:picLocks noChangeAspect="1" noChangeArrowheads="1"/>
          </p:cNvPicPr>
          <p:nvPr/>
        </p:nvPicPr>
        <p:blipFill rotWithShape="1">
          <a:blip r:embed="rId7" cstate="print">
            <a:extLst>
              <a:ext uri="{28A0092B-C50C-407E-A947-70E740481C1C}">
                <a14:useLocalDpi xmlns:a14="http://schemas.microsoft.com/office/drawing/2010/main"/>
              </a:ext>
            </a:extLst>
          </a:blip>
          <a:srcRect b="27761"/>
          <a:stretch/>
        </p:blipFill>
        <p:spPr bwMode="auto">
          <a:xfrm>
            <a:off x="7691382" y="4684345"/>
            <a:ext cx="1195883" cy="1178029"/>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8" descr="BBC Defend 'Blue Peter' Viewing Figures After Recent Episode Fails To  Attract A Single Viewer | HuffPost UK">
            <a:extLst>
              <a:ext uri="{FF2B5EF4-FFF2-40B4-BE49-F238E27FC236}">
                <a16:creationId xmlns:a16="http://schemas.microsoft.com/office/drawing/2014/main" id="{B70D9D7F-46B1-4551-9279-9D8FED313A13}"/>
              </a:ext>
            </a:extLst>
          </p:cNvPr>
          <p:cNvPicPr>
            <a:picLocks noChangeAspect="1" noChangeArrowheads="1"/>
          </p:cNvPicPr>
          <p:nvPr/>
        </p:nvPicPr>
        <p:blipFill>
          <a:blip r:embed="rId8" cstate="print">
            <a:extLst>
              <a:ext uri="{28A0092B-C50C-407E-A947-70E740481C1C}">
                <a14:useLocalDpi xmlns:a14="http://schemas.microsoft.com/office/drawing/2010/main"/>
              </a:ext>
            </a:extLst>
          </a:blip>
          <a:srcRect/>
          <a:stretch>
            <a:fillRect/>
          </a:stretch>
        </p:blipFill>
        <p:spPr bwMode="auto">
          <a:xfrm>
            <a:off x="3410357" y="5725854"/>
            <a:ext cx="926443" cy="1022028"/>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10" descr="BBC Newsround - YouTube">
            <a:extLst>
              <a:ext uri="{FF2B5EF4-FFF2-40B4-BE49-F238E27FC236}">
                <a16:creationId xmlns:a16="http://schemas.microsoft.com/office/drawing/2014/main" id="{046C1C32-68D1-463F-B1F4-80B92E6585D1}"/>
              </a:ext>
            </a:extLst>
          </p:cNvPr>
          <p:cNvPicPr>
            <a:picLocks noChangeAspect="1" noChangeArrowheads="1"/>
          </p:cNvPicPr>
          <p:nvPr/>
        </p:nvPicPr>
        <p:blipFill>
          <a:blip r:embed="rId9" cstate="print">
            <a:extLst>
              <a:ext uri="{28A0092B-C50C-407E-A947-70E740481C1C}">
                <a14:useLocalDpi xmlns:a14="http://schemas.microsoft.com/office/drawing/2010/main"/>
              </a:ext>
            </a:extLst>
          </a:blip>
          <a:srcRect/>
          <a:stretch>
            <a:fillRect/>
          </a:stretch>
        </p:blipFill>
        <p:spPr bwMode="auto">
          <a:xfrm>
            <a:off x="6291715" y="5725854"/>
            <a:ext cx="926443" cy="926443"/>
          </a:xfrm>
          <a:prstGeom prst="ellipse">
            <a:avLst/>
          </a:prstGeom>
          <a:noFill/>
          <a:extLst>
            <a:ext uri="{909E8E84-426E-40DD-AFC4-6F175D3DCCD1}">
              <a14:hiddenFill xmlns:a14="http://schemas.microsoft.com/office/drawing/2010/main">
                <a:solidFill>
                  <a:srgbClr val="FFFFFF"/>
                </a:solidFill>
              </a14:hiddenFill>
            </a:ext>
          </a:extLst>
        </p:spPr>
      </p:pic>
      <p:sp>
        <p:nvSpPr>
          <p:cNvPr id="42" name="Rectangle 41">
            <a:extLst>
              <a:ext uri="{FF2B5EF4-FFF2-40B4-BE49-F238E27FC236}">
                <a16:creationId xmlns:a16="http://schemas.microsoft.com/office/drawing/2014/main" id="{A5D5A6AD-DB58-4604-87D7-E3B8D5126E7E}"/>
              </a:ext>
            </a:extLst>
          </p:cNvPr>
          <p:cNvSpPr/>
          <p:nvPr/>
        </p:nvSpPr>
        <p:spPr>
          <a:xfrm>
            <a:off x="461651" y="253432"/>
            <a:ext cx="8220075" cy="507831"/>
          </a:xfrm>
          <a:prstGeom prst="rect">
            <a:avLst/>
          </a:prstGeom>
        </p:spPr>
        <p:txBody>
          <a:bodyPr wrap="square">
            <a:spAutoFit/>
          </a:bodyPr>
          <a:lstStyle/>
          <a:p>
            <a:pPr algn="ctr">
              <a:buSzPct val="25000"/>
            </a:pPr>
            <a:r>
              <a:rPr lang="en-GB" sz="2700" b="1" dirty="0">
                <a:solidFill>
                  <a:schemeClr val="bg1"/>
                </a:solidFill>
                <a:latin typeface="Century Gothic" panose="020B0502020202020204" pitchFamily="34" charset="0"/>
                <a:ea typeface="Lato"/>
                <a:cs typeface="Lato"/>
                <a:sym typeface="Lato"/>
              </a:rPr>
              <a:t>Feedback: “Could you break a record?”</a:t>
            </a:r>
            <a:endParaRPr lang="en-GB" sz="2700" b="1"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21550775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cow, engine, hydrant&#10;&#10;Description automatically generated">
            <a:extLst>
              <a:ext uri="{FF2B5EF4-FFF2-40B4-BE49-F238E27FC236}">
                <a16:creationId xmlns:a16="http://schemas.microsoft.com/office/drawing/2014/main" id="{DE4CC7AF-5DA5-413A-A327-5E9ABD9B31C6}"/>
              </a:ext>
            </a:extLst>
          </p:cNvPr>
          <p:cNvPicPr>
            <a:picLocks noChangeAspect="1"/>
          </p:cNvPicPr>
          <p:nvPr/>
        </p:nvPicPr>
        <p:blipFill rotWithShape="1">
          <a:blip r:embed="rId3" cstate="print">
            <a:clrChange>
              <a:clrFrom>
                <a:srgbClr val="FFFFFF"/>
              </a:clrFrom>
              <a:clrTo>
                <a:srgbClr val="FFFFFF">
                  <a:alpha val="0"/>
                </a:srgbClr>
              </a:clrTo>
            </a:clrChange>
            <a:duotone>
              <a:schemeClr val="accent4">
                <a:shade val="45000"/>
                <a:satMod val="135000"/>
              </a:schemeClr>
              <a:prstClr val="white"/>
            </a:duotone>
            <a:extLst>
              <a:ext uri="{28A0092B-C50C-407E-A947-70E740481C1C}">
                <a14:useLocalDpi xmlns:a14="http://schemas.microsoft.com/office/drawing/2010/main"/>
              </a:ext>
            </a:extLst>
          </a:blip>
          <a:srcRect/>
          <a:stretch/>
        </p:blipFill>
        <p:spPr>
          <a:xfrm>
            <a:off x="630483" y="1986512"/>
            <a:ext cx="7883034" cy="4729821"/>
          </a:xfrm>
          <a:prstGeom prst="rect">
            <a:avLst/>
          </a:prstGeom>
        </p:spPr>
      </p:pic>
      <p:sp>
        <p:nvSpPr>
          <p:cNvPr id="11" name="Rectangle: Rounded Corners 10">
            <a:extLst>
              <a:ext uri="{FF2B5EF4-FFF2-40B4-BE49-F238E27FC236}">
                <a16:creationId xmlns:a16="http://schemas.microsoft.com/office/drawing/2014/main" id="{0492DF40-5592-44D6-9A2E-573A4BE58102}"/>
              </a:ext>
            </a:extLst>
          </p:cNvPr>
          <p:cNvSpPr/>
          <p:nvPr/>
        </p:nvSpPr>
        <p:spPr>
          <a:xfrm>
            <a:off x="289800" y="1179912"/>
            <a:ext cx="8578778" cy="88106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Can you find US</a:t>
            </a:r>
            <a:r>
              <a:rPr lang="en-GB" sz="1600" b="1" i="1" dirty="0"/>
              <a:t>? </a:t>
            </a:r>
            <a:r>
              <a:rPr lang="en-GB" sz="1600" b="1" dirty="0"/>
              <a:t>(2-5 mins)</a:t>
            </a:r>
            <a:endParaRPr lang="en-GB" sz="1600" b="1" i="1" dirty="0"/>
          </a:p>
          <a:p>
            <a:pPr algn="ctr"/>
            <a:r>
              <a:rPr lang="en-GB" sz="1600" dirty="0"/>
              <a:t>Take a look at this map of the world. Can you find the United Kingdom (UK) on it?  How about the United States (US)? Click to see if you’re right!</a:t>
            </a:r>
          </a:p>
        </p:txBody>
      </p:sp>
      <p:sp>
        <p:nvSpPr>
          <p:cNvPr id="8" name="Pentagon 20">
            <a:extLst>
              <a:ext uri="{FF2B5EF4-FFF2-40B4-BE49-F238E27FC236}">
                <a16:creationId xmlns:a16="http://schemas.microsoft.com/office/drawing/2014/main" id="{930E734C-B363-42D1-9841-CD416AC3D0E2}"/>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9" name="Graphic 15" descr="Chat">
            <a:extLst>
              <a:ext uri="{FF2B5EF4-FFF2-40B4-BE49-F238E27FC236}">
                <a16:creationId xmlns:a16="http://schemas.microsoft.com/office/drawing/2014/main" id="{AD0BBB53-DAA9-43AE-991A-96C8E3CE19A8}"/>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0" y="203254"/>
            <a:ext cx="579600" cy="579600"/>
          </a:xfrm>
          <a:prstGeom prst="rect">
            <a:avLst/>
          </a:prstGeom>
        </p:spPr>
      </p:pic>
      <p:pic>
        <p:nvPicPr>
          <p:cNvPr id="30" name="Picture 29" descr="A picture containing graphics, clock, drawing&#10;&#10;Description automatically generated">
            <a:extLst>
              <a:ext uri="{FF2B5EF4-FFF2-40B4-BE49-F238E27FC236}">
                <a16:creationId xmlns:a16="http://schemas.microsoft.com/office/drawing/2014/main" id="{1961EDCE-9EDF-445D-B83D-B68283E55B17}"/>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098293" y="5201075"/>
            <a:ext cx="1004228" cy="1505167"/>
          </a:xfrm>
          <a:prstGeom prst="rect">
            <a:avLst/>
          </a:prstGeom>
        </p:spPr>
      </p:pic>
      <p:sp>
        <p:nvSpPr>
          <p:cNvPr id="7" name="Shape 114">
            <a:extLst>
              <a:ext uri="{FF2B5EF4-FFF2-40B4-BE49-F238E27FC236}">
                <a16:creationId xmlns:a16="http://schemas.microsoft.com/office/drawing/2014/main" id="{A6141AFD-49EA-458A-9931-3A91D355B73B}"/>
              </a:ext>
            </a:extLst>
          </p:cNvPr>
          <p:cNvSpPr/>
          <p:nvPr/>
        </p:nvSpPr>
        <p:spPr>
          <a:xfrm>
            <a:off x="796573" y="220697"/>
            <a:ext cx="7759105" cy="538608"/>
          </a:xfrm>
          <a:prstGeom prst="rect">
            <a:avLst/>
          </a:prstGeom>
          <a:noFill/>
          <a:ln>
            <a:noFill/>
          </a:ln>
        </p:spPr>
        <p:txBody>
          <a:bodyPr lIns="91425" tIns="45700" rIns="91425" bIns="45700" anchor="ctr"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Starter: Can you find US?</a:t>
            </a:r>
          </a:p>
        </p:txBody>
      </p:sp>
      <p:pic>
        <p:nvPicPr>
          <p:cNvPr id="17" name="Graphic 16" descr="Marker">
            <a:extLst>
              <a:ext uri="{FF2B5EF4-FFF2-40B4-BE49-F238E27FC236}">
                <a16:creationId xmlns:a16="http://schemas.microsoft.com/office/drawing/2014/main" id="{767B622A-C3B4-4516-BBE4-3889A6E743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872149" y="3111056"/>
            <a:ext cx="754656" cy="754656"/>
          </a:xfrm>
          <a:prstGeom prst="rect">
            <a:avLst/>
          </a:prstGeom>
        </p:spPr>
      </p:pic>
      <p:sp>
        <p:nvSpPr>
          <p:cNvPr id="35" name="Rectangle: Rounded Corners 34">
            <a:extLst>
              <a:ext uri="{FF2B5EF4-FFF2-40B4-BE49-F238E27FC236}">
                <a16:creationId xmlns:a16="http://schemas.microsoft.com/office/drawing/2014/main" id="{F46A643D-88DB-4CC8-AEF2-28F33CBD76DB}"/>
              </a:ext>
            </a:extLst>
          </p:cNvPr>
          <p:cNvSpPr/>
          <p:nvPr/>
        </p:nvSpPr>
        <p:spPr>
          <a:xfrm>
            <a:off x="579600" y="3017166"/>
            <a:ext cx="1868829" cy="579600"/>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The United States of America (USA)</a:t>
            </a:r>
          </a:p>
        </p:txBody>
      </p:sp>
      <p:sp>
        <p:nvSpPr>
          <p:cNvPr id="37" name="Rectangle: Rounded Corners 36">
            <a:extLst>
              <a:ext uri="{FF2B5EF4-FFF2-40B4-BE49-F238E27FC236}">
                <a16:creationId xmlns:a16="http://schemas.microsoft.com/office/drawing/2014/main" id="{3DFAF741-7A86-496E-9E49-6C68C89381F5}"/>
              </a:ext>
            </a:extLst>
          </p:cNvPr>
          <p:cNvSpPr/>
          <p:nvPr/>
        </p:nvSpPr>
        <p:spPr>
          <a:xfrm>
            <a:off x="4440137" y="3520664"/>
            <a:ext cx="1502903" cy="553839"/>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The United Kingdom (UK)</a:t>
            </a:r>
          </a:p>
        </p:txBody>
      </p:sp>
      <p:sp>
        <p:nvSpPr>
          <p:cNvPr id="38" name="Speech Bubble: Rectangle with Corners Rounded 37">
            <a:extLst>
              <a:ext uri="{FF2B5EF4-FFF2-40B4-BE49-F238E27FC236}">
                <a16:creationId xmlns:a16="http://schemas.microsoft.com/office/drawing/2014/main" id="{A91168BB-8A6E-4603-AFE7-0139379D4F44}"/>
              </a:ext>
            </a:extLst>
          </p:cNvPr>
          <p:cNvSpPr/>
          <p:nvPr/>
        </p:nvSpPr>
        <p:spPr>
          <a:xfrm>
            <a:off x="6293112" y="5271910"/>
            <a:ext cx="2573347" cy="1363499"/>
          </a:xfrm>
          <a:prstGeom prst="wedgeRoundRectCallout">
            <a:avLst>
              <a:gd name="adj1" fmla="val -55102"/>
              <a:gd name="adj2" fmla="val -36367"/>
              <a:gd name="adj3" fmla="val 16667"/>
            </a:avLst>
          </a:prstGeom>
          <a:solidFill>
            <a:schemeClr val="accent3"/>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The </a:t>
            </a:r>
            <a:r>
              <a:rPr lang="en-GB" sz="1600" b="1" dirty="0">
                <a:solidFill>
                  <a:schemeClr val="tx1"/>
                </a:solidFill>
                <a:ea typeface="Lato" panose="020F0502020204030203" pitchFamily="34" charset="0"/>
                <a:cs typeface="Century Gothic"/>
              </a:rPr>
              <a:t>United States </a:t>
            </a:r>
            <a:r>
              <a:rPr lang="en-GB" sz="1600" dirty="0">
                <a:solidFill>
                  <a:schemeClr val="tx1"/>
                </a:solidFill>
                <a:ea typeface="Lato" panose="020F0502020204030203" pitchFamily="34" charset="0"/>
                <a:cs typeface="Century Gothic"/>
              </a:rPr>
              <a:t>(US) is </a:t>
            </a:r>
            <a:r>
              <a:rPr lang="en-GB" sz="1600" b="1" dirty="0">
                <a:solidFill>
                  <a:schemeClr val="tx1"/>
                </a:solidFill>
                <a:ea typeface="Lato" panose="020F0502020204030203" pitchFamily="34" charset="0"/>
                <a:cs typeface="Century Gothic"/>
              </a:rPr>
              <a:t>4,242 miles away</a:t>
            </a:r>
            <a:r>
              <a:rPr lang="en-GB" sz="1600" dirty="0">
                <a:solidFill>
                  <a:schemeClr val="tx1"/>
                </a:solidFill>
                <a:ea typeface="Lato" panose="020F0502020204030203" pitchFamily="34" charset="0"/>
                <a:cs typeface="Century Gothic"/>
              </a:rPr>
              <a:t> from the United Kingdom. It takes </a:t>
            </a:r>
            <a:r>
              <a:rPr lang="en-GB" sz="1600" b="1" dirty="0">
                <a:solidFill>
                  <a:schemeClr val="tx1"/>
                </a:solidFill>
                <a:ea typeface="Lato" panose="020F0502020204030203" pitchFamily="34" charset="0"/>
                <a:cs typeface="Century Gothic"/>
              </a:rPr>
              <a:t>between 6 and 11 hours to fly there!</a:t>
            </a:r>
          </a:p>
        </p:txBody>
      </p:sp>
      <p:pic>
        <p:nvPicPr>
          <p:cNvPr id="22" name="Picture 21">
            <a:extLst>
              <a:ext uri="{FF2B5EF4-FFF2-40B4-BE49-F238E27FC236}">
                <a16:creationId xmlns:a16="http://schemas.microsoft.com/office/drawing/2014/main" id="{4E8030D8-DC5A-4A9C-B9EB-69F25E7F0622}"/>
              </a:ext>
            </a:extLst>
          </p:cNvPr>
          <p:cNvPicPr>
            <a:picLocks noChangeAspect="1"/>
          </p:cNvPicPr>
          <p:nvPr/>
        </p:nvPicPr>
        <p:blipFill>
          <a:blip r:embed="rId9" cstate="print">
            <a:clrChange>
              <a:clrFrom>
                <a:srgbClr val="FFFFFF"/>
              </a:clrFrom>
              <a:clrTo>
                <a:srgbClr val="FFFFFF">
                  <a:alpha val="0"/>
                </a:srgbClr>
              </a:clrTo>
            </a:clrChange>
            <a:duotone>
              <a:prstClr val="black"/>
              <a:schemeClr val="tx2">
                <a:tint val="45000"/>
                <a:satMod val="400000"/>
              </a:schemeClr>
            </a:duotone>
            <a:extLst>
              <a:ext uri="{28A0092B-C50C-407E-A947-70E740481C1C}">
                <a14:useLocalDpi xmlns:a14="http://schemas.microsoft.com/office/drawing/2010/main"/>
              </a:ext>
            </a:extLst>
          </a:blip>
          <a:stretch>
            <a:fillRect/>
          </a:stretch>
        </p:blipFill>
        <p:spPr>
          <a:xfrm>
            <a:off x="1514014" y="3790241"/>
            <a:ext cx="1255770" cy="837179"/>
          </a:xfrm>
          <a:prstGeom prst="rect">
            <a:avLst/>
          </a:prstGeom>
        </p:spPr>
      </p:pic>
      <p:pic>
        <p:nvPicPr>
          <p:cNvPr id="16" name="Graphic 15" descr="Marker">
            <a:extLst>
              <a:ext uri="{FF2B5EF4-FFF2-40B4-BE49-F238E27FC236}">
                <a16:creationId xmlns:a16="http://schemas.microsoft.com/office/drawing/2014/main" id="{78F52FE3-71E9-4399-82B0-F0CD6E0F2993}"/>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1855889" y="3596766"/>
            <a:ext cx="754656" cy="754656"/>
          </a:xfrm>
          <a:prstGeom prst="rect">
            <a:avLst/>
          </a:prstGeom>
        </p:spPr>
      </p:pic>
      <p:sp>
        <p:nvSpPr>
          <p:cNvPr id="42" name="Rectangle: Rounded Corners 41">
            <a:extLst>
              <a:ext uri="{FF2B5EF4-FFF2-40B4-BE49-F238E27FC236}">
                <a16:creationId xmlns:a16="http://schemas.microsoft.com/office/drawing/2014/main" id="{8CC48FAE-F584-4953-8F7F-C51A3C73212C}"/>
              </a:ext>
            </a:extLst>
          </p:cNvPr>
          <p:cNvSpPr/>
          <p:nvPr/>
        </p:nvSpPr>
        <p:spPr>
          <a:xfrm>
            <a:off x="289800" y="5281002"/>
            <a:ext cx="4617902" cy="1365494"/>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The United States of America (often called the US) got its name because it is </a:t>
            </a:r>
            <a:r>
              <a:rPr lang="en-GB" sz="1600" b="1" dirty="0">
                <a:solidFill>
                  <a:schemeClr val="tx1"/>
                </a:solidFill>
                <a:ea typeface="Lato" panose="020F0502020204030203" pitchFamily="34" charset="0"/>
                <a:cs typeface="Century Gothic"/>
              </a:rPr>
              <a:t>made up of 50 states. </a:t>
            </a:r>
            <a:r>
              <a:rPr lang="en-GB" sz="1600" dirty="0">
                <a:solidFill>
                  <a:schemeClr val="tx1"/>
                </a:solidFill>
                <a:ea typeface="Lato" panose="020F0502020204030203" pitchFamily="34" charset="0"/>
                <a:cs typeface="Century Gothic"/>
              </a:rPr>
              <a:t>The capital city is </a:t>
            </a:r>
            <a:r>
              <a:rPr lang="en-GB" sz="1600" b="1" dirty="0">
                <a:solidFill>
                  <a:schemeClr val="tx1"/>
                </a:solidFill>
                <a:ea typeface="Lato" panose="020F0502020204030203" pitchFamily="34" charset="0"/>
                <a:cs typeface="Century Gothic"/>
              </a:rPr>
              <a:t>Washington D.C,</a:t>
            </a:r>
            <a:r>
              <a:rPr lang="en-GB" sz="1600" dirty="0">
                <a:solidFill>
                  <a:schemeClr val="tx1"/>
                </a:solidFill>
                <a:ea typeface="Lato" panose="020F0502020204030203" pitchFamily="34" charset="0"/>
                <a:cs typeface="Century Gothic"/>
              </a:rPr>
              <a:t> but you might have also heard of these states: Florida, California or Texas!</a:t>
            </a:r>
          </a:p>
        </p:txBody>
      </p:sp>
    </p:spTree>
    <p:extLst>
      <p:ext uri="{BB962C8B-B14F-4D97-AF65-F5344CB8AC3E}">
        <p14:creationId xmlns:p14="http://schemas.microsoft.com/office/powerpoint/2010/main" val="399868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7"/>
                                        </p:tgtEl>
                                        <p:attrNameLst>
                                          <p:attrName>style.visibility</p:attrName>
                                        </p:attrNameLst>
                                      </p:cBhvr>
                                      <p:to>
                                        <p:strVal val="visible"/>
                                      </p:to>
                                    </p:set>
                                    <p:animEffect transition="in" filter="fade">
                                      <p:cBhvr>
                                        <p:cTn id="10" dur="500"/>
                                        <p:tgtEl>
                                          <p:spTgt spid="37"/>
                                        </p:tgtEl>
                                      </p:cBhvr>
                                    </p:animEffect>
                                  </p:childTnLst>
                                </p:cTn>
                              </p:par>
                              <p:par>
                                <p:cTn id="11" presetID="10"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par>
                                <p:cTn id="14" presetID="10" presetClass="entr" presetSubtype="0" fill="hold"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8"/>
                                        </p:tgtEl>
                                        <p:attrNameLst>
                                          <p:attrName>style.visibility</p:attrName>
                                        </p:attrNameLst>
                                      </p:cBhvr>
                                      <p:to>
                                        <p:strVal val="visible"/>
                                      </p:to>
                                    </p:set>
                                    <p:animEffect transition="in" filter="fade">
                                      <p:cBhvr>
                                        <p:cTn id="21" dur="500"/>
                                        <p:tgtEl>
                                          <p:spTgt spid="3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42"/>
                                        </p:tgtEl>
                                        <p:attrNameLst>
                                          <p:attrName>style.visibility</p:attrName>
                                        </p:attrNameLst>
                                      </p:cBhvr>
                                      <p:to>
                                        <p:strVal val="visible"/>
                                      </p:to>
                                    </p:set>
                                    <p:animEffect transition="in" filter="fade">
                                      <p:cBhvr>
                                        <p:cTn id="24" dur="500"/>
                                        <p:tgtEl>
                                          <p:spTgt spid="42"/>
                                        </p:tgtEl>
                                      </p:cBhvr>
                                    </p:animEffect>
                                  </p:childTnLst>
                                </p:cTn>
                              </p:par>
                              <p:par>
                                <p:cTn id="25" presetID="10" presetClass="entr" presetSubtype="0" fill="hold" nodeType="with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par>
                                <p:cTn id="28" presetID="10" presetClass="entr" presetSubtype="0" fill="hold" nodeType="withEffect">
                                  <p:stCondLst>
                                    <p:cond delay="0"/>
                                  </p:stCondLst>
                                  <p:childTnLst>
                                    <p:set>
                                      <p:cBhvr>
                                        <p:cTn id="29" dur="1" fill="hold">
                                          <p:stCondLst>
                                            <p:cond delay="0"/>
                                          </p:stCondLst>
                                        </p:cTn>
                                        <p:tgtEl>
                                          <p:spTgt spid="30"/>
                                        </p:tgtEl>
                                        <p:attrNameLst>
                                          <p:attrName>style.visibility</p:attrName>
                                        </p:attrNameLst>
                                      </p:cBhvr>
                                      <p:to>
                                        <p:strVal val="visible"/>
                                      </p:to>
                                    </p:set>
                                    <p:animEffect transition="in" filter="fade">
                                      <p:cBhvr>
                                        <p:cTn id="30"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7" grpId="0" animBg="1"/>
      <p:bldP spid="38" grpId="0" animBg="1"/>
      <p:bldP spid="4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descr="Shape, background pattern&#10;&#10;Description automatically generated">
            <a:extLst>
              <a:ext uri="{FF2B5EF4-FFF2-40B4-BE49-F238E27FC236}">
                <a16:creationId xmlns:a16="http://schemas.microsoft.com/office/drawing/2014/main" id="{528E7E7F-6B29-4D89-AB87-42C604962036}"/>
              </a:ext>
            </a:extLst>
          </p:cNvPr>
          <p:cNvPicPr>
            <a:picLocks noChangeAspect="1"/>
          </p:cNvPicPr>
          <p:nvPr/>
        </p:nvPicPr>
        <p:blipFill rotWithShape="1">
          <a:blip r:embed="rId3" cstate="print">
            <a:clrChange>
              <a:clrFrom>
                <a:srgbClr val="FFFFFF"/>
              </a:clrFrom>
              <a:clrTo>
                <a:srgbClr val="FFFFFF">
                  <a:alpha val="0"/>
                </a:srgbClr>
              </a:clrTo>
            </a:clrChange>
            <a:alphaModFix amt="70000"/>
            <a:extLst>
              <a:ext uri="{28A0092B-C50C-407E-A947-70E740481C1C}">
                <a14:useLocalDpi xmlns:a14="http://schemas.microsoft.com/office/drawing/2010/main"/>
              </a:ext>
            </a:extLst>
          </a:blip>
          <a:srcRect/>
          <a:stretch/>
        </p:blipFill>
        <p:spPr>
          <a:xfrm rot="21196497">
            <a:off x="261288" y="1991203"/>
            <a:ext cx="4010343" cy="3000684"/>
          </a:xfrm>
          <a:prstGeom prst="rect">
            <a:avLst/>
          </a:prstGeom>
        </p:spPr>
      </p:pic>
      <p:pic>
        <p:nvPicPr>
          <p:cNvPr id="18" name="Picture 17" descr="Shape, background pattern&#10;&#10;Description automatically generated">
            <a:extLst>
              <a:ext uri="{FF2B5EF4-FFF2-40B4-BE49-F238E27FC236}">
                <a16:creationId xmlns:a16="http://schemas.microsoft.com/office/drawing/2014/main" id="{6A3E6F87-E725-4AC1-955F-1DDE3D9B50B4}"/>
              </a:ext>
            </a:extLst>
          </p:cNvPr>
          <p:cNvPicPr>
            <a:picLocks noChangeAspect="1"/>
          </p:cNvPicPr>
          <p:nvPr/>
        </p:nvPicPr>
        <p:blipFill rotWithShape="1">
          <a:blip r:embed="rId4" cstate="hqprint">
            <a:clrChange>
              <a:clrFrom>
                <a:srgbClr val="FFFFFF"/>
              </a:clrFrom>
              <a:clrTo>
                <a:srgbClr val="FFFFFF">
                  <a:alpha val="0"/>
                </a:srgbClr>
              </a:clrTo>
            </a:clrChange>
            <a:alphaModFix amt="35000"/>
            <a:extLst>
              <a:ext uri="{28A0092B-C50C-407E-A947-70E740481C1C}">
                <a14:useLocalDpi xmlns:a14="http://schemas.microsoft.com/office/drawing/2010/main"/>
              </a:ext>
            </a:extLst>
          </a:blip>
          <a:srcRect/>
          <a:stretch/>
        </p:blipFill>
        <p:spPr>
          <a:xfrm rot="599363">
            <a:off x="1826574" y="1153518"/>
            <a:ext cx="7456074" cy="2951218"/>
          </a:xfrm>
          <a:prstGeom prst="rect">
            <a:avLst/>
          </a:prstGeom>
        </p:spPr>
      </p:pic>
      <p:pic>
        <p:nvPicPr>
          <p:cNvPr id="22" name="Picture 21" descr="Shape, background pattern&#10;&#10;Description automatically generated">
            <a:extLst>
              <a:ext uri="{FF2B5EF4-FFF2-40B4-BE49-F238E27FC236}">
                <a16:creationId xmlns:a16="http://schemas.microsoft.com/office/drawing/2014/main" id="{FC563BD5-DB54-4964-8FEB-F8BC1C72E3A6}"/>
              </a:ext>
            </a:extLst>
          </p:cNvPr>
          <p:cNvPicPr>
            <a:picLocks noChangeAspect="1"/>
          </p:cNvPicPr>
          <p:nvPr/>
        </p:nvPicPr>
        <p:blipFill rotWithShape="1">
          <a:blip r:embed="rId5" cstate="print">
            <a:clrChange>
              <a:clrFrom>
                <a:srgbClr val="FFFFFF"/>
              </a:clrFrom>
              <a:clrTo>
                <a:srgbClr val="FFFFFF">
                  <a:alpha val="0"/>
                </a:srgbClr>
              </a:clrTo>
            </a:clrChange>
            <a:alphaModFix amt="35000"/>
            <a:extLst>
              <a:ext uri="{28A0092B-C50C-407E-A947-70E740481C1C}">
                <a14:useLocalDpi xmlns:a14="http://schemas.microsoft.com/office/drawing/2010/main"/>
              </a:ext>
            </a:extLst>
          </a:blip>
          <a:srcRect b="-2"/>
          <a:stretch/>
        </p:blipFill>
        <p:spPr>
          <a:xfrm rot="10800000">
            <a:off x="-17303" y="4803354"/>
            <a:ext cx="5447238" cy="2054646"/>
          </a:xfrm>
          <a:prstGeom prst="rect">
            <a:avLst/>
          </a:prstGeom>
        </p:spPr>
      </p:pic>
      <p:pic>
        <p:nvPicPr>
          <p:cNvPr id="24" name="Picture 23" descr="Shape, background pattern&#10;&#10;Description automatically generated">
            <a:extLst>
              <a:ext uri="{FF2B5EF4-FFF2-40B4-BE49-F238E27FC236}">
                <a16:creationId xmlns:a16="http://schemas.microsoft.com/office/drawing/2014/main" id="{98FF36E7-D883-4DE1-B944-4CD769E3375F}"/>
              </a:ext>
            </a:extLst>
          </p:cNvPr>
          <p:cNvPicPr>
            <a:picLocks noChangeAspect="1"/>
          </p:cNvPicPr>
          <p:nvPr/>
        </p:nvPicPr>
        <p:blipFill rotWithShape="1">
          <a:blip r:embed="rId3" cstate="print">
            <a:clrChange>
              <a:clrFrom>
                <a:srgbClr val="FFFFFF"/>
              </a:clrFrom>
              <a:clrTo>
                <a:srgbClr val="FFFFFF">
                  <a:alpha val="0"/>
                </a:srgbClr>
              </a:clrTo>
            </a:clrChange>
            <a:alphaModFix amt="70000"/>
            <a:extLst>
              <a:ext uri="{28A0092B-C50C-407E-A947-70E740481C1C}">
                <a14:useLocalDpi xmlns:a14="http://schemas.microsoft.com/office/drawing/2010/main"/>
              </a:ext>
            </a:extLst>
          </a:blip>
          <a:srcRect/>
          <a:stretch/>
        </p:blipFill>
        <p:spPr>
          <a:xfrm rot="21196497">
            <a:off x="4595433" y="3559554"/>
            <a:ext cx="4010343" cy="3000684"/>
          </a:xfrm>
          <a:prstGeom prst="rect">
            <a:avLst/>
          </a:prstGeom>
        </p:spPr>
      </p:pic>
      <p:sp>
        <p:nvSpPr>
          <p:cNvPr id="4" name="Shape 114">
            <a:extLst>
              <a:ext uri="{FF2B5EF4-FFF2-40B4-BE49-F238E27FC236}">
                <a16:creationId xmlns:a16="http://schemas.microsoft.com/office/drawing/2014/main" id="{3CD7446C-5F32-4959-83D1-1462F2696DE4}"/>
              </a:ext>
            </a:extLst>
          </p:cNvPr>
          <p:cNvSpPr/>
          <p:nvPr/>
        </p:nvSpPr>
        <p:spPr>
          <a:xfrm>
            <a:off x="1247372" y="211797"/>
            <a:ext cx="6649256" cy="538608"/>
          </a:xfrm>
          <a:prstGeom prst="rect">
            <a:avLst/>
          </a:prstGeom>
          <a:noFill/>
          <a:ln>
            <a:noFill/>
          </a:ln>
        </p:spPr>
        <p:txBody>
          <a:bodyPr lIns="91425" tIns="45700" rIns="91425" bIns="45700" anchor="ctr" anchorCtr="0">
            <a:noAutofit/>
          </a:bodyPr>
          <a:lstStyle/>
          <a:p>
            <a:pPr marL="0" marR="0" lvl="0" indent="0" algn="ctr" rtl="0">
              <a:spcBef>
                <a:spcPts val="0"/>
              </a:spcBef>
              <a:buSzPct val="25000"/>
              <a:buNone/>
            </a:pPr>
            <a:r>
              <a:rPr lang="en-GB" sz="3000" b="1" dirty="0">
                <a:solidFill>
                  <a:schemeClr val="bg1"/>
                </a:solidFill>
                <a:latin typeface="Century Gothic" panose="020B0502020202020204" pitchFamily="34" charset="0"/>
                <a:ea typeface="Lato"/>
                <a:cs typeface="Lato"/>
                <a:sym typeface="Lato"/>
              </a:rPr>
              <a:t>Are we too influenced by the US?</a:t>
            </a:r>
          </a:p>
        </p:txBody>
      </p:sp>
      <p:pic>
        <p:nvPicPr>
          <p:cNvPr id="1038" name="Picture 14" descr="Walt Disney logo | Walt disney logo, Disney logo, Walt disney">
            <a:extLst>
              <a:ext uri="{FF2B5EF4-FFF2-40B4-BE49-F238E27FC236}">
                <a16:creationId xmlns:a16="http://schemas.microsoft.com/office/drawing/2014/main" id="{22D9279E-A930-4897-A6E9-EAD4693B077F}"/>
              </a:ext>
            </a:extLst>
          </p:cNvPr>
          <p:cNvPicPr>
            <a:picLocks noChangeAspect="1" noChangeArrowheads="1"/>
          </p:cNvPicPr>
          <p:nvPr/>
        </p:nvPicPr>
        <p:blipFill>
          <a:blip r:embed="rId6" cstate="print">
            <a:extLst>
              <a:ext uri="{28A0092B-C50C-407E-A947-70E740481C1C}">
                <a14:useLocalDpi xmlns:a14="http://schemas.microsoft.com/office/drawing/2010/main"/>
              </a:ext>
            </a:extLst>
          </a:blip>
          <a:srcRect/>
          <a:stretch>
            <a:fillRect/>
          </a:stretch>
        </p:blipFill>
        <p:spPr bwMode="auto">
          <a:xfrm rot="20770539">
            <a:off x="4419746" y="2658033"/>
            <a:ext cx="4352912" cy="290194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Joe Biden — Democratic primaries 2020">
            <a:extLst>
              <a:ext uri="{FF2B5EF4-FFF2-40B4-BE49-F238E27FC236}">
                <a16:creationId xmlns:a16="http://schemas.microsoft.com/office/drawing/2014/main" id="{F3361A29-84A1-4875-8BC6-4F80D41E85D7}"/>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rot="635288">
            <a:off x="6191769" y="1054438"/>
            <a:ext cx="3194833" cy="319483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8D0FAAE0-09CD-458B-8F0D-4C5BA52C7C7D}"/>
              </a:ext>
            </a:extLst>
          </p:cNvPr>
          <p:cNvPicPr>
            <a:picLocks noChangeAspect="1"/>
          </p:cNvPicPr>
          <p:nvPr/>
        </p:nvPicPr>
        <p:blipFill rotWithShape="1">
          <a:blip r:embed="rId8" cstate="hqprint">
            <a:extLst>
              <a:ext uri="{BEBA8EAE-BF5A-486C-A8C5-ECC9F3942E4B}">
                <a14:imgProps xmlns:a14="http://schemas.microsoft.com/office/drawing/2010/main">
                  <a14:imgLayer r:embed="rId9">
                    <a14:imgEffect>
                      <a14:backgroundRemoval t="2667" b="97067" l="0" r="100000">
                        <a14:foregroundMark x1="8243" y1="40800" x2="8243" y2="40800"/>
                        <a14:foregroundMark x1="3471" y1="23467" x2="3471" y2="23467"/>
                        <a14:foregroundMark x1="4555" y1="7733" x2="4555" y2="7733"/>
                        <a14:foregroundMark x1="47505" y1="2933" x2="47505" y2="2933"/>
                        <a14:foregroundMark x1="3254" y1="77867" x2="3254" y2="77867"/>
                        <a14:foregroundMark x1="38829" y1="41333" x2="38829" y2="41333"/>
                        <a14:foregroundMark x1="46421" y1="40267" x2="34273" y2="34667"/>
                        <a14:foregroundMark x1="34273" y1="34667" x2="16486" y2="8000"/>
                        <a14:foregroundMark x1="16486" y1="8000" x2="5423" y2="7200"/>
                        <a14:foregroundMark x1="5423" y1="7200" x2="4338" y2="23733"/>
                        <a14:foregroundMark x1="4338" y1="23733" x2="14967" y2="38933"/>
                        <a14:foregroundMark x1="14967" y1="38933" x2="6508" y2="5067"/>
                        <a14:foregroundMark x1="6508" y1="5067" x2="7375" y2="41067"/>
                        <a14:foregroundMark x1="7375" y1="41067" x2="3688" y2="54667"/>
                        <a14:foregroundMark x1="3688" y1="54667" x2="15401" y2="61600"/>
                        <a14:foregroundMark x1="15401" y1="61600" x2="27115" y2="58667"/>
                        <a14:foregroundMark x1="27115" y1="58667" x2="17787" y2="51200"/>
                        <a14:foregroundMark x1="17787" y1="51200" x2="18872" y2="37867"/>
                        <a14:foregroundMark x1="18872" y1="37867" x2="26247" y2="25600"/>
                        <a14:foregroundMark x1="26247" y1="25600" x2="19306" y2="12267"/>
                        <a14:foregroundMark x1="19306" y1="12267" x2="26464" y2="25867"/>
                        <a14:foregroundMark x1="26464" y1="25867" x2="43818" y2="29333"/>
                        <a14:foregroundMark x1="43818" y1="29333" x2="68113" y2="14667"/>
                        <a14:foregroundMark x1="68113" y1="14667" x2="78742" y2="11467"/>
                        <a14:foregroundMark x1="78742" y1="11467" x2="61171" y2="8533"/>
                        <a14:foregroundMark x1="61171" y1="8533" x2="50542" y2="14400"/>
                        <a14:foregroundMark x1="50542" y1="14400" x2="48590" y2="12800"/>
                        <a14:foregroundMark x1="65510" y1="36267" x2="65510" y2="36267"/>
                        <a14:foregroundMark x1="68980" y1="20800" x2="65944" y2="34933"/>
                        <a14:foregroundMark x1="65944" y1="34933" x2="55531" y2="48000"/>
                        <a14:foregroundMark x1="81345" y1="35467" x2="99783" y2="30133"/>
                        <a14:foregroundMark x1="95445" y1="18933" x2="99783" y2="15733"/>
                        <a14:foregroundMark x1="95445" y1="19200" x2="99783" y2="21333"/>
                        <a14:foregroundMark x1="93709" y1="25333" x2="99783" y2="25067"/>
                        <a14:foregroundMark x1="93709" y1="25600" x2="61605" y2="43467"/>
                        <a14:foregroundMark x1="61605" y1="43467" x2="54230" y2="53867"/>
                        <a14:foregroundMark x1="54230" y1="53867" x2="44685" y2="54133"/>
                        <a14:foregroundMark x1="23427" y1="34133" x2="35358" y2="34667"/>
                        <a14:foregroundMark x1="35358" y1="34667" x2="38612" y2="47733"/>
                        <a14:foregroundMark x1="38612" y1="47733" x2="27549" y2="47200"/>
                        <a14:foregroundMark x1="27549" y1="47200" x2="21909" y2="32800"/>
                        <a14:foregroundMark x1="21909" y1="32800" x2="25380" y2="28267"/>
                        <a14:foregroundMark x1="28633" y1="37600" x2="28850" y2="39733"/>
                        <a14:foregroundMark x1="29935" y1="39733" x2="29935" y2="39733"/>
                        <a14:foregroundMark x1="30369" y1="42133" x2="30369" y2="42133"/>
                        <a14:foregroundMark x1="36009" y1="14133" x2="36009" y2="14133"/>
                        <a14:foregroundMark x1="33839" y1="15733" x2="33839" y2="15733"/>
                        <a14:foregroundMark x1="33839" y1="16800" x2="33839" y2="16800"/>
                        <a14:foregroundMark x1="23861" y1="4000" x2="23861" y2="4000"/>
                        <a14:foregroundMark x1="22777" y1="8267" x2="22777" y2="8267"/>
                        <a14:foregroundMark x1="13232" y1="18933" x2="13232" y2="18933"/>
                        <a14:foregroundMark x1="1085" y1="61867" x2="1085" y2="61867"/>
                        <a14:foregroundMark x1="217" y1="97067" x2="217" y2="97067"/>
                        <a14:foregroundMark x1="8894" y1="78133" x2="8894" y2="78133"/>
                      </a14:backgroundRemoval>
                    </a14:imgEffect>
                  </a14:imgLayer>
                </a14:imgProps>
              </a:ext>
              <a:ext uri="{28A0092B-C50C-407E-A947-70E740481C1C}">
                <a14:useLocalDpi xmlns:a14="http://schemas.microsoft.com/office/drawing/2010/main"/>
              </a:ext>
            </a:extLst>
          </a:blip>
          <a:srcRect/>
          <a:stretch/>
        </p:blipFill>
        <p:spPr>
          <a:xfrm>
            <a:off x="-17369" y="993121"/>
            <a:ext cx="4496038" cy="3657937"/>
          </a:xfrm>
          <a:prstGeom prst="rect">
            <a:avLst/>
          </a:prstGeom>
        </p:spPr>
      </p:pic>
      <p:pic>
        <p:nvPicPr>
          <p:cNvPr id="1040" name="Picture 16" descr="Hard Rock Font and Hard Rock Logo">
            <a:extLst>
              <a:ext uri="{FF2B5EF4-FFF2-40B4-BE49-F238E27FC236}">
                <a16:creationId xmlns:a16="http://schemas.microsoft.com/office/drawing/2014/main" id="{C9D1E337-CFD7-4B08-8217-DD8DFF7CB23C}"/>
              </a:ext>
            </a:extLst>
          </p:cNvPr>
          <p:cNvPicPr>
            <a:picLocks noChangeAspect="1" noChangeArrowheads="1"/>
          </p:cNvPicPr>
          <p:nvPr/>
        </p:nvPicPr>
        <p:blipFill rotWithShape="1">
          <a:blip r:embed="rId10" cstate="hqprint">
            <a:clrChange>
              <a:clrFrom>
                <a:srgbClr val="FFFFFF"/>
              </a:clrFrom>
              <a:clrTo>
                <a:srgbClr val="FFFFFF">
                  <a:alpha val="0"/>
                </a:srgbClr>
              </a:clrTo>
            </a:clrChange>
            <a:alphaModFix amt="70000"/>
            <a:extLst>
              <a:ext uri="{28A0092B-C50C-407E-A947-70E740481C1C}">
                <a14:useLocalDpi xmlns:a14="http://schemas.microsoft.com/office/drawing/2010/main"/>
              </a:ext>
            </a:extLst>
          </a:blip>
          <a:srcRect/>
          <a:stretch/>
        </p:blipFill>
        <p:spPr bwMode="auto">
          <a:xfrm rot="20810917">
            <a:off x="2473953" y="1145759"/>
            <a:ext cx="3120390" cy="2059004"/>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Cheeseburger transparent background ~ Free Png Images">
            <a:extLst>
              <a:ext uri="{FF2B5EF4-FFF2-40B4-BE49-F238E27FC236}">
                <a16:creationId xmlns:a16="http://schemas.microsoft.com/office/drawing/2014/main" id="{3E44503C-59FE-4C2C-9C87-ECB206247FDF}"/>
              </a:ext>
            </a:extLst>
          </p:cNvPr>
          <p:cNvPicPr>
            <a:picLocks noChangeAspect="1" noChangeArrowheads="1"/>
          </p:cNvPicPr>
          <p:nvPr/>
        </p:nvPicPr>
        <p:blipFill>
          <a:blip r:embed="rId11" cstate="print">
            <a:extLst>
              <a:ext uri="{28A0092B-C50C-407E-A947-70E740481C1C}">
                <a14:useLocalDpi xmlns:a14="http://schemas.microsoft.com/office/drawing/2010/main"/>
              </a:ext>
            </a:extLst>
          </a:blip>
          <a:srcRect/>
          <a:stretch>
            <a:fillRect/>
          </a:stretch>
        </p:blipFill>
        <p:spPr bwMode="auto">
          <a:xfrm rot="817618">
            <a:off x="179219" y="2068872"/>
            <a:ext cx="2507364" cy="1820968"/>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Hollywood Sign PNG Download Image | PNG Mart">
            <a:extLst>
              <a:ext uri="{FF2B5EF4-FFF2-40B4-BE49-F238E27FC236}">
                <a16:creationId xmlns:a16="http://schemas.microsoft.com/office/drawing/2014/main" id="{A2E80DD3-8033-4385-B713-008E55B66353}"/>
              </a:ext>
            </a:extLst>
          </p:cNvPr>
          <p:cNvPicPr>
            <a:picLocks noChangeAspect="1" noChangeArrowheads="1"/>
          </p:cNvPicPr>
          <p:nvPr/>
        </p:nvPicPr>
        <p:blipFill rotWithShape="1">
          <a:blip r:embed="rId12" cstate="print">
            <a:alphaModFix amt="85000"/>
            <a:extLst>
              <a:ext uri="{28A0092B-C50C-407E-A947-70E740481C1C}">
                <a14:useLocalDpi xmlns:a14="http://schemas.microsoft.com/office/drawing/2010/main"/>
              </a:ext>
            </a:extLst>
          </a:blip>
          <a:srcRect r="6624"/>
          <a:stretch/>
        </p:blipFill>
        <p:spPr bwMode="auto">
          <a:xfrm>
            <a:off x="4832916" y="5263730"/>
            <a:ext cx="4334145" cy="1568351"/>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10" descr="Statue Of Liberty No Background | PNG Play">
            <a:extLst>
              <a:ext uri="{FF2B5EF4-FFF2-40B4-BE49-F238E27FC236}">
                <a16:creationId xmlns:a16="http://schemas.microsoft.com/office/drawing/2014/main" id="{FB5FAC51-DC65-4858-9C77-588D388B443E}"/>
              </a:ext>
            </a:extLst>
          </p:cNvPr>
          <p:cNvPicPr>
            <a:picLocks noChangeAspect="1" noChangeArrowheads="1"/>
          </p:cNvPicPr>
          <p:nvPr/>
        </p:nvPicPr>
        <p:blipFill>
          <a:blip r:embed="rId13">
            <a:extLst>
              <a:ext uri="{28A0092B-C50C-407E-A947-70E740481C1C}">
                <a14:useLocalDpi xmlns:a14="http://schemas.microsoft.com/office/drawing/2010/main"/>
              </a:ext>
            </a:extLst>
          </a:blip>
          <a:srcRect/>
          <a:stretch>
            <a:fillRect/>
          </a:stretch>
        </p:blipFill>
        <p:spPr bwMode="auto">
          <a:xfrm>
            <a:off x="1831496" y="466158"/>
            <a:ext cx="4450835" cy="6383270"/>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4" descr="American politics - Is Donald Trump above the law? | Leaders | The Economist">
            <a:extLst>
              <a:ext uri="{FF2B5EF4-FFF2-40B4-BE49-F238E27FC236}">
                <a16:creationId xmlns:a16="http://schemas.microsoft.com/office/drawing/2014/main" id="{EEEC505F-35C2-417D-BBCE-F926727BF6F5}"/>
              </a:ext>
            </a:extLst>
          </p:cNvPr>
          <p:cNvPicPr>
            <a:picLocks noChangeAspect="1" noChangeArrowheads="1"/>
          </p:cNvPicPr>
          <p:nvPr/>
        </p:nvPicPr>
        <p:blipFill rotWithShape="1">
          <a:blip r:embed="rId14" cstate="hqprint">
            <a:extLst>
              <a:ext uri="{BEBA8EAE-BF5A-486C-A8C5-ECC9F3942E4B}">
                <a14:imgProps xmlns:a14="http://schemas.microsoft.com/office/drawing/2010/main">
                  <a14:imgLayer r:embed="rId15">
                    <a14:imgEffect>
                      <a14:backgroundRemoval t="7917" b="97083" l="0" r="100000">
                        <a14:foregroundMark x1="24775" y1="27917" x2="24519" y2="57083"/>
                        <a14:foregroundMark x1="24519" y1="57083" x2="21181" y2="45278"/>
                        <a14:foregroundMark x1="21181" y1="45278" x2="21823" y2="34583"/>
                        <a14:foregroundMark x1="21823" y1="34583" x2="26701" y2="28056"/>
                        <a14:foregroundMark x1="34275" y1="35972" x2="34275" y2="35972"/>
                        <a14:foregroundMark x1="49166" y1="49583" x2="57766" y2="43750"/>
                        <a14:foregroundMark x1="57766" y1="43750" x2="47882" y2="48194"/>
                        <a14:foregroundMark x1="47882" y1="48194" x2="68806" y2="48194"/>
                        <a14:foregroundMark x1="68806" y1="48194" x2="60077" y2="45694"/>
                        <a14:foregroundMark x1="60077" y1="45694" x2="79846" y2="47500"/>
                        <a14:foregroundMark x1="79846" y1="47500" x2="81386" y2="57361"/>
                        <a14:foregroundMark x1="81386" y1="57361" x2="73556" y2="51944"/>
                        <a14:foregroundMark x1="73556" y1="51944" x2="77407" y2="43333"/>
                        <a14:foregroundMark x1="77407" y1="43333" x2="76508" y2="39444"/>
                        <a14:foregroundMark x1="72272" y1="10139" x2="42747" y2="9861"/>
                        <a14:foregroundMark x1="42747" y1="9861" x2="53017" y2="7917"/>
                        <a14:foregroundMark x1="53017" y1="7917" x2="75995" y2="11667"/>
                        <a14:foregroundMark x1="32734" y1="74306" x2="37869" y2="83750"/>
                        <a14:foregroundMark x1="37869" y1="83750" x2="44929" y2="90972"/>
                        <a14:foregroundMark x1="44929" y1="90972" x2="66881" y2="93889"/>
                        <a14:foregroundMark x1="66881" y1="93889" x2="73813" y2="87222"/>
                        <a14:foregroundMark x1="73813" y1="87222" x2="54172" y2="77361"/>
                        <a14:foregroundMark x1="54172" y1="77361" x2="69961" y2="61667"/>
                        <a14:foregroundMark x1="69961" y1="61667" x2="61104" y2="62083"/>
                        <a14:foregroundMark x1="61104" y1="62083" x2="53145" y2="65556"/>
                        <a14:foregroundMark x1="53145" y1="65556" x2="44288" y2="57500"/>
                        <a14:foregroundMark x1="44288" y1="57500" x2="40950" y2="47917"/>
                        <a14:foregroundMark x1="40950" y1="47917" x2="46085" y2="87083"/>
                        <a14:foregroundMark x1="46085" y1="87083" x2="34531" y2="92222"/>
                        <a14:foregroundMark x1="34531" y1="92222" x2="41977" y2="85972"/>
                        <a14:foregroundMark x1="41977" y1="85972" x2="37356" y2="77083"/>
                        <a14:foregroundMark x1="37356" y1="77083" x2="38511" y2="89167"/>
                        <a14:foregroundMark x1="38511" y1="89167" x2="31579" y2="82917"/>
                        <a14:foregroundMark x1="0" y1="87361" x2="31451" y2="82917"/>
                        <a14:foregroundMark x1="0" y1="95694" x2="21823" y2="96111"/>
                        <a14:foregroundMark x1="21951" y1="96250" x2="69448" y2="93194"/>
                        <a14:foregroundMark x1="69448" y1="93194" x2="92683" y2="97222"/>
                        <a14:foregroundMark x1="92683" y1="97222" x2="74711" y2="86806"/>
                        <a14:foregroundMark x1="62131" y1="76111" x2="64313" y2="66944"/>
                        <a14:foregroundMark x1="64313" y1="66944" x2="64827" y2="79722"/>
                        <a14:foregroundMark x1="64827" y1="79722" x2="60591" y2="70694"/>
                        <a14:foregroundMark x1="60591" y1="70694" x2="60976" y2="73889"/>
                        <a14:backgroundMark x1="15276" y1="25139" x2="11297" y2="62778"/>
                        <a14:backgroundMark x1="11297" y1="62778" x2="18614" y2="70556"/>
                        <a14:backgroundMark x1="18614" y1="70556" x2="26573" y2="75278"/>
                        <a14:backgroundMark x1="26573" y1="75278" x2="16688" y2="46944"/>
                        <a14:backgroundMark x1="16688" y1="46944" x2="16431" y2="37500"/>
                        <a14:backgroundMark x1="16431" y1="37500" x2="20668" y2="28056"/>
                        <a14:backgroundMark x1="20668" y1="28056" x2="18485" y2="18472"/>
                        <a14:backgroundMark x1="18485" y1="18472" x2="11682" y2="24583"/>
                        <a14:backgroundMark x1="11682" y1="24583" x2="6932" y2="65972"/>
                        <a14:backgroundMark x1="6932" y1="65972" x2="7831" y2="75833"/>
                        <a14:backgroundMark x1="7831" y1="75833" x2="15661" y2="80556"/>
                        <a14:backgroundMark x1="15661" y1="80556" x2="25802" y2="80139"/>
                        <a14:backgroundMark x1="25802" y1="80139" x2="27343" y2="70833"/>
                        <a14:backgroundMark x1="27343" y1="70833" x2="16688" y2="64306"/>
                      </a14:backgroundRemoval>
                    </a14:imgEffect>
                  </a14:imgLayer>
                </a14:imgProps>
              </a:ext>
              <a:ext uri="{28A0092B-C50C-407E-A947-70E740481C1C}">
                <a14:useLocalDpi xmlns:a14="http://schemas.microsoft.com/office/drawing/2010/main"/>
              </a:ext>
            </a:extLst>
          </a:blip>
          <a:srcRect/>
          <a:stretch/>
        </p:blipFill>
        <p:spPr bwMode="auto">
          <a:xfrm>
            <a:off x="-17303" y="3325563"/>
            <a:ext cx="3815595" cy="352815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a:extLst>
              <a:ext uri="{FF2B5EF4-FFF2-40B4-BE49-F238E27FC236}">
                <a16:creationId xmlns:a16="http://schemas.microsoft.com/office/drawing/2014/main" id="{FFF77FA1-499F-4854-8734-71E4E9D72142}"/>
              </a:ext>
            </a:extLst>
          </p:cNvPr>
          <p:cNvPicPr>
            <a:picLocks noChangeAspect="1" noChangeArrowheads="1"/>
          </p:cNvPicPr>
          <p:nvPr/>
        </p:nvPicPr>
        <p:blipFill>
          <a:blip r:embed="rId16" cstate="print">
            <a:lum bright="70000" contrast="-70000"/>
            <a:extLst>
              <a:ext uri="{28A0092B-C50C-407E-A947-70E740481C1C}">
                <a14:useLocalDpi xmlns:a14="http://schemas.microsoft.com/office/drawing/2010/main"/>
              </a:ext>
            </a:extLst>
          </a:blip>
          <a:srcRect/>
          <a:stretch>
            <a:fillRect/>
          </a:stretch>
        </p:blipFill>
        <p:spPr bwMode="auto">
          <a:xfrm>
            <a:off x="5106674" y="2080396"/>
            <a:ext cx="1018781" cy="1208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23166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94091B2-5607-4600-97C1-CEC3F0370156}"/>
              </a:ext>
            </a:extLst>
          </p:cNvPr>
          <p:cNvSpPr>
            <a:spLocks noGrp="1"/>
          </p:cNvSpPr>
          <p:nvPr>
            <p:ph type="body" sz="quarter" idx="13"/>
          </p:nvPr>
        </p:nvSpPr>
        <p:spPr>
          <a:xfrm>
            <a:off x="2107197" y="1367907"/>
            <a:ext cx="1736978" cy="1103776"/>
          </a:xfrm>
        </p:spPr>
        <p:txBody>
          <a:bodyPr/>
          <a:lstStyle/>
          <a:p>
            <a:r>
              <a:rPr lang="en-GB" dirty="0"/>
              <a:t>Starter: Can you find US?</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6814190" y="2730463"/>
            <a:ext cx="2154879" cy="1103776"/>
          </a:xfrm>
          <a:solidFill>
            <a:schemeClr val="bg1"/>
          </a:solidFill>
        </p:spPr>
        <p:txBody>
          <a:bodyPr/>
          <a:lstStyle/>
          <a:p>
            <a:r>
              <a:rPr lang="en-GB" dirty="0"/>
              <a:t>Why are we talking about this?</a:t>
            </a:r>
          </a:p>
        </p:txBody>
      </p:sp>
      <p:sp>
        <p:nvSpPr>
          <p:cNvPr id="5" name="Text Placeholder 4">
            <a:extLst>
              <a:ext uri="{FF2B5EF4-FFF2-40B4-BE49-F238E27FC236}">
                <a16:creationId xmlns:a16="http://schemas.microsoft.com/office/drawing/2014/main" id="{67FCC9CB-CEE9-40CA-A60C-712F495F600B}"/>
              </a:ext>
            </a:extLst>
          </p:cNvPr>
          <p:cNvSpPr>
            <a:spLocks noGrp="1"/>
          </p:cNvSpPr>
          <p:nvPr>
            <p:ph type="body" sz="quarter" idx="15"/>
          </p:nvPr>
        </p:nvSpPr>
        <p:spPr>
          <a:xfrm>
            <a:off x="6089583" y="1361833"/>
            <a:ext cx="1736883" cy="1103776"/>
          </a:xfrm>
          <a:solidFill>
            <a:schemeClr val="accent5"/>
          </a:solidFill>
        </p:spPr>
        <p:txBody>
          <a:bodyPr/>
          <a:lstStyle/>
          <a:p>
            <a:r>
              <a:rPr lang="en-GB" dirty="0"/>
              <a:t>Which do you prefer?</a:t>
            </a:r>
          </a:p>
        </p:txBody>
      </p:sp>
      <p:sp>
        <p:nvSpPr>
          <p:cNvPr id="6" name="Text Placeholder 5">
            <a:extLst>
              <a:ext uri="{FF2B5EF4-FFF2-40B4-BE49-F238E27FC236}">
                <a16:creationId xmlns:a16="http://schemas.microsoft.com/office/drawing/2014/main" id="{DFE4217A-A6F1-4C42-8576-AE5299D46599}"/>
              </a:ext>
            </a:extLst>
          </p:cNvPr>
          <p:cNvSpPr>
            <a:spLocks noGrp="1"/>
          </p:cNvSpPr>
          <p:nvPr>
            <p:ph type="body" sz="quarter" idx="16"/>
          </p:nvPr>
        </p:nvSpPr>
        <p:spPr>
          <a:xfrm>
            <a:off x="2955710" y="3017730"/>
            <a:ext cx="2046570" cy="1103776"/>
          </a:xfrm>
        </p:spPr>
        <p:txBody>
          <a:bodyPr anchor="ctr"/>
          <a:lstStyle/>
          <a:p>
            <a:r>
              <a:rPr lang="en-GB" dirty="0"/>
              <a:t>Why the US?</a:t>
            </a:r>
          </a:p>
        </p:txBody>
      </p:sp>
      <p:sp>
        <p:nvSpPr>
          <p:cNvPr id="15" name="Text Placeholder 4">
            <a:extLst>
              <a:ext uri="{FF2B5EF4-FFF2-40B4-BE49-F238E27FC236}">
                <a16:creationId xmlns:a16="http://schemas.microsoft.com/office/drawing/2014/main" id="{E39EA3E9-7344-4ACE-93DB-EC7455ECAE42}"/>
              </a:ext>
            </a:extLst>
          </p:cNvPr>
          <p:cNvSpPr txBox="1">
            <a:spLocks/>
          </p:cNvSpPr>
          <p:nvPr/>
        </p:nvSpPr>
        <p:spPr>
          <a:xfrm>
            <a:off x="5699491" y="5527965"/>
            <a:ext cx="1736883" cy="1103776"/>
          </a:xfrm>
          <a:prstGeom prst="roundRect">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Vote!</a:t>
            </a:r>
          </a:p>
        </p:txBody>
      </p:sp>
      <p:sp>
        <p:nvSpPr>
          <p:cNvPr id="16" name="Text Placeholder 4">
            <a:extLst>
              <a:ext uri="{FF2B5EF4-FFF2-40B4-BE49-F238E27FC236}">
                <a16:creationId xmlns:a16="http://schemas.microsoft.com/office/drawing/2014/main" id="{2D7D92B0-7F54-4A4D-8EFC-D780631A2F8D}"/>
              </a:ext>
            </a:extLst>
          </p:cNvPr>
          <p:cNvSpPr txBox="1">
            <a:spLocks/>
          </p:cNvSpPr>
          <p:nvPr/>
        </p:nvSpPr>
        <p:spPr>
          <a:xfrm>
            <a:off x="484355" y="3899623"/>
            <a:ext cx="1736883" cy="1103776"/>
          </a:xfrm>
          <a:prstGeom prst="roundRect">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Is it a bad thing?</a:t>
            </a:r>
          </a:p>
        </p:txBody>
      </p:sp>
      <p:pic>
        <p:nvPicPr>
          <p:cNvPr id="8" name="Picture 7" descr="A picture containing drawing&#10;&#10;Description automatically generated">
            <a:extLst>
              <a:ext uri="{FF2B5EF4-FFF2-40B4-BE49-F238E27FC236}">
                <a16:creationId xmlns:a16="http://schemas.microsoft.com/office/drawing/2014/main" id="{0D96D7EC-E4D6-4A2B-BC19-6C5716686197}"/>
              </a:ext>
            </a:extLst>
          </p:cNvPr>
          <p:cNvPicPr>
            <a:picLocks noChangeAspect="1"/>
          </p:cNvPicPr>
          <p:nvPr/>
        </p:nvPicPr>
        <p:blipFill>
          <a:blip r:embed="rId3"/>
          <a:stretch>
            <a:fillRect/>
          </a:stretch>
        </p:blipFill>
        <p:spPr>
          <a:xfrm rot="432840">
            <a:off x="6199767" y="2786499"/>
            <a:ext cx="952500" cy="952500"/>
          </a:xfrm>
          <a:prstGeom prst="rect">
            <a:avLst/>
          </a:prstGeom>
        </p:spPr>
      </p:pic>
      <p:pic>
        <p:nvPicPr>
          <p:cNvPr id="22" name="Picture 21" descr="Icon&#10;&#10;Description automatically generated">
            <a:extLst>
              <a:ext uri="{FF2B5EF4-FFF2-40B4-BE49-F238E27FC236}">
                <a16:creationId xmlns:a16="http://schemas.microsoft.com/office/drawing/2014/main" id="{3E664BEB-27F2-4E25-984D-F042D49EECF0}"/>
              </a:ext>
            </a:extLst>
          </p:cNvPr>
          <p:cNvPicPr>
            <a:picLocks noChangeAspect="1"/>
          </p:cNvPicPr>
          <p:nvPr/>
        </p:nvPicPr>
        <p:blipFill>
          <a:blip r:embed="rId4"/>
          <a:stretch>
            <a:fillRect/>
          </a:stretch>
        </p:blipFill>
        <p:spPr>
          <a:xfrm>
            <a:off x="3619500" y="1422169"/>
            <a:ext cx="952500" cy="952500"/>
          </a:xfrm>
          <a:prstGeom prst="rect">
            <a:avLst/>
          </a:prstGeom>
        </p:spPr>
      </p:pic>
      <p:pic>
        <p:nvPicPr>
          <p:cNvPr id="24" name="Picture 23" descr="A picture containing light&#10;&#10;Description automatically generated">
            <a:extLst>
              <a:ext uri="{FF2B5EF4-FFF2-40B4-BE49-F238E27FC236}">
                <a16:creationId xmlns:a16="http://schemas.microsoft.com/office/drawing/2014/main" id="{8264D212-DA9D-48E1-8D91-91EFD7A8DEDD}"/>
              </a:ext>
            </a:extLst>
          </p:cNvPr>
          <p:cNvPicPr>
            <a:picLocks noChangeAspect="1"/>
          </p:cNvPicPr>
          <p:nvPr/>
        </p:nvPicPr>
        <p:blipFill>
          <a:blip r:embed="rId5"/>
          <a:stretch>
            <a:fillRect/>
          </a:stretch>
        </p:blipFill>
        <p:spPr>
          <a:xfrm>
            <a:off x="4572000" y="3017730"/>
            <a:ext cx="952500" cy="952500"/>
          </a:xfrm>
          <a:prstGeom prst="rect">
            <a:avLst/>
          </a:prstGeom>
        </p:spPr>
      </p:pic>
      <p:pic>
        <p:nvPicPr>
          <p:cNvPr id="29" name="Picture 28" descr="A picture containing icon&#10;&#10;Description automatically generated">
            <a:extLst>
              <a:ext uri="{FF2B5EF4-FFF2-40B4-BE49-F238E27FC236}">
                <a16:creationId xmlns:a16="http://schemas.microsoft.com/office/drawing/2014/main" id="{DB138D89-94AD-4D7F-9FE5-7EC9C7F78E3D}"/>
              </a:ext>
            </a:extLst>
          </p:cNvPr>
          <p:cNvPicPr>
            <a:picLocks noChangeAspect="1"/>
          </p:cNvPicPr>
          <p:nvPr/>
        </p:nvPicPr>
        <p:blipFill>
          <a:blip r:embed="rId6"/>
          <a:stretch>
            <a:fillRect/>
          </a:stretch>
        </p:blipFill>
        <p:spPr>
          <a:xfrm>
            <a:off x="5740292" y="4705425"/>
            <a:ext cx="952500" cy="952500"/>
          </a:xfrm>
          <a:prstGeom prst="rect">
            <a:avLst/>
          </a:prstGeom>
        </p:spPr>
      </p:pic>
      <p:pic>
        <p:nvPicPr>
          <p:cNvPr id="7" name="Picture 6" descr="A picture containing clock&#10;&#10;Description automatically generated">
            <a:extLst>
              <a:ext uri="{FF2B5EF4-FFF2-40B4-BE49-F238E27FC236}">
                <a16:creationId xmlns:a16="http://schemas.microsoft.com/office/drawing/2014/main" id="{4E59E946-64F0-468D-93C7-DDD20F02B42B}"/>
              </a:ext>
            </a:extLst>
          </p:cNvPr>
          <p:cNvPicPr>
            <a:picLocks noChangeAspect="1"/>
          </p:cNvPicPr>
          <p:nvPr/>
        </p:nvPicPr>
        <p:blipFill>
          <a:blip r:embed="rId7"/>
          <a:stretch>
            <a:fillRect/>
          </a:stretch>
        </p:blipFill>
        <p:spPr>
          <a:xfrm>
            <a:off x="338784" y="3169006"/>
            <a:ext cx="952500" cy="952500"/>
          </a:xfrm>
          <a:prstGeom prst="rect">
            <a:avLst/>
          </a:prstGeom>
        </p:spPr>
      </p:pic>
      <p:sp>
        <p:nvSpPr>
          <p:cNvPr id="23" name="Text Placeholder 11">
            <a:extLst>
              <a:ext uri="{FF2B5EF4-FFF2-40B4-BE49-F238E27FC236}">
                <a16:creationId xmlns:a16="http://schemas.microsoft.com/office/drawing/2014/main" id="{4AFF8987-9D1D-4B19-97C8-7D21B89D29A7}"/>
              </a:ext>
            </a:extLst>
          </p:cNvPr>
          <p:cNvSpPr txBox="1">
            <a:spLocks/>
          </p:cNvSpPr>
          <p:nvPr/>
        </p:nvSpPr>
        <p:spPr>
          <a:xfrm>
            <a:off x="2681688" y="5407628"/>
            <a:ext cx="2064731" cy="1144575"/>
          </a:xfrm>
          <a:prstGeom prst="ellipse">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6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Ext: Celebrating the Best of Britain!</a:t>
            </a:r>
          </a:p>
        </p:txBody>
      </p:sp>
      <p:pic>
        <p:nvPicPr>
          <p:cNvPr id="25" name="Picture 24" descr="A picture containing window, building, drawing&#10;&#10;Description automatically generated">
            <a:extLst>
              <a:ext uri="{FF2B5EF4-FFF2-40B4-BE49-F238E27FC236}">
                <a16:creationId xmlns:a16="http://schemas.microsoft.com/office/drawing/2014/main" id="{7696D43C-F397-4559-84EB-EA2056856D83}"/>
              </a:ext>
            </a:extLst>
          </p:cNvPr>
          <p:cNvPicPr>
            <a:picLocks noChangeAspect="1"/>
          </p:cNvPicPr>
          <p:nvPr/>
        </p:nvPicPr>
        <p:blipFill>
          <a:blip r:embed="rId8"/>
          <a:stretch>
            <a:fillRect/>
          </a:stretch>
        </p:blipFill>
        <p:spPr>
          <a:xfrm rot="20632762">
            <a:off x="2185037" y="5181674"/>
            <a:ext cx="952500" cy="952500"/>
          </a:xfrm>
          <a:prstGeom prst="rect">
            <a:avLst/>
          </a:prstGeom>
        </p:spPr>
      </p:pic>
      <p:pic>
        <p:nvPicPr>
          <p:cNvPr id="26" name="Picture 25" descr="A close up of a logo&#10;&#10;Description automatically generated">
            <a:extLst>
              <a:ext uri="{FF2B5EF4-FFF2-40B4-BE49-F238E27FC236}">
                <a16:creationId xmlns:a16="http://schemas.microsoft.com/office/drawing/2014/main" id="{23BB2E7D-9B9B-4BF7-86BF-C69C680845F2}"/>
              </a:ext>
            </a:extLst>
          </p:cNvPr>
          <p:cNvPicPr>
            <a:picLocks noChangeAspect="1"/>
          </p:cNvPicPr>
          <p:nvPr/>
        </p:nvPicPr>
        <p:blipFill>
          <a:blip r:embed="rId9"/>
          <a:stretch>
            <a:fillRect/>
          </a:stretch>
        </p:blipFill>
        <p:spPr>
          <a:xfrm>
            <a:off x="5137083" y="1112497"/>
            <a:ext cx="952500" cy="952500"/>
          </a:xfrm>
          <a:prstGeom prst="rect">
            <a:avLst/>
          </a:prstGeom>
        </p:spPr>
      </p:pic>
    </p:spTree>
    <p:extLst>
      <p:ext uri="{BB962C8B-B14F-4D97-AF65-F5344CB8AC3E}">
        <p14:creationId xmlns:p14="http://schemas.microsoft.com/office/powerpoint/2010/main" val="35313903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Shape, background pattern&#10;&#10;Description automatically generated">
            <a:extLst>
              <a:ext uri="{FF2B5EF4-FFF2-40B4-BE49-F238E27FC236}">
                <a16:creationId xmlns:a16="http://schemas.microsoft.com/office/drawing/2014/main" id="{FED98E8A-7AFB-413D-94FF-CF2375043D18}"/>
              </a:ext>
            </a:extLst>
          </p:cNvPr>
          <p:cNvPicPr>
            <a:picLocks noChangeAspect="1"/>
          </p:cNvPicPr>
          <p:nvPr/>
        </p:nvPicPr>
        <p:blipFill rotWithShape="1">
          <a:blip r:embed="rId3" cstate="print">
            <a:clrChange>
              <a:clrFrom>
                <a:srgbClr val="FFFFFF"/>
              </a:clrFrom>
              <a:clrTo>
                <a:srgbClr val="FFFFFF">
                  <a:alpha val="0"/>
                </a:srgbClr>
              </a:clrTo>
            </a:clrChange>
            <a:alphaModFix amt="35000"/>
            <a:extLst>
              <a:ext uri="{28A0092B-C50C-407E-A947-70E740481C1C}">
                <a14:useLocalDpi xmlns:a14="http://schemas.microsoft.com/office/drawing/2010/main"/>
              </a:ext>
            </a:extLst>
          </a:blip>
          <a:srcRect/>
          <a:stretch/>
        </p:blipFill>
        <p:spPr>
          <a:xfrm rot="10800000" flipH="1">
            <a:off x="2717917" y="2760093"/>
            <a:ext cx="5946770" cy="2173916"/>
          </a:xfrm>
          <a:prstGeom prst="rect">
            <a:avLst/>
          </a:prstGeom>
        </p:spPr>
      </p:pic>
      <p:sp>
        <p:nvSpPr>
          <p:cNvPr id="3" name="Text Placeholder 1">
            <a:extLst>
              <a:ext uri="{FF2B5EF4-FFF2-40B4-BE49-F238E27FC236}">
                <a16:creationId xmlns:a16="http://schemas.microsoft.com/office/drawing/2014/main" id="{436E1891-B566-4673-9160-1F4BF7807FFF}"/>
              </a:ext>
            </a:extLst>
          </p:cNvPr>
          <p:cNvSpPr>
            <a:spLocks noGrp="1"/>
          </p:cNvSpPr>
          <p:nvPr>
            <p:ph type="body" sz="quarter" idx="10"/>
          </p:nvPr>
        </p:nvSpPr>
        <p:spPr/>
        <p:txBody>
          <a:bodyPr/>
          <a:lstStyle/>
          <a:p>
            <a:r>
              <a:rPr lang="en-GB" dirty="0"/>
              <a:t>Which do you prefer?</a:t>
            </a:r>
          </a:p>
        </p:txBody>
      </p:sp>
      <p:sp>
        <p:nvSpPr>
          <p:cNvPr id="2" name="Rectangle: Rounded Corners 1">
            <a:extLst>
              <a:ext uri="{FF2B5EF4-FFF2-40B4-BE49-F238E27FC236}">
                <a16:creationId xmlns:a16="http://schemas.microsoft.com/office/drawing/2014/main" id="{2FAD7141-54F6-419A-930B-53DE743CBE25}"/>
              </a:ext>
            </a:extLst>
          </p:cNvPr>
          <p:cNvSpPr/>
          <p:nvPr/>
        </p:nvSpPr>
        <p:spPr>
          <a:xfrm>
            <a:off x="477772" y="1353678"/>
            <a:ext cx="8186915" cy="1263357"/>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Red or blue? (5-10 mins)</a:t>
            </a:r>
          </a:p>
          <a:p>
            <a:pPr algn="ctr"/>
            <a:r>
              <a:rPr lang="en-GB" sz="1600" dirty="0"/>
              <a:t>Take a look at the different choices on the next few slides. For each one, decide if you prefer the blue option or the red option. Keep count of how many reds and blues you choose using a tally chart.</a:t>
            </a:r>
          </a:p>
        </p:txBody>
      </p:sp>
      <p:sp>
        <p:nvSpPr>
          <p:cNvPr id="24" name="Rectangle: Rounded Corners 33">
            <a:extLst>
              <a:ext uri="{FF2B5EF4-FFF2-40B4-BE49-F238E27FC236}">
                <a16:creationId xmlns:a16="http://schemas.microsoft.com/office/drawing/2014/main" id="{E2DBEC89-7D95-4514-8AC6-D021E62C751E}"/>
              </a:ext>
            </a:extLst>
          </p:cNvPr>
          <p:cNvSpPr/>
          <p:nvPr/>
        </p:nvSpPr>
        <p:spPr>
          <a:xfrm>
            <a:off x="477773" y="2997897"/>
            <a:ext cx="1718775" cy="635549"/>
          </a:xfrm>
          <a:prstGeom prst="wedgeRoundRectCallout">
            <a:avLst>
              <a:gd name="adj1" fmla="val 72163"/>
              <a:gd name="adj2" fmla="val -7323"/>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I prefer blue!</a:t>
            </a:r>
          </a:p>
        </p:txBody>
      </p:sp>
      <p:pic>
        <p:nvPicPr>
          <p:cNvPr id="30" name="Picture 29">
            <a:extLst>
              <a:ext uri="{FF2B5EF4-FFF2-40B4-BE49-F238E27FC236}">
                <a16:creationId xmlns:a16="http://schemas.microsoft.com/office/drawing/2014/main" id="{853075F7-227B-4D51-BCE7-F7556A49606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85720">
            <a:off x="254284" y="992755"/>
            <a:ext cx="667560" cy="795424"/>
          </a:xfrm>
          <a:prstGeom prst="rect">
            <a:avLst/>
          </a:prstGeom>
        </p:spPr>
      </p:pic>
      <p:sp>
        <p:nvSpPr>
          <p:cNvPr id="5" name="Pentagon 20">
            <a:extLst>
              <a:ext uri="{FF2B5EF4-FFF2-40B4-BE49-F238E27FC236}">
                <a16:creationId xmlns:a16="http://schemas.microsoft.com/office/drawing/2014/main" id="{4702B6B7-6BFC-4296-AC79-055C99C4DBF4}"/>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6" name="Graphic 15" descr="Chat">
            <a:extLst>
              <a:ext uri="{FF2B5EF4-FFF2-40B4-BE49-F238E27FC236}">
                <a16:creationId xmlns:a16="http://schemas.microsoft.com/office/drawing/2014/main" id="{3BD6E787-1E1F-463D-A1F4-52BDBC36C8B7}"/>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0" y="203254"/>
            <a:ext cx="579600" cy="579600"/>
          </a:xfrm>
          <a:prstGeom prst="rect">
            <a:avLst/>
          </a:prstGeom>
        </p:spPr>
      </p:pic>
      <p:pic>
        <p:nvPicPr>
          <p:cNvPr id="9" name="Picture 8" descr="Shape, background pattern&#10;&#10;Description automatically generated">
            <a:extLst>
              <a:ext uri="{FF2B5EF4-FFF2-40B4-BE49-F238E27FC236}">
                <a16:creationId xmlns:a16="http://schemas.microsoft.com/office/drawing/2014/main" id="{413D32D6-3DFC-4F3A-A966-D0735EED9C39}"/>
              </a:ext>
            </a:extLst>
          </p:cNvPr>
          <p:cNvPicPr>
            <a:picLocks noChangeAspect="1"/>
          </p:cNvPicPr>
          <p:nvPr/>
        </p:nvPicPr>
        <p:blipFill rotWithShape="1">
          <a:blip r:embed="rId7" cstate="print">
            <a:clrChange>
              <a:clrFrom>
                <a:srgbClr val="FFFFFF"/>
              </a:clrFrom>
              <a:clrTo>
                <a:srgbClr val="FFFFFF">
                  <a:alpha val="0"/>
                </a:srgbClr>
              </a:clrTo>
            </a:clrChange>
            <a:alphaModFix amt="35000"/>
            <a:duotone>
              <a:schemeClr val="accent2">
                <a:shade val="45000"/>
                <a:satMod val="135000"/>
              </a:schemeClr>
              <a:prstClr val="white"/>
            </a:duotone>
            <a:extLst>
              <a:ext uri="{28A0092B-C50C-407E-A947-70E740481C1C}">
                <a14:useLocalDpi xmlns:a14="http://schemas.microsoft.com/office/drawing/2010/main"/>
              </a:ext>
            </a:extLst>
          </a:blip>
          <a:srcRect/>
          <a:stretch/>
        </p:blipFill>
        <p:spPr>
          <a:xfrm rot="10800000">
            <a:off x="233295" y="4457923"/>
            <a:ext cx="6136214" cy="2243170"/>
          </a:xfrm>
          <a:prstGeom prst="rect">
            <a:avLst/>
          </a:prstGeom>
        </p:spPr>
      </p:pic>
      <p:pic>
        <p:nvPicPr>
          <p:cNvPr id="11" name="Graphic 10" descr="Tally">
            <a:extLst>
              <a:ext uri="{FF2B5EF4-FFF2-40B4-BE49-F238E27FC236}">
                <a16:creationId xmlns:a16="http://schemas.microsoft.com/office/drawing/2014/main" id="{28B69FFD-F4BD-4B4F-81E2-830564844EB9}"/>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509235" y="3711258"/>
            <a:ext cx="914400" cy="914400"/>
          </a:xfrm>
          <a:prstGeom prst="rect">
            <a:avLst/>
          </a:prstGeom>
        </p:spPr>
      </p:pic>
      <p:cxnSp>
        <p:nvCxnSpPr>
          <p:cNvPr id="15" name="Straight Connector 14">
            <a:extLst>
              <a:ext uri="{FF2B5EF4-FFF2-40B4-BE49-F238E27FC236}">
                <a16:creationId xmlns:a16="http://schemas.microsoft.com/office/drawing/2014/main" id="{BBE476B2-A12F-48E9-AFB9-9C53113BC4BE}"/>
              </a:ext>
            </a:extLst>
          </p:cNvPr>
          <p:cNvCxnSpPr>
            <a:cxnSpLocks/>
          </p:cNvCxnSpPr>
          <p:nvPr/>
        </p:nvCxnSpPr>
        <p:spPr>
          <a:xfrm>
            <a:off x="1690863" y="3906527"/>
            <a:ext cx="0" cy="523861"/>
          </a:xfrm>
          <a:prstGeom prst="line">
            <a:avLst/>
          </a:prstGeom>
          <a:ln w="19050">
            <a:solidFill>
              <a:schemeClr val="tx2"/>
            </a:solidFill>
          </a:ln>
        </p:spPr>
        <p:style>
          <a:lnRef idx="2">
            <a:schemeClr val="accent1"/>
          </a:lnRef>
          <a:fillRef idx="0">
            <a:schemeClr val="accent1"/>
          </a:fillRef>
          <a:effectRef idx="1">
            <a:schemeClr val="accent1"/>
          </a:effectRef>
          <a:fontRef idx="minor">
            <a:schemeClr val="tx1"/>
          </a:fontRef>
        </p:style>
      </p:cxnSp>
      <p:sp>
        <p:nvSpPr>
          <p:cNvPr id="2048" name="Freeform: Shape 2047">
            <a:extLst>
              <a:ext uri="{FF2B5EF4-FFF2-40B4-BE49-F238E27FC236}">
                <a16:creationId xmlns:a16="http://schemas.microsoft.com/office/drawing/2014/main" id="{6EC3584E-C8CE-4194-953A-393AE40484D6}"/>
              </a:ext>
            </a:extLst>
          </p:cNvPr>
          <p:cNvSpPr/>
          <p:nvPr/>
        </p:nvSpPr>
        <p:spPr>
          <a:xfrm rot="10579186" flipH="1">
            <a:off x="1820402" y="3931952"/>
            <a:ext cx="45719" cy="523861"/>
          </a:xfrm>
          <a:custGeom>
            <a:avLst/>
            <a:gdLst>
              <a:gd name="connsiteX0" fmla="*/ 0 w 70033"/>
              <a:gd name="connsiteY0" fmla="*/ 0 h 1888435"/>
              <a:gd name="connsiteX1" fmla="*/ 19879 w 70033"/>
              <a:gd name="connsiteY1" fmla="*/ 1152939 h 1888435"/>
              <a:gd name="connsiteX2" fmla="*/ 29818 w 70033"/>
              <a:gd name="connsiteY2" fmla="*/ 1520687 h 1888435"/>
              <a:gd name="connsiteX3" fmla="*/ 39757 w 70033"/>
              <a:gd name="connsiteY3" fmla="*/ 1580322 h 1888435"/>
              <a:gd name="connsiteX4" fmla="*/ 49696 w 70033"/>
              <a:gd name="connsiteY4" fmla="*/ 1649896 h 1888435"/>
              <a:gd name="connsiteX5" fmla="*/ 69574 w 70033"/>
              <a:gd name="connsiteY5" fmla="*/ 1838739 h 1888435"/>
              <a:gd name="connsiteX6" fmla="*/ 69574 w 70033"/>
              <a:gd name="connsiteY6" fmla="*/ 1888435 h 1888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033" h="1888435">
                <a:moveTo>
                  <a:pt x="0" y="0"/>
                </a:moveTo>
                <a:cubicBezTo>
                  <a:pt x="6626" y="384313"/>
                  <a:pt x="12344" y="768643"/>
                  <a:pt x="19879" y="1152939"/>
                </a:cubicBezTo>
                <a:cubicBezTo>
                  <a:pt x="22283" y="1275543"/>
                  <a:pt x="24121" y="1398192"/>
                  <a:pt x="29818" y="1520687"/>
                </a:cubicBezTo>
                <a:cubicBezTo>
                  <a:pt x="30754" y="1540818"/>
                  <a:pt x="36693" y="1560404"/>
                  <a:pt x="39757" y="1580322"/>
                </a:cubicBezTo>
                <a:cubicBezTo>
                  <a:pt x="43319" y="1603476"/>
                  <a:pt x="46600" y="1626675"/>
                  <a:pt x="49696" y="1649896"/>
                </a:cubicBezTo>
                <a:cubicBezTo>
                  <a:pt x="58016" y="1712299"/>
                  <a:pt x="65653" y="1775994"/>
                  <a:pt x="69574" y="1838739"/>
                </a:cubicBezTo>
                <a:cubicBezTo>
                  <a:pt x="70607" y="1855272"/>
                  <a:pt x="69574" y="1871870"/>
                  <a:pt x="69574" y="1888435"/>
                </a:cubicBezTo>
              </a:path>
            </a:pathLst>
          </a:custGeom>
          <a:noFill/>
          <a:ln w="19050">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049" name="Freeform: Shape 2048">
            <a:extLst>
              <a:ext uri="{FF2B5EF4-FFF2-40B4-BE49-F238E27FC236}">
                <a16:creationId xmlns:a16="http://schemas.microsoft.com/office/drawing/2014/main" id="{C3925107-D6C1-48E7-B3BB-3DC8E9BA4002}"/>
              </a:ext>
            </a:extLst>
          </p:cNvPr>
          <p:cNvSpPr/>
          <p:nvPr/>
        </p:nvSpPr>
        <p:spPr>
          <a:xfrm>
            <a:off x="1530315" y="3931953"/>
            <a:ext cx="45719" cy="523861"/>
          </a:xfrm>
          <a:custGeom>
            <a:avLst/>
            <a:gdLst>
              <a:gd name="connsiteX0" fmla="*/ 0 w 70033"/>
              <a:gd name="connsiteY0" fmla="*/ 0 h 1888435"/>
              <a:gd name="connsiteX1" fmla="*/ 19879 w 70033"/>
              <a:gd name="connsiteY1" fmla="*/ 1152939 h 1888435"/>
              <a:gd name="connsiteX2" fmla="*/ 29818 w 70033"/>
              <a:gd name="connsiteY2" fmla="*/ 1520687 h 1888435"/>
              <a:gd name="connsiteX3" fmla="*/ 39757 w 70033"/>
              <a:gd name="connsiteY3" fmla="*/ 1580322 h 1888435"/>
              <a:gd name="connsiteX4" fmla="*/ 49696 w 70033"/>
              <a:gd name="connsiteY4" fmla="*/ 1649896 h 1888435"/>
              <a:gd name="connsiteX5" fmla="*/ 69574 w 70033"/>
              <a:gd name="connsiteY5" fmla="*/ 1838739 h 1888435"/>
              <a:gd name="connsiteX6" fmla="*/ 69574 w 70033"/>
              <a:gd name="connsiteY6" fmla="*/ 1888435 h 1888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033" h="1888435">
                <a:moveTo>
                  <a:pt x="0" y="0"/>
                </a:moveTo>
                <a:cubicBezTo>
                  <a:pt x="6626" y="384313"/>
                  <a:pt x="12344" y="768643"/>
                  <a:pt x="19879" y="1152939"/>
                </a:cubicBezTo>
                <a:cubicBezTo>
                  <a:pt x="22283" y="1275543"/>
                  <a:pt x="24121" y="1398192"/>
                  <a:pt x="29818" y="1520687"/>
                </a:cubicBezTo>
                <a:cubicBezTo>
                  <a:pt x="30754" y="1540818"/>
                  <a:pt x="36693" y="1560404"/>
                  <a:pt x="39757" y="1580322"/>
                </a:cubicBezTo>
                <a:cubicBezTo>
                  <a:pt x="43319" y="1603476"/>
                  <a:pt x="46600" y="1626675"/>
                  <a:pt x="49696" y="1649896"/>
                </a:cubicBezTo>
                <a:cubicBezTo>
                  <a:pt x="58016" y="1712299"/>
                  <a:pt x="65653" y="1775994"/>
                  <a:pt x="69574" y="1838739"/>
                </a:cubicBezTo>
                <a:cubicBezTo>
                  <a:pt x="70607" y="1855272"/>
                  <a:pt x="69574" y="1871870"/>
                  <a:pt x="69574" y="1888435"/>
                </a:cubicBezTo>
              </a:path>
            </a:pathLst>
          </a:custGeom>
          <a:noFill/>
          <a:ln w="19050">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8" name="Rectangle: Rounded Corners 33">
            <a:extLst>
              <a:ext uri="{FF2B5EF4-FFF2-40B4-BE49-F238E27FC236}">
                <a16:creationId xmlns:a16="http://schemas.microsoft.com/office/drawing/2014/main" id="{3BF9712B-A8F9-406E-8C8C-AEF7FBD18D13}"/>
              </a:ext>
            </a:extLst>
          </p:cNvPr>
          <p:cNvSpPr/>
          <p:nvPr/>
        </p:nvSpPr>
        <p:spPr>
          <a:xfrm>
            <a:off x="6945912" y="5077067"/>
            <a:ext cx="1718775" cy="635549"/>
          </a:xfrm>
          <a:prstGeom prst="wedgeRoundRectCallout">
            <a:avLst>
              <a:gd name="adj1" fmla="val -63313"/>
              <a:gd name="adj2" fmla="val 27809"/>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I prefer red!</a:t>
            </a:r>
          </a:p>
        </p:txBody>
      </p:sp>
      <p:pic>
        <p:nvPicPr>
          <p:cNvPr id="2052" name="Graphic 2051" descr="Tally">
            <a:extLst>
              <a:ext uri="{FF2B5EF4-FFF2-40B4-BE49-F238E27FC236}">
                <a16:creationId xmlns:a16="http://schemas.microsoft.com/office/drawing/2014/main" id="{8B827871-6C82-42A5-8556-DDCD503E2104}"/>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6605670" y="5717986"/>
            <a:ext cx="914400" cy="914400"/>
          </a:xfrm>
          <a:prstGeom prst="rect">
            <a:avLst/>
          </a:prstGeom>
        </p:spPr>
      </p:pic>
      <p:sp>
        <p:nvSpPr>
          <p:cNvPr id="2054" name="Freeform: Shape 2053">
            <a:extLst>
              <a:ext uri="{FF2B5EF4-FFF2-40B4-BE49-F238E27FC236}">
                <a16:creationId xmlns:a16="http://schemas.microsoft.com/office/drawing/2014/main" id="{6F661B5B-4457-41D7-9A52-D15840FE01D6}"/>
              </a:ext>
            </a:extLst>
          </p:cNvPr>
          <p:cNvSpPr/>
          <p:nvPr/>
        </p:nvSpPr>
        <p:spPr>
          <a:xfrm>
            <a:off x="7603146" y="5934418"/>
            <a:ext cx="45719" cy="523861"/>
          </a:xfrm>
          <a:custGeom>
            <a:avLst/>
            <a:gdLst>
              <a:gd name="connsiteX0" fmla="*/ 0 w 70033"/>
              <a:gd name="connsiteY0" fmla="*/ 0 h 1888435"/>
              <a:gd name="connsiteX1" fmla="*/ 19879 w 70033"/>
              <a:gd name="connsiteY1" fmla="*/ 1152939 h 1888435"/>
              <a:gd name="connsiteX2" fmla="*/ 29818 w 70033"/>
              <a:gd name="connsiteY2" fmla="*/ 1520687 h 1888435"/>
              <a:gd name="connsiteX3" fmla="*/ 39757 w 70033"/>
              <a:gd name="connsiteY3" fmla="*/ 1580322 h 1888435"/>
              <a:gd name="connsiteX4" fmla="*/ 49696 w 70033"/>
              <a:gd name="connsiteY4" fmla="*/ 1649896 h 1888435"/>
              <a:gd name="connsiteX5" fmla="*/ 69574 w 70033"/>
              <a:gd name="connsiteY5" fmla="*/ 1838739 h 1888435"/>
              <a:gd name="connsiteX6" fmla="*/ 69574 w 70033"/>
              <a:gd name="connsiteY6" fmla="*/ 1888435 h 1888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033" h="1888435">
                <a:moveTo>
                  <a:pt x="0" y="0"/>
                </a:moveTo>
                <a:cubicBezTo>
                  <a:pt x="6626" y="384313"/>
                  <a:pt x="12344" y="768643"/>
                  <a:pt x="19879" y="1152939"/>
                </a:cubicBezTo>
                <a:cubicBezTo>
                  <a:pt x="22283" y="1275543"/>
                  <a:pt x="24121" y="1398192"/>
                  <a:pt x="29818" y="1520687"/>
                </a:cubicBezTo>
                <a:cubicBezTo>
                  <a:pt x="30754" y="1540818"/>
                  <a:pt x="36693" y="1560404"/>
                  <a:pt x="39757" y="1580322"/>
                </a:cubicBezTo>
                <a:cubicBezTo>
                  <a:pt x="43319" y="1603476"/>
                  <a:pt x="46600" y="1626675"/>
                  <a:pt x="49696" y="1649896"/>
                </a:cubicBezTo>
                <a:cubicBezTo>
                  <a:pt x="58016" y="1712299"/>
                  <a:pt x="65653" y="1775994"/>
                  <a:pt x="69574" y="1838739"/>
                </a:cubicBezTo>
                <a:cubicBezTo>
                  <a:pt x="70607" y="1855272"/>
                  <a:pt x="69574" y="1871870"/>
                  <a:pt x="69574" y="1888435"/>
                </a:cubicBezTo>
              </a:path>
            </a:pathLst>
          </a:custGeom>
          <a:noFill/>
          <a:ln w="19050">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3BB8A21A-012B-49EF-824B-3DDE58376AC1}"/>
              </a:ext>
            </a:extLst>
          </p:cNvPr>
          <p:cNvPicPr>
            <a:picLocks noChangeAspect="1"/>
          </p:cNvPicPr>
          <p:nvPr/>
        </p:nvPicPr>
        <p:blipFill>
          <a:blip r:embed="rId12" cstate="print">
            <a:extLst>
              <a:ext uri="{28A0092B-C50C-407E-A947-70E740481C1C}">
                <a14:useLocalDpi xmlns:a14="http://schemas.microsoft.com/office/drawing/2010/main"/>
              </a:ext>
            </a:extLst>
          </a:blip>
          <a:stretch>
            <a:fillRect/>
          </a:stretch>
        </p:blipFill>
        <p:spPr>
          <a:xfrm rot="20801745">
            <a:off x="3016776" y="3072491"/>
            <a:ext cx="1428459" cy="926871"/>
          </a:xfrm>
          <a:prstGeom prst="roundRect">
            <a:avLst/>
          </a:prstGeom>
        </p:spPr>
      </p:pic>
      <p:pic>
        <p:nvPicPr>
          <p:cNvPr id="21" name="Picture 20">
            <a:extLst>
              <a:ext uri="{FF2B5EF4-FFF2-40B4-BE49-F238E27FC236}">
                <a16:creationId xmlns:a16="http://schemas.microsoft.com/office/drawing/2014/main" id="{9E2FEE6F-28F4-47E1-A821-186A1C64FEF6}"/>
              </a:ext>
            </a:extLst>
          </p:cNvPr>
          <p:cNvPicPr>
            <a:picLocks noChangeAspect="1"/>
          </p:cNvPicPr>
          <p:nvPr/>
        </p:nvPicPr>
        <p:blipFill rotWithShape="1">
          <a:blip r:embed="rId13" cstate="print">
            <a:extLst>
              <a:ext uri="{28A0092B-C50C-407E-A947-70E740481C1C}">
                <a14:useLocalDpi xmlns:a14="http://schemas.microsoft.com/office/drawing/2010/main"/>
              </a:ext>
            </a:extLst>
          </a:blip>
          <a:srcRect/>
          <a:stretch/>
        </p:blipFill>
        <p:spPr>
          <a:xfrm rot="378164">
            <a:off x="531821" y="4771109"/>
            <a:ext cx="1431432" cy="928800"/>
          </a:xfrm>
          <a:prstGeom prst="roundRect">
            <a:avLst/>
          </a:prstGeom>
        </p:spPr>
      </p:pic>
      <p:pic>
        <p:nvPicPr>
          <p:cNvPr id="27" name="Picture 26">
            <a:extLst>
              <a:ext uri="{FF2B5EF4-FFF2-40B4-BE49-F238E27FC236}">
                <a16:creationId xmlns:a16="http://schemas.microsoft.com/office/drawing/2014/main" id="{C79884D2-03D5-49BD-9A8A-9BA867EE6771}"/>
              </a:ext>
            </a:extLst>
          </p:cNvPr>
          <p:cNvPicPr>
            <a:picLocks noChangeAspect="1"/>
          </p:cNvPicPr>
          <p:nvPr/>
        </p:nvPicPr>
        <p:blipFill rotWithShape="1">
          <a:blip r:embed="rId14" cstate="print">
            <a:extLst>
              <a:ext uri="{28A0092B-C50C-407E-A947-70E740481C1C}">
                <a14:useLocalDpi xmlns:a14="http://schemas.microsoft.com/office/drawing/2010/main"/>
              </a:ext>
            </a:extLst>
          </a:blip>
          <a:srcRect/>
          <a:stretch/>
        </p:blipFill>
        <p:spPr>
          <a:xfrm>
            <a:off x="2949733" y="5578507"/>
            <a:ext cx="1437497" cy="928800"/>
          </a:xfrm>
          <a:prstGeom prst="roundRect">
            <a:avLst/>
          </a:prstGeom>
        </p:spPr>
      </p:pic>
      <p:pic>
        <p:nvPicPr>
          <p:cNvPr id="12" name="Picture 11">
            <a:extLst>
              <a:ext uri="{FF2B5EF4-FFF2-40B4-BE49-F238E27FC236}">
                <a16:creationId xmlns:a16="http://schemas.microsoft.com/office/drawing/2014/main" id="{F1A8C5B6-3EA4-4AFC-94A9-99E40B5E5794}"/>
              </a:ext>
            </a:extLst>
          </p:cNvPr>
          <p:cNvPicPr>
            <a:picLocks noChangeAspect="1"/>
          </p:cNvPicPr>
          <p:nvPr/>
        </p:nvPicPr>
        <p:blipFill>
          <a:blip r:embed="rId15" cstate="print">
            <a:extLst>
              <a:ext uri="{28A0092B-C50C-407E-A947-70E740481C1C}">
                <a14:useLocalDpi xmlns:a14="http://schemas.microsoft.com/office/drawing/2010/main"/>
              </a:ext>
            </a:extLst>
          </a:blip>
          <a:stretch>
            <a:fillRect/>
          </a:stretch>
        </p:blipFill>
        <p:spPr>
          <a:xfrm>
            <a:off x="4751579" y="3686885"/>
            <a:ext cx="1435418" cy="928800"/>
          </a:xfrm>
          <a:prstGeom prst="roundRect">
            <a:avLst/>
          </a:prstGeom>
        </p:spPr>
      </p:pic>
      <p:pic>
        <p:nvPicPr>
          <p:cNvPr id="31" name="Picture 30">
            <a:extLst>
              <a:ext uri="{FF2B5EF4-FFF2-40B4-BE49-F238E27FC236}">
                <a16:creationId xmlns:a16="http://schemas.microsoft.com/office/drawing/2014/main" id="{3B0F501D-4143-418F-AEFE-65B51F4202E0}"/>
              </a:ext>
            </a:extLst>
          </p:cNvPr>
          <p:cNvPicPr>
            <a:picLocks noChangeAspect="1"/>
          </p:cNvPicPr>
          <p:nvPr/>
        </p:nvPicPr>
        <p:blipFill>
          <a:blip r:embed="rId16" cstate="print">
            <a:extLst>
              <a:ext uri="{28A0092B-C50C-407E-A947-70E740481C1C}">
                <a14:useLocalDpi xmlns:a14="http://schemas.microsoft.com/office/drawing/2010/main"/>
              </a:ext>
            </a:extLst>
          </a:blip>
          <a:stretch>
            <a:fillRect/>
          </a:stretch>
        </p:blipFill>
        <p:spPr>
          <a:xfrm rot="551982">
            <a:off x="4505051" y="4783816"/>
            <a:ext cx="1441383" cy="928800"/>
          </a:xfrm>
          <a:prstGeom prst="roundRect">
            <a:avLst/>
          </a:prstGeom>
        </p:spPr>
      </p:pic>
      <p:pic>
        <p:nvPicPr>
          <p:cNvPr id="13" name="Picture 12">
            <a:extLst>
              <a:ext uri="{FF2B5EF4-FFF2-40B4-BE49-F238E27FC236}">
                <a16:creationId xmlns:a16="http://schemas.microsoft.com/office/drawing/2014/main" id="{B037BBE5-EA0B-4D0B-AC3B-5A892038BF8A}"/>
              </a:ext>
            </a:extLst>
          </p:cNvPr>
          <p:cNvPicPr>
            <a:picLocks noChangeAspect="1"/>
          </p:cNvPicPr>
          <p:nvPr/>
        </p:nvPicPr>
        <p:blipFill>
          <a:blip r:embed="rId17" cstate="print">
            <a:extLst>
              <a:ext uri="{28A0092B-C50C-407E-A947-70E740481C1C}">
                <a14:useLocalDpi xmlns:a14="http://schemas.microsoft.com/office/drawing/2010/main"/>
              </a:ext>
            </a:extLst>
          </a:blip>
          <a:stretch>
            <a:fillRect/>
          </a:stretch>
        </p:blipFill>
        <p:spPr>
          <a:xfrm rot="552326">
            <a:off x="6624488" y="2809935"/>
            <a:ext cx="1441383" cy="928800"/>
          </a:xfrm>
          <a:prstGeom prst="roundRect">
            <a:avLst/>
          </a:prstGeom>
        </p:spPr>
      </p:pic>
      <p:pic>
        <p:nvPicPr>
          <p:cNvPr id="16" name="Picture 8" descr="Nike designs and sells footwear, clothing, and other related equipment. It  is currently the most valuable brand amo… | Nike logo, Nike logo vector,  Nike swoosh logo">
            <a:extLst>
              <a:ext uri="{FF2B5EF4-FFF2-40B4-BE49-F238E27FC236}">
                <a16:creationId xmlns:a16="http://schemas.microsoft.com/office/drawing/2014/main" id="{284D4FB6-2330-42F7-B4C1-AC5B93D75B39}"/>
              </a:ext>
            </a:extLst>
          </p:cNvPr>
          <p:cNvPicPr>
            <a:picLocks noChangeAspect="1" noChangeArrowheads="1"/>
          </p:cNvPicPr>
          <p:nvPr/>
        </p:nvPicPr>
        <p:blipFill>
          <a:blip r:embed="rId18"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2420585" y="4592763"/>
            <a:ext cx="1661391" cy="1038369"/>
          </a:xfrm>
          <a:prstGeom prst="rect">
            <a:avLst/>
          </a:prstGeom>
          <a:extLst>
            <a:ext uri="{909E8E84-426E-40DD-AFC4-6F175D3DCCD1}">
              <a14:hiddenFill xmlns:a14="http://schemas.microsoft.com/office/drawing/2010/main">
                <a:solidFill>
                  <a:srgbClr val="FFFFFF"/>
                </a:solidFill>
              </a14:hiddenFill>
            </a:ext>
          </a:extLst>
        </p:spPr>
      </p:pic>
      <p:pic>
        <p:nvPicPr>
          <p:cNvPr id="7" name="Picture 14" descr="Walt Disney logo | Walt disney logo, Disney logo, Walt disney">
            <a:extLst>
              <a:ext uri="{FF2B5EF4-FFF2-40B4-BE49-F238E27FC236}">
                <a16:creationId xmlns:a16="http://schemas.microsoft.com/office/drawing/2014/main" id="{78844198-CCA7-4866-A163-B4E47E01349B}"/>
              </a:ext>
            </a:extLst>
          </p:cNvPr>
          <p:cNvPicPr>
            <a:picLocks noChangeAspect="1" noChangeArrowheads="1"/>
          </p:cNvPicPr>
          <p:nvPr/>
        </p:nvPicPr>
        <p:blipFill>
          <a:blip r:embed="rId19" cstate="print">
            <a:extLst>
              <a:ext uri="{28A0092B-C50C-407E-A947-70E740481C1C}">
                <a14:useLocalDpi xmlns:a14="http://schemas.microsoft.com/office/drawing/2010/main"/>
              </a:ext>
            </a:extLst>
          </a:blip>
          <a:srcRect/>
          <a:stretch>
            <a:fillRect/>
          </a:stretch>
        </p:blipFill>
        <p:spPr bwMode="auto">
          <a:xfrm>
            <a:off x="1397250" y="5652282"/>
            <a:ext cx="1373434" cy="915622"/>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CBBC - CBBC - BBC">
            <a:extLst>
              <a:ext uri="{FF2B5EF4-FFF2-40B4-BE49-F238E27FC236}">
                <a16:creationId xmlns:a16="http://schemas.microsoft.com/office/drawing/2014/main" id="{653455A1-B5DB-42FD-BB69-64E3A328BDDA}"/>
              </a:ext>
            </a:extLst>
          </p:cNvPr>
          <p:cNvPicPr>
            <a:picLocks noChangeAspect="1" noChangeArrowheads="1"/>
          </p:cNvPicPr>
          <p:nvPr/>
        </p:nvPicPr>
        <p:blipFill>
          <a:blip r:embed="rId20" cstate="print">
            <a:extLst>
              <a:ext uri="{28A0092B-C50C-407E-A947-70E740481C1C}">
                <a14:useLocalDpi xmlns:a14="http://schemas.microsoft.com/office/drawing/2010/main"/>
              </a:ext>
            </a:extLst>
          </a:blip>
          <a:srcRect/>
          <a:stretch>
            <a:fillRect/>
          </a:stretch>
        </p:blipFill>
        <p:spPr bwMode="auto">
          <a:xfrm>
            <a:off x="4830046" y="2815541"/>
            <a:ext cx="1450482" cy="815896"/>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2" descr="Fred Perry Logo transparent PNG - StickPNG">
            <a:extLst>
              <a:ext uri="{FF2B5EF4-FFF2-40B4-BE49-F238E27FC236}">
                <a16:creationId xmlns:a16="http://schemas.microsoft.com/office/drawing/2014/main" id="{F62DAC27-8039-460E-9799-9A8B5B78D46B}"/>
              </a:ext>
            </a:extLst>
          </p:cNvPr>
          <p:cNvPicPr>
            <a:picLocks noChangeAspect="1" noChangeArrowheads="1"/>
          </p:cNvPicPr>
          <p:nvPr/>
        </p:nvPicPr>
        <p:blipFill>
          <a:blip r:embed="rId21" cstate="print">
            <a:extLst>
              <a:ext uri="{28A0092B-C50C-407E-A947-70E740481C1C}">
                <a14:useLocalDpi xmlns:a14="http://schemas.microsoft.com/office/drawing/2010/main"/>
              </a:ext>
            </a:extLst>
          </a:blip>
          <a:srcRect/>
          <a:stretch>
            <a:fillRect/>
          </a:stretch>
        </p:blipFill>
        <p:spPr bwMode="auto">
          <a:xfrm>
            <a:off x="6149064" y="3722057"/>
            <a:ext cx="2129971" cy="10784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55411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descr="Burger and drink">
            <a:extLst>
              <a:ext uri="{FF2B5EF4-FFF2-40B4-BE49-F238E27FC236}">
                <a16:creationId xmlns:a16="http://schemas.microsoft.com/office/drawing/2014/main" id="{9A3537FF-7AEC-4566-A8C5-8EC81A28600A}"/>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20974" y="602837"/>
            <a:ext cx="3881720" cy="3881720"/>
          </a:xfrm>
          <a:prstGeom prst="rect">
            <a:avLst/>
          </a:prstGeom>
        </p:spPr>
      </p:pic>
      <p:pic>
        <p:nvPicPr>
          <p:cNvPr id="5" name="Graphic 4" descr="Fork and knife">
            <a:extLst>
              <a:ext uri="{FF2B5EF4-FFF2-40B4-BE49-F238E27FC236}">
                <a16:creationId xmlns:a16="http://schemas.microsoft.com/office/drawing/2014/main" id="{72FB961B-82F2-4646-99B0-0C7A88623E1C}"/>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flipH="1">
            <a:off x="4952128" y="1890737"/>
            <a:ext cx="3881720" cy="3881720"/>
          </a:xfrm>
          <a:prstGeom prst="rect">
            <a:avLst/>
          </a:prstGeom>
        </p:spPr>
      </p:pic>
      <p:pic>
        <p:nvPicPr>
          <p:cNvPr id="4" name="Picture 3" descr="Shape, background pattern&#10;&#10;Description automatically generated">
            <a:extLst>
              <a:ext uri="{FF2B5EF4-FFF2-40B4-BE49-F238E27FC236}">
                <a16:creationId xmlns:a16="http://schemas.microsoft.com/office/drawing/2014/main" id="{D9EB9577-DF4B-472C-B566-D7D064AB1705}"/>
              </a:ext>
            </a:extLst>
          </p:cNvPr>
          <p:cNvPicPr>
            <a:picLocks noChangeAspect="1"/>
          </p:cNvPicPr>
          <p:nvPr/>
        </p:nvPicPr>
        <p:blipFill rotWithShape="1">
          <a:blip r:embed="rId7" cstate="hqprint">
            <a:clrChange>
              <a:clrFrom>
                <a:srgbClr val="FFFFFF"/>
              </a:clrFrom>
              <a:clrTo>
                <a:srgbClr val="FFFFFF">
                  <a:alpha val="0"/>
                </a:srgbClr>
              </a:clrTo>
            </a:clrChange>
            <a:alphaModFix amt="35000"/>
            <a:extLst>
              <a:ext uri="{28A0092B-C50C-407E-A947-70E740481C1C}">
                <a14:useLocalDpi xmlns:a14="http://schemas.microsoft.com/office/drawing/2010/main"/>
              </a:ext>
            </a:extLst>
          </a:blip>
          <a:srcRect/>
          <a:stretch/>
        </p:blipFill>
        <p:spPr>
          <a:xfrm rot="10800000" flipH="1">
            <a:off x="4572000" y="2232344"/>
            <a:ext cx="4284744" cy="3317397"/>
          </a:xfrm>
          <a:prstGeom prst="rect">
            <a:avLst/>
          </a:prstGeom>
        </p:spPr>
      </p:pic>
      <p:pic>
        <p:nvPicPr>
          <p:cNvPr id="6" name="Picture 5" descr="Shape, background pattern&#10;&#10;Description automatically generated">
            <a:extLst>
              <a:ext uri="{FF2B5EF4-FFF2-40B4-BE49-F238E27FC236}">
                <a16:creationId xmlns:a16="http://schemas.microsoft.com/office/drawing/2014/main" id="{E93EE620-6F8C-4849-AD39-74C232CC5E39}"/>
              </a:ext>
            </a:extLst>
          </p:cNvPr>
          <p:cNvPicPr>
            <a:picLocks noChangeAspect="1"/>
          </p:cNvPicPr>
          <p:nvPr/>
        </p:nvPicPr>
        <p:blipFill rotWithShape="1">
          <a:blip r:embed="rId7" cstate="hqprint">
            <a:clrChange>
              <a:clrFrom>
                <a:srgbClr val="FFFFFF"/>
              </a:clrFrom>
              <a:clrTo>
                <a:srgbClr val="FFFFFF">
                  <a:alpha val="0"/>
                </a:srgbClr>
              </a:clrTo>
            </a:clrChange>
            <a:alphaModFix amt="35000"/>
            <a:duotone>
              <a:schemeClr val="accent2">
                <a:shade val="45000"/>
                <a:satMod val="135000"/>
              </a:schemeClr>
              <a:prstClr val="white"/>
            </a:duotone>
            <a:extLst>
              <a:ext uri="{28A0092B-C50C-407E-A947-70E740481C1C}">
                <a14:useLocalDpi xmlns:a14="http://schemas.microsoft.com/office/drawing/2010/main"/>
              </a:ext>
            </a:extLst>
          </a:blip>
          <a:srcRect/>
          <a:stretch/>
        </p:blipFill>
        <p:spPr>
          <a:xfrm rot="10800000">
            <a:off x="287255" y="2232344"/>
            <a:ext cx="4284745" cy="3317397"/>
          </a:xfrm>
          <a:prstGeom prst="rect">
            <a:avLst/>
          </a:prstGeom>
        </p:spPr>
      </p:pic>
      <p:sp>
        <p:nvSpPr>
          <p:cNvPr id="7" name="Rectangle: Rounded Corners 33">
            <a:extLst>
              <a:ext uri="{FF2B5EF4-FFF2-40B4-BE49-F238E27FC236}">
                <a16:creationId xmlns:a16="http://schemas.microsoft.com/office/drawing/2014/main" id="{22520788-8630-42D8-A209-51308F6D2A69}"/>
              </a:ext>
            </a:extLst>
          </p:cNvPr>
          <p:cNvSpPr/>
          <p:nvPr/>
        </p:nvSpPr>
        <p:spPr>
          <a:xfrm>
            <a:off x="7137969" y="1914569"/>
            <a:ext cx="1718775" cy="635549"/>
          </a:xfrm>
          <a:prstGeom prst="wedgeRoundRectCallout">
            <a:avLst>
              <a:gd name="adj1" fmla="val -37331"/>
              <a:gd name="adj2" fmla="val 69634"/>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I prefer blue!</a:t>
            </a:r>
          </a:p>
        </p:txBody>
      </p:sp>
      <p:sp>
        <p:nvSpPr>
          <p:cNvPr id="8" name="Rectangle: Rounded Corners 33">
            <a:extLst>
              <a:ext uri="{FF2B5EF4-FFF2-40B4-BE49-F238E27FC236}">
                <a16:creationId xmlns:a16="http://schemas.microsoft.com/office/drawing/2014/main" id="{2EC887D0-3DA3-474B-AF99-457E758CAE32}"/>
              </a:ext>
            </a:extLst>
          </p:cNvPr>
          <p:cNvSpPr/>
          <p:nvPr/>
        </p:nvSpPr>
        <p:spPr>
          <a:xfrm>
            <a:off x="287256" y="1914569"/>
            <a:ext cx="1718775" cy="635549"/>
          </a:xfrm>
          <a:prstGeom prst="wedgeRoundRectCallout">
            <a:avLst>
              <a:gd name="adj1" fmla="val 35046"/>
              <a:gd name="adj2" fmla="val 71307"/>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I prefer red!</a:t>
            </a:r>
          </a:p>
        </p:txBody>
      </p:sp>
      <p:sp>
        <p:nvSpPr>
          <p:cNvPr id="9" name="Speech Bubble: Rectangle with Corners Rounded 8">
            <a:extLst>
              <a:ext uri="{FF2B5EF4-FFF2-40B4-BE49-F238E27FC236}">
                <a16:creationId xmlns:a16="http://schemas.microsoft.com/office/drawing/2014/main" id="{C808D9B8-E633-4891-B9AC-4969E10D265A}"/>
              </a:ext>
            </a:extLst>
          </p:cNvPr>
          <p:cNvSpPr/>
          <p:nvPr/>
        </p:nvSpPr>
        <p:spPr>
          <a:xfrm>
            <a:off x="1197402" y="5790746"/>
            <a:ext cx="3254671" cy="878525"/>
          </a:xfrm>
          <a:prstGeom prst="wedgeRoundRectCallout">
            <a:avLst>
              <a:gd name="adj1" fmla="val -55135"/>
              <a:gd name="adj2" fmla="val -27679"/>
              <a:gd name="adj3" fmla="val 16667"/>
            </a:avLst>
          </a:prstGeom>
          <a:solidFill>
            <a:schemeClr val="accent3"/>
          </a:solidFill>
          <a:ln w="28575">
            <a:solidFill>
              <a:schemeClr val="bg1">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Don’t forget!</a:t>
            </a:r>
          </a:p>
          <a:p>
            <a:pPr algn="ctr"/>
            <a:r>
              <a:rPr lang="en-GB" sz="1600" dirty="0"/>
              <a:t>Add a point to your tally chart for the one that you prefer!</a:t>
            </a:r>
          </a:p>
        </p:txBody>
      </p:sp>
      <p:pic>
        <p:nvPicPr>
          <p:cNvPr id="10" name="Picture 9" descr="A picture containing graphics, clock, drawing&#10;&#10;Description automatically generated">
            <a:extLst>
              <a:ext uri="{FF2B5EF4-FFF2-40B4-BE49-F238E27FC236}">
                <a16:creationId xmlns:a16="http://schemas.microsoft.com/office/drawing/2014/main" id="{5CEB3B6D-AB6B-42EE-9551-4F7A7760A262}"/>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84945" y="5700926"/>
            <a:ext cx="771985" cy="1157074"/>
          </a:xfrm>
          <a:prstGeom prst="rect">
            <a:avLst/>
          </a:prstGeom>
        </p:spPr>
      </p:pic>
      <p:graphicFrame>
        <p:nvGraphicFramePr>
          <p:cNvPr id="11" name="Table 11">
            <a:extLst>
              <a:ext uri="{FF2B5EF4-FFF2-40B4-BE49-F238E27FC236}">
                <a16:creationId xmlns:a16="http://schemas.microsoft.com/office/drawing/2014/main" id="{55FE917F-B32E-45ED-91D8-3AAE7706F7AD}"/>
              </a:ext>
            </a:extLst>
          </p:cNvPr>
          <p:cNvGraphicFramePr>
            <a:graphicFrameLocks noGrp="1"/>
          </p:cNvGraphicFramePr>
          <p:nvPr>
            <p:extLst>
              <p:ext uri="{D42A27DB-BD31-4B8C-83A1-F6EECF244321}">
                <p14:modId xmlns:p14="http://schemas.microsoft.com/office/powerpoint/2010/main" val="3073050034"/>
              </p:ext>
            </p:extLst>
          </p:nvPr>
        </p:nvGraphicFramePr>
        <p:xfrm>
          <a:off x="4691928" y="5790746"/>
          <a:ext cx="4164816" cy="805023"/>
        </p:xfrm>
        <a:graphic>
          <a:graphicData uri="http://schemas.openxmlformats.org/drawingml/2006/table">
            <a:tbl>
              <a:tblPr firstRow="1" bandRow="1">
                <a:tableStyleId>{073A0DAA-6AF3-43AB-8588-CEC1D06C72B9}</a:tableStyleId>
              </a:tblPr>
              <a:tblGrid>
                <a:gridCol w="2082408">
                  <a:extLst>
                    <a:ext uri="{9D8B030D-6E8A-4147-A177-3AD203B41FA5}">
                      <a16:colId xmlns:a16="http://schemas.microsoft.com/office/drawing/2014/main" val="917729156"/>
                    </a:ext>
                  </a:extLst>
                </a:gridCol>
                <a:gridCol w="2082408">
                  <a:extLst>
                    <a:ext uri="{9D8B030D-6E8A-4147-A177-3AD203B41FA5}">
                      <a16:colId xmlns:a16="http://schemas.microsoft.com/office/drawing/2014/main" val="764348281"/>
                    </a:ext>
                  </a:extLst>
                </a:gridCol>
              </a:tblGrid>
              <a:tr h="333607">
                <a:tc>
                  <a:txBody>
                    <a:bodyPr/>
                    <a:lstStyle/>
                    <a:p>
                      <a:pPr algn="ctr"/>
                      <a:r>
                        <a:rPr lang="en-GB" dirty="0">
                          <a:solidFill>
                            <a:schemeClr val="bg1"/>
                          </a:solidFill>
                        </a:rPr>
                        <a:t>Red</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2"/>
                    </a:solidFill>
                  </a:tcPr>
                </a:tc>
                <a:tc>
                  <a:txBody>
                    <a:bodyPr/>
                    <a:lstStyle/>
                    <a:p>
                      <a:pPr algn="ctr"/>
                      <a:r>
                        <a:rPr lang="en-GB" dirty="0">
                          <a:solidFill>
                            <a:schemeClr val="bg1"/>
                          </a:solidFill>
                        </a:rPr>
                        <a:t>Blue</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69846167"/>
                  </a:ext>
                </a:extLst>
              </a:tr>
              <a:tr h="439263">
                <a:tc>
                  <a:txBody>
                    <a:bodyPr/>
                    <a:lstStyle/>
                    <a:p>
                      <a:pPr algn="ctr"/>
                      <a:endParaRPr lang="en-GB" dirty="0">
                        <a:solidFill>
                          <a:schemeClr val="bg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solidFill>
                  </a:tcPr>
                </a:tc>
                <a:tc>
                  <a:txBody>
                    <a:bodyPr/>
                    <a:lstStyle/>
                    <a:p>
                      <a:pPr algn="ctr"/>
                      <a:endParaRPr lang="en-GB" dirty="0">
                        <a:solidFill>
                          <a:schemeClr val="bg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746269384"/>
                  </a:ext>
                </a:extLst>
              </a:tr>
            </a:tbl>
          </a:graphicData>
        </a:graphic>
      </p:graphicFrame>
      <p:pic>
        <p:nvPicPr>
          <p:cNvPr id="13" name="Graphic 12" descr="Tally">
            <a:extLst>
              <a:ext uri="{FF2B5EF4-FFF2-40B4-BE49-F238E27FC236}">
                <a16:creationId xmlns:a16="http://schemas.microsoft.com/office/drawing/2014/main" id="{E604CF0D-FD46-448C-98BE-A31C4D2F37FD}"/>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4691928" y="6109002"/>
            <a:ext cx="486767" cy="486767"/>
          </a:xfrm>
          <a:prstGeom prst="rect">
            <a:avLst/>
          </a:prstGeom>
        </p:spPr>
      </p:pic>
      <p:pic>
        <p:nvPicPr>
          <p:cNvPr id="15" name="Graphic 14" descr="Tally">
            <a:extLst>
              <a:ext uri="{FF2B5EF4-FFF2-40B4-BE49-F238E27FC236}">
                <a16:creationId xmlns:a16="http://schemas.microsoft.com/office/drawing/2014/main" id="{2B2BCC78-232F-46D5-BAC5-A21D07A7B09A}"/>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6823444" y="6109002"/>
            <a:ext cx="486767" cy="486767"/>
          </a:xfrm>
          <a:prstGeom prst="rect">
            <a:avLst/>
          </a:prstGeom>
        </p:spPr>
      </p:pic>
      <p:sp>
        <p:nvSpPr>
          <p:cNvPr id="16" name="Rectangle: Rounded Corners 15">
            <a:extLst>
              <a:ext uri="{FF2B5EF4-FFF2-40B4-BE49-F238E27FC236}">
                <a16:creationId xmlns:a16="http://schemas.microsoft.com/office/drawing/2014/main" id="{793AEE28-7D49-418E-9ACE-D1A82708A809}"/>
              </a:ext>
            </a:extLst>
          </p:cNvPr>
          <p:cNvSpPr/>
          <p:nvPr/>
        </p:nvSpPr>
        <p:spPr>
          <a:xfrm>
            <a:off x="2221538" y="1285607"/>
            <a:ext cx="4700923" cy="50702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Which of these do you prefer?</a:t>
            </a:r>
            <a:endParaRPr lang="en-GB" sz="1600" dirty="0"/>
          </a:p>
        </p:txBody>
      </p:sp>
      <p:sp>
        <p:nvSpPr>
          <p:cNvPr id="14" name="Text Placeholder 1">
            <a:extLst>
              <a:ext uri="{FF2B5EF4-FFF2-40B4-BE49-F238E27FC236}">
                <a16:creationId xmlns:a16="http://schemas.microsoft.com/office/drawing/2014/main" id="{BA1A7D48-1A2E-4B11-AF83-C6FDDEEA11FC}"/>
              </a:ext>
            </a:extLst>
          </p:cNvPr>
          <p:cNvSpPr>
            <a:spLocks noGrp="1"/>
          </p:cNvSpPr>
          <p:nvPr>
            <p:ph type="body" sz="quarter" idx="10"/>
          </p:nvPr>
        </p:nvSpPr>
        <p:spPr>
          <a:xfrm>
            <a:off x="776288" y="241911"/>
            <a:ext cx="7739062" cy="571500"/>
          </a:xfrm>
        </p:spPr>
        <p:txBody>
          <a:bodyPr/>
          <a:lstStyle/>
          <a:p>
            <a:r>
              <a:rPr lang="en-GB" dirty="0"/>
              <a:t>Which do you prefer?</a:t>
            </a:r>
          </a:p>
        </p:txBody>
      </p:sp>
      <p:sp>
        <p:nvSpPr>
          <p:cNvPr id="17" name="Pentagon 20">
            <a:extLst>
              <a:ext uri="{FF2B5EF4-FFF2-40B4-BE49-F238E27FC236}">
                <a16:creationId xmlns:a16="http://schemas.microsoft.com/office/drawing/2014/main" id="{C6363D8E-5A14-4DA2-9372-26AF36D2B2D2}"/>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18" name="Graphic 15" descr="Chat">
            <a:extLst>
              <a:ext uri="{FF2B5EF4-FFF2-40B4-BE49-F238E27FC236}">
                <a16:creationId xmlns:a16="http://schemas.microsoft.com/office/drawing/2014/main" id="{28977090-02CB-415A-BD8C-0B7E9B57424D}"/>
              </a:ext>
            </a:extLst>
          </p:cNvPr>
          <p:cNvPicPr>
            <a:picLocks noChangeAspect="1"/>
          </p:cNvPicPr>
          <p:nvPr/>
        </p:nvPicPr>
        <p:blipFill>
          <a:blip r:embed="rId11" cstate="screen">
            <a:extLst>
              <a:ext uri="{28A0092B-C50C-407E-A947-70E740481C1C}">
                <a14:useLocalDpi xmlns:a14="http://schemas.microsoft.com/office/drawing/2010/main"/>
              </a:ext>
              <a:ext uri="{96DAC541-7B7A-43D3-8B79-37D633B846F1}">
                <asvg:svgBlip xmlns:asvg="http://schemas.microsoft.com/office/drawing/2016/SVG/main" xmlns="" r:embed="rId12"/>
              </a:ext>
            </a:extLst>
          </a:blip>
          <a:stretch>
            <a:fillRect/>
          </a:stretch>
        </p:blipFill>
        <p:spPr>
          <a:xfrm>
            <a:off x="0" y="203254"/>
            <a:ext cx="579600" cy="579600"/>
          </a:xfrm>
          <a:prstGeom prst="rect">
            <a:avLst/>
          </a:prstGeom>
        </p:spPr>
      </p:pic>
      <p:pic>
        <p:nvPicPr>
          <p:cNvPr id="27" name="Picture 26">
            <a:extLst>
              <a:ext uri="{FF2B5EF4-FFF2-40B4-BE49-F238E27FC236}">
                <a16:creationId xmlns:a16="http://schemas.microsoft.com/office/drawing/2014/main" id="{15D1F302-FDFD-40D2-A82E-C8B2C22F2B80}"/>
              </a:ext>
            </a:extLst>
          </p:cNvPr>
          <p:cNvPicPr>
            <a:picLocks noChangeAspect="1"/>
          </p:cNvPicPr>
          <p:nvPr/>
        </p:nvPicPr>
        <p:blipFill rotWithShape="1">
          <a:blip r:embed="rId13" cstate="hqprint">
            <a:extLst>
              <a:ext uri="{28A0092B-C50C-407E-A947-70E740481C1C}">
                <a14:useLocalDpi xmlns:a14="http://schemas.microsoft.com/office/drawing/2010/main"/>
              </a:ext>
            </a:extLst>
          </a:blip>
          <a:srcRect/>
          <a:stretch/>
        </p:blipFill>
        <p:spPr>
          <a:xfrm>
            <a:off x="1197402" y="2878662"/>
            <a:ext cx="3155492" cy="2047475"/>
          </a:xfrm>
          <a:prstGeom prst="roundRect">
            <a:avLst/>
          </a:prstGeom>
        </p:spPr>
      </p:pic>
      <p:pic>
        <p:nvPicPr>
          <p:cNvPr id="2" name="Picture 1">
            <a:extLst>
              <a:ext uri="{FF2B5EF4-FFF2-40B4-BE49-F238E27FC236}">
                <a16:creationId xmlns:a16="http://schemas.microsoft.com/office/drawing/2014/main" id="{9D77335B-0AF6-468D-A4A9-6A9CC0C9B6DD}"/>
              </a:ext>
            </a:extLst>
          </p:cNvPr>
          <p:cNvPicPr>
            <a:picLocks noChangeAspect="1"/>
          </p:cNvPicPr>
          <p:nvPr/>
        </p:nvPicPr>
        <p:blipFill>
          <a:blip r:embed="rId14"/>
          <a:stretch>
            <a:fillRect/>
          </a:stretch>
        </p:blipFill>
        <p:spPr>
          <a:xfrm>
            <a:off x="4841864" y="2878662"/>
            <a:ext cx="3155492" cy="2047475"/>
          </a:xfrm>
          <a:prstGeom prst="roundRect">
            <a:avLst/>
          </a:prstGeom>
        </p:spPr>
      </p:pic>
    </p:spTree>
    <p:extLst>
      <p:ext uri="{BB962C8B-B14F-4D97-AF65-F5344CB8AC3E}">
        <p14:creationId xmlns:p14="http://schemas.microsoft.com/office/powerpoint/2010/main" val="2404249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1" descr="Remote control">
            <a:extLst>
              <a:ext uri="{FF2B5EF4-FFF2-40B4-BE49-F238E27FC236}">
                <a16:creationId xmlns:a16="http://schemas.microsoft.com/office/drawing/2014/main" id="{B8752A28-9B33-49D2-92E8-AC04ACCB8DB2}"/>
              </a:ext>
            </a:extLst>
          </p:cNvPr>
          <p:cNvPicPr>
            <a:picLocks noChangeAspect="1"/>
          </p:cNvPicPr>
          <p:nvPr/>
        </p:nvPicPr>
        <p:blipFill rotWithShape="1">
          <a:blip r:embed="rId3" cstate="print">
            <a:extLst>
              <a:ext uri="{28A0092B-C50C-407E-A947-70E740481C1C}">
                <a14:useLocalDpi xmlns:a14="http://schemas.microsoft.com/office/drawing/2010/main"/>
              </a:ext>
              <a:ext uri="{96DAC541-7B7A-43D3-8B79-37D633B846F1}">
                <asvg:svgBlip xmlns:asvg="http://schemas.microsoft.com/office/drawing/2016/SVG/main" xmlns="" r:embed="rId4"/>
              </a:ext>
            </a:extLst>
          </a:blip>
          <a:srcRect l="41363" r="-1"/>
          <a:stretch/>
        </p:blipFill>
        <p:spPr>
          <a:xfrm rot="5400000">
            <a:off x="3355889" y="166605"/>
            <a:ext cx="2432220" cy="4147902"/>
          </a:xfrm>
          <a:prstGeom prst="rect">
            <a:avLst/>
          </a:prstGeom>
        </p:spPr>
      </p:pic>
      <p:pic>
        <p:nvPicPr>
          <p:cNvPr id="3" name="Graphic 2" descr="Popcorn">
            <a:extLst>
              <a:ext uri="{FF2B5EF4-FFF2-40B4-BE49-F238E27FC236}">
                <a16:creationId xmlns:a16="http://schemas.microsoft.com/office/drawing/2014/main" id="{F3C1AC57-7BC0-4149-85FC-F66DCACBE3D5}"/>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33020" y="3202979"/>
            <a:ext cx="4147901" cy="4147901"/>
          </a:xfrm>
          <a:prstGeom prst="rect">
            <a:avLst/>
          </a:prstGeom>
        </p:spPr>
      </p:pic>
      <p:pic>
        <p:nvPicPr>
          <p:cNvPr id="5" name="Graphic 4" descr="Video camera">
            <a:extLst>
              <a:ext uri="{FF2B5EF4-FFF2-40B4-BE49-F238E27FC236}">
                <a16:creationId xmlns:a16="http://schemas.microsoft.com/office/drawing/2014/main" id="{4FD47B85-D14E-45DC-84F1-8876767BDEFB}"/>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4716642" y="3202979"/>
            <a:ext cx="4147902" cy="4147902"/>
          </a:xfrm>
          <a:prstGeom prst="rect">
            <a:avLst/>
          </a:prstGeom>
        </p:spPr>
      </p:pic>
      <p:pic>
        <p:nvPicPr>
          <p:cNvPr id="4" name="Picture 3" descr="Shape, background pattern&#10;&#10;Description automatically generated">
            <a:extLst>
              <a:ext uri="{FF2B5EF4-FFF2-40B4-BE49-F238E27FC236}">
                <a16:creationId xmlns:a16="http://schemas.microsoft.com/office/drawing/2014/main" id="{D9EB9577-DF4B-472C-B566-D7D064AB1705}"/>
              </a:ext>
            </a:extLst>
          </p:cNvPr>
          <p:cNvPicPr>
            <a:picLocks noChangeAspect="1"/>
          </p:cNvPicPr>
          <p:nvPr/>
        </p:nvPicPr>
        <p:blipFill rotWithShape="1">
          <a:blip r:embed="rId9" cstate="hqprint">
            <a:clrChange>
              <a:clrFrom>
                <a:srgbClr val="FFFFFF"/>
              </a:clrFrom>
              <a:clrTo>
                <a:srgbClr val="FFFFFF">
                  <a:alpha val="0"/>
                </a:srgbClr>
              </a:clrTo>
            </a:clrChange>
            <a:alphaModFix amt="35000"/>
            <a:extLst>
              <a:ext uri="{28A0092B-C50C-407E-A947-70E740481C1C}">
                <a14:useLocalDpi xmlns:a14="http://schemas.microsoft.com/office/drawing/2010/main"/>
              </a:ext>
            </a:extLst>
          </a:blip>
          <a:srcRect/>
          <a:stretch/>
        </p:blipFill>
        <p:spPr>
          <a:xfrm rot="10800000" flipH="1">
            <a:off x="4572000" y="2232344"/>
            <a:ext cx="4284744" cy="3317397"/>
          </a:xfrm>
          <a:prstGeom prst="rect">
            <a:avLst/>
          </a:prstGeom>
        </p:spPr>
      </p:pic>
      <p:pic>
        <p:nvPicPr>
          <p:cNvPr id="6" name="Picture 5" descr="Shape, background pattern&#10;&#10;Description automatically generated">
            <a:extLst>
              <a:ext uri="{FF2B5EF4-FFF2-40B4-BE49-F238E27FC236}">
                <a16:creationId xmlns:a16="http://schemas.microsoft.com/office/drawing/2014/main" id="{E93EE620-6F8C-4849-AD39-74C232CC5E39}"/>
              </a:ext>
            </a:extLst>
          </p:cNvPr>
          <p:cNvPicPr>
            <a:picLocks noChangeAspect="1"/>
          </p:cNvPicPr>
          <p:nvPr/>
        </p:nvPicPr>
        <p:blipFill rotWithShape="1">
          <a:blip r:embed="rId9" cstate="hqprint">
            <a:clrChange>
              <a:clrFrom>
                <a:srgbClr val="FFFFFF"/>
              </a:clrFrom>
              <a:clrTo>
                <a:srgbClr val="FFFFFF">
                  <a:alpha val="0"/>
                </a:srgbClr>
              </a:clrTo>
            </a:clrChange>
            <a:alphaModFix amt="35000"/>
            <a:duotone>
              <a:schemeClr val="accent2">
                <a:shade val="45000"/>
                <a:satMod val="135000"/>
              </a:schemeClr>
              <a:prstClr val="white"/>
            </a:duotone>
            <a:extLst>
              <a:ext uri="{28A0092B-C50C-407E-A947-70E740481C1C}">
                <a14:useLocalDpi xmlns:a14="http://schemas.microsoft.com/office/drawing/2010/main"/>
              </a:ext>
            </a:extLst>
          </a:blip>
          <a:srcRect/>
          <a:stretch/>
        </p:blipFill>
        <p:spPr>
          <a:xfrm rot="10800000">
            <a:off x="287255" y="2232344"/>
            <a:ext cx="4284745" cy="3317397"/>
          </a:xfrm>
          <a:prstGeom prst="rect">
            <a:avLst/>
          </a:prstGeom>
        </p:spPr>
      </p:pic>
      <p:sp>
        <p:nvSpPr>
          <p:cNvPr id="7" name="Rectangle: Rounded Corners 33">
            <a:extLst>
              <a:ext uri="{FF2B5EF4-FFF2-40B4-BE49-F238E27FC236}">
                <a16:creationId xmlns:a16="http://schemas.microsoft.com/office/drawing/2014/main" id="{22520788-8630-42D8-A209-51308F6D2A69}"/>
              </a:ext>
            </a:extLst>
          </p:cNvPr>
          <p:cNvSpPr/>
          <p:nvPr/>
        </p:nvSpPr>
        <p:spPr>
          <a:xfrm>
            <a:off x="7137969" y="1914569"/>
            <a:ext cx="1718775" cy="635549"/>
          </a:xfrm>
          <a:prstGeom prst="wedgeRoundRectCallout">
            <a:avLst>
              <a:gd name="adj1" fmla="val -37331"/>
              <a:gd name="adj2" fmla="val 69634"/>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I prefer blue!</a:t>
            </a:r>
          </a:p>
        </p:txBody>
      </p:sp>
      <p:sp>
        <p:nvSpPr>
          <p:cNvPr id="8" name="Rectangle: Rounded Corners 33">
            <a:extLst>
              <a:ext uri="{FF2B5EF4-FFF2-40B4-BE49-F238E27FC236}">
                <a16:creationId xmlns:a16="http://schemas.microsoft.com/office/drawing/2014/main" id="{2EC887D0-3DA3-474B-AF99-457E758CAE32}"/>
              </a:ext>
            </a:extLst>
          </p:cNvPr>
          <p:cNvSpPr/>
          <p:nvPr/>
        </p:nvSpPr>
        <p:spPr>
          <a:xfrm>
            <a:off x="287256" y="1914569"/>
            <a:ext cx="1718775" cy="635549"/>
          </a:xfrm>
          <a:prstGeom prst="wedgeRoundRectCallout">
            <a:avLst>
              <a:gd name="adj1" fmla="val 35046"/>
              <a:gd name="adj2" fmla="val 71307"/>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I prefer red!</a:t>
            </a:r>
          </a:p>
        </p:txBody>
      </p:sp>
      <p:sp>
        <p:nvSpPr>
          <p:cNvPr id="9" name="Speech Bubble: Rectangle with Corners Rounded 8">
            <a:extLst>
              <a:ext uri="{FF2B5EF4-FFF2-40B4-BE49-F238E27FC236}">
                <a16:creationId xmlns:a16="http://schemas.microsoft.com/office/drawing/2014/main" id="{C808D9B8-E633-4891-B9AC-4969E10D265A}"/>
              </a:ext>
            </a:extLst>
          </p:cNvPr>
          <p:cNvSpPr/>
          <p:nvPr/>
        </p:nvSpPr>
        <p:spPr>
          <a:xfrm>
            <a:off x="1197402" y="5790746"/>
            <a:ext cx="3254671" cy="878525"/>
          </a:xfrm>
          <a:prstGeom prst="wedgeRoundRectCallout">
            <a:avLst>
              <a:gd name="adj1" fmla="val -55135"/>
              <a:gd name="adj2" fmla="val -27679"/>
              <a:gd name="adj3" fmla="val 16667"/>
            </a:avLst>
          </a:prstGeom>
          <a:solidFill>
            <a:schemeClr val="accent3"/>
          </a:solidFill>
          <a:ln w="28575">
            <a:solidFill>
              <a:schemeClr val="bg1">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Don’t forget!</a:t>
            </a:r>
          </a:p>
          <a:p>
            <a:pPr algn="ctr"/>
            <a:r>
              <a:rPr lang="en-GB" sz="1600" dirty="0"/>
              <a:t>Add a point to your tally chart for the one that you prefer!</a:t>
            </a:r>
          </a:p>
        </p:txBody>
      </p:sp>
      <p:pic>
        <p:nvPicPr>
          <p:cNvPr id="10" name="Picture 9" descr="A picture containing graphics, clock, drawing&#10;&#10;Description automatically generated">
            <a:extLst>
              <a:ext uri="{FF2B5EF4-FFF2-40B4-BE49-F238E27FC236}">
                <a16:creationId xmlns:a16="http://schemas.microsoft.com/office/drawing/2014/main" id="{5CEB3B6D-AB6B-42EE-9551-4F7A7760A262}"/>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184945" y="5700926"/>
            <a:ext cx="771985" cy="1157074"/>
          </a:xfrm>
          <a:prstGeom prst="rect">
            <a:avLst/>
          </a:prstGeom>
        </p:spPr>
      </p:pic>
      <p:graphicFrame>
        <p:nvGraphicFramePr>
          <p:cNvPr id="11" name="Table 11">
            <a:extLst>
              <a:ext uri="{FF2B5EF4-FFF2-40B4-BE49-F238E27FC236}">
                <a16:creationId xmlns:a16="http://schemas.microsoft.com/office/drawing/2014/main" id="{55FE917F-B32E-45ED-91D8-3AAE7706F7AD}"/>
              </a:ext>
            </a:extLst>
          </p:cNvPr>
          <p:cNvGraphicFramePr>
            <a:graphicFrameLocks noGrp="1"/>
          </p:cNvGraphicFramePr>
          <p:nvPr/>
        </p:nvGraphicFramePr>
        <p:xfrm>
          <a:off x="4691928" y="5790746"/>
          <a:ext cx="4164816" cy="805023"/>
        </p:xfrm>
        <a:graphic>
          <a:graphicData uri="http://schemas.openxmlformats.org/drawingml/2006/table">
            <a:tbl>
              <a:tblPr firstRow="1" bandRow="1">
                <a:tableStyleId>{073A0DAA-6AF3-43AB-8588-CEC1D06C72B9}</a:tableStyleId>
              </a:tblPr>
              <a:tblGrid>
                <a:gridCol w="2082408">
                  <a:extLst>
                    <a:ext uri="{9D8B030D-6E8A-4147-A177-3AD203B41FA5}">
                      <a16:colId xmlns:a16="http://schemas.microsoft.com/office/drawing/2014/main" val="917729156"/>
                    </a:ext>
                  </a:extLst>
                </a:gridCol>
                <a:gridCol w="2082408">
                  <a:extLst>
                    <a:ext uri="{9D8B030D-6E8A-4147-A177-3AD203B41FA5}">
                      <a16:colId xmlns:a16="http://schemas.microsoft.com/office/drawing/2014/main" val="764348281"/>
                    </a:ext>
                  </a:extLst>
                </a:gridCol>
              </a:tblGrid>
              <a:tr h="333607">
                <a:tc>
                  <a:txBody>
                    <a:bodyPr/>
                    <a:lstStyle/>
                    <a:p>
                      <a:pPr algn="ctr"/>
                      <a:r>
                        <a:rPr lang="en-GB" dirty="0">
                          <a:solidFill>
                            <a:schemeClr val="bg1"/>
                          </a:solidFill>
                        </a:rPr>
                        <a:t>Red</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2"/>
                    </a:solidFill>
                  </a:tcPr>
                </a:tc>
                <a:tc>
                  <a:txBody>
                    <a:bodyPr/>
                    <a:lstStyle/>
                    <a:p>
                      <a:pPr algn="ctr"/>
                      <a:r>
                        <a:rPr lang="en-GB" dirty="0">
                          <a:solidFill>
                            <a:schemeClr val="bg1"/>
                          </a:solidFill>
                        </a:rPr>
                        <a:t>Blue</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69846167"/>
                  </a:ext>
                </a:extLst>
              </a:tr>
              <a:tr h="439263">
                <a:tc>
                  <a:txBody>
                    <a:bodyPr/>
                    <a:lstStyle/>
                    <a:p>
                      <a:pPr algn="ctr"/>
                      <a:endParaRPr lang="en-GB" dirty="0">
                        <a:solidFill>
                          <a:schemeClr val="bg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solidFill>
                  </a:tcPr>
                </a:tc>
                <a:tc>
                  <a:txBody>
                    <a:bodyPr/>
                    <a:lstStyle/>
                    <a:p>
                      <a:pPr algn="ctr"/>
                      <a:endParaRPr lang="en-GB" dirty="0">
                        <a:solidFill>
                          <a:schemeClr val="bg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746269384"/>
                  </a:ext>
                </a:extLst>
              </a:tr>
            </a:tbl>
          </a:graphicData>
        </a:graphic>
      </p:graphicFrame>
      <p:pic>
        <p:nvPicPr>
          <p:cNvPr id="13" name="Graphic 12" descr="Tally">
            <a:extLst>
              <a:ext uri="{FF2B5EF4-FFF2-40B4-BE49-F238E27FC236}">
                <a16:creationId xmlns:a16="http://schemas.microsoft.com/office/drawing/2014/main" id="{E604CF0D-FD46-448C-98BE-A31C4D2F37FD}"/>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4691928" y="6109002"/>
            <a:ext cx="486767" cy="486767"/>
          </a:xfrm>
          <a:prstGeom prst="rect">
            <a:avLst/>
          </a:prstGeom>
        </p:spPr>
      </p:pic>
      <p:pic>
        <p:nvPicPr>
          <p:cNvPr id="15" name="Graphic 14" descr="Tally">
            <a:extLst>
              <a:ext uri="{FF2B5EF4-FFF2-40B4-BE49-F238E27FC236}">
                <a16:creationId xmlns:a16="http://schemas.microsoft.com/office/drawing/2014/main" id="{2B2BCC78-232F-46D5-BAC5-A21D07A7B09A}"/>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6823444" y="6109002"/>
            <a:ext cx="486767" cy="486767"/>
          </a:xfrm>
          <a:prstGeom prst="rect">
            <a:avLst/>
          </a:prstGeom>
        </p:spPr>
      </p:pic>
      <p:sp>
        <p:nvSpPr>
          <p:cNvPr id="16" name="Rectangle: Rounded Corners 15">
            <a:extLst>
              <a:ext uri="{FF2B5EF4-FFF2-40B4-BE49-F238E27FC236}">
                <a16:creationId xmlns:a16="http://schemas.microsoft.com/office/drawing/2014/main" id="{793AEE28-7D49-418E-9ACE-D1A82708A809}"/>
              </a:ext>
            </a:extLst>
          </p:cNvPr>
          <p:cNvSpPr/>
          <p:nvPr/>
        </p:nvSpPr>
        <p:spPr>
          <a:xfrm>
            <a:off x="2221538" y="1285607"/>
            <a:ext cx="4700923" cy="50702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Which of these do you prefer?</a:t>
            </a:r>
            <a:endParaRPr lang="en-GB" sz="1600" dirty="0"/>
          </a:p>
        </p:txBody>
      </p:sp>
      <p:sp>
        <p:nvSpPr>
          <p:cNvPr id="14" name="Text Placeholder 1">
            <a:extLst>
              <a:ext uri="{FF2B5EF4-FFF2-40B4-BE49-F238E27FC236}">
                <a16:creationId xmlns:a16="http://schemas.microsoft.com/office/drawing/2014/main" id="{658F40E2-CAC1-4E7C-9215-3CC94C0969D0}"/>
              </a:ext>
            </a:extLst>
          </p:cNvPr>
          <p:cNvSpPr>
            <a:spLocks noGrp="1"/>
          </p:cNvSpPr>
          <p:nvPr>
            <p:ph type="body" sz="quarter" idx="10"/>
          </p:nvPr>
        </p:nvSpPr>
        <p:spPr>
          <a:xfrm>
            <a:off x="776288" y="241911"/>
            <a:ext cx="7739062" cy="571500"/>
          </a:xfrm>
        </p:spPr>
        <p:txBody>
          <a:bodyPr/>
          <a:lstStyle/>
          <a:p>
            <a:r>
              <a:rPr lang="en-GB" dirty="0"/>
              <a:t>Which do you prefer?</a:t>
            </a:r>
          </a:p>
        </p:txBody>
      </p:sp>
      <p:sp>
        <p:nvSpPr>
          <p:cNvPr id="17" name="Pentagon 20">
            <a:extLst>
              <a:ext uri="{FF2B5EF4-FFF2-40B4-BE49-F238E27FC236}">
                <a16:creationId xmlns:a16="http://schemas.microsoft.com/office/drawing/2014/main" id="{C830A961-B1CF-4014-ACFB-B6F4889ABD2A}"/>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18" name="Graphic 15" descr="Chat">
            <a:extLst>
              <a:ext uri="{FF2B5EF4-FFF2-40B4-BE49-F238E27FC236}">
                <a16:creationId xmlns:a16="http://schemas.microsoft.com/office/drawing/2014/main" id="{2233BBEB-3987-4920-84D0-1DFC1467F17B}"/>
              </a:ext>
            </a:extLst>
          </p:cNvPr>
          <p:cNvPicPr>
            <a:picLocks noChangeAspect="1"/>
          </p:cNvPicPr>
          <p:nvPr/>
        </p:nvPicPr>
        <p:blipFill>
          <a:blip r:embed="rId13" cstate="screen">
            <a:extLst>
              <a:ext uri="{28A0092B-C50C-407E-A947-70E740481C1C}">
                <a14:useLocalDpi xmlns:a14="http://schemas.microsoft.com/office/drawing/2010/main"/>
              </a:ext>
              <a:ext uri="{96DAC541-7B7A-43D3-8B79-37D633B846F1}">
                <asvg:svgBlip xmlns:asvg="http://schemas.microsoft.com/office/drawing/2016/SVG/main" xmlns="" r:embed="rId14"/>
              </a:ext>
            </a:extLst>
          </a:blip>
          <a:stretch>
            <a:fillRect/>
          </a:stretch>
        </p:blipFill>
        <p:spPr>
          <a:xfrm>
            <a:off x="0" y="203254"/>
            <a:ext cx="579600" cy="579600"/>
          </a:xfrm>
          <a:prstGeom prst="rect">
            <a:avLst/>
          </a:prstGeom>
        </p:spPr>
      </p:pic>
      <p:pic>
        <p:nvPicPr>
          <p:cNvPr id="19" name="Graphic 18" descr="Television">
            <a:extLst>
              <a:ext uri="{FF2B5EF4-FFF2-40B4-BE49-F238E27FC236}">
                <a16:creationId xmlns:a16="http://schemas.microsoft.com/office/drawing/2014/main" id="{FA72873E-A93D-4634-930C-672C90751D99}"/>
              </a:ext>
            </a:extLst>
          </p:cNvPr>
          <p:cNvPicPr>
            <a:picLocks noChangeAspect="1"/>
          </p:cNvPicPr>
          <p:nvPr/>
        </p:nvPicPr>
        <p:blipFill>
          <a:blip r:embed="rId15">
            <a:extLst>
              <a:ext uri="{96DAC541-7B7A-43D3-8B79-37D633B846F1}">
                <asvg:svgBlip xmlns:asvg="http://schemas.microsoft.com/office/drawing/2016/SVG/main" xmlns="" r:embed="rId16"/>
              </a:ext>
            </a:extLst>
          </a:blip>
          <a:stretch>
            <a:fillRect/>
          </a:stretch>
        </p:blipFill>
        <p:spPr>
          <a:xfrm>
            <a:off x="4728515" y="2316624"/>
            <a:ext cx="3174124" cy="3174124"/>
          </a:xfrm>
          <a:prstGeom prst="rect">
            <a:avLst/>
          </a:prstGeom>
        </p:spPr>
      </p:pic>
      <p:pic>
        <p:nvPicPr>
          <p:cNvPr id="23" name="Graphic 22" descr="Television">
            <a:extLst>
              <a:ext uri="{FF2B5EF4-FFF2-40B4-BE49-F238E27FC236}">
                <a16:creationId xmlns:a16="http://schemas.microsoft.com/office/drawing/2014/main" id="{16374FFC-1139-44EB-BE2C-504F08DA9A79}"/>
              </a:ext>
            </a:extLst>
          </p:cNvPr>
          <p:cNvPicPr>
            <a:picLocks noChangeAspect="1"/>
          </p:cNvPicPr>
          <p:nvPr/>
        </p:nvPicPr>
        <p:blipFill>
          <a:blip r:embed="rId15">
            <a:extLst>
              <a:ext uri="{96DAC541-7B7A-43D3-8B79-37D633B846F1}">
                <asvg:svgBlip xmlns:asvg="http://schemas.microsoft.com/office/drawing/2016/SVG/main" xmlns="" r:embed="rId16"/>
              </a:ext>
            </a:extLst>
          </a:blip>
          <a:stretch>
            <a:fillRect/>
          </a:stretch>
        </p:blipFill>
        <p:spPr>
          <a:xfrm>
            <a:off x="1184316" y="2326039"/>
            <a:ext cx="3174124" cy="3174124"/>
          </a:xfrm>
          <a:prstGeom prst="rect">
            <a:avLst/>
          </a:prstGeom>
        </p:spPr>
      </p:pic>
      <p:pic>
        <p:nvPicPr>
          <p:cNvPr id="12" name="Picture 14" descr="Walt Disney logo | Walt disney logo, Disney logo, Walt disney">
            <a:extLst>
              <a:ext uri="{FF2B5EF4-FFF2-40B4-BE49-F238E27FC236}">
                <a16:creationId xmlns:a16="http://schemas.microsoft.com/office/drawing/2014/main" id="{7DF018E2-5D60-4A95-B924-98E3AF701263}"/>
              </a:ext>
            </a:extLst>
          </p:cNvPr>
          <p:cNvPicPr>
            <a:picLocks noChangeAspect="1" noChangeArrowheads="1"/>
          </p:cNvPicPr>
          <p:nvPr/>
        </p:nvPicPr>
        <p:blipFill>
          <a:blip r:embed="rId17" cstate="print">
            <a:extLst>
              <a:ext uri="{28A0092B-C50C-407E-A947-70E740481C1C}">
                <a14:useLocalDpi xmlns:a14="http://schemas.microsoft.com/office/drawing/2010/main"/>
              </a:ext>
            </a:extLst>
          </a:blip>
          <a:srcRect/>
          <a:stretch>
            <a:fillRect/>
          </a:stretch>
        </p:blipFill>
        <p:spPr bwMode="auto">
          <a:xfrm>
            <a:off x="1482781" y="2839828"/>
            <a:ext cx="2576995" cy="1717996"/>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BBC - CBBC - BBC">
            <a:extLst>
              <a:ext uri="{FF2B5EF4-FFF2-40B4-BE49-F238E27FC236}">
                <a16:creationId xmlns:a16="http://schemas.microsoft.com/office/drawing/2014/main" id="{2D1EF96E-1CF2-4DF2-9B47-2F6904137307}"/>
              </a:ext>
            </a:extLst>
          </p:cNvPr>
          <p:cNvPicPr>
            <a:picLocks noChangeAspect="1" noChangeArrowheads="1"/>
          </p:cNvPicPr>
          <p:nvPr/>
        </p:nvPicPr>
        <p:blipFill>
          <a:blip r:embed="rId18">
            <a:extLst>
              <a:ext uri="{28A0092B-C50C-407E-A947-70E740481C1C}">
                <a14:useLocalDpi xmlns:a14="http://schemas.microsoft.com/office/drawing/2010/main"/>
              </a:ext>
            </a:extLst>
          </a:blip>
          <a:srcRect/>
          <a:stretch>
            <a:fillRect/>
          </a:stretch>
        </p:blipFill>
        <p:spPr bwMode="auto">
          <a:xfrm>
            <a:off x="5064017" y="3011431"/>
            <a:ext cx="2450978" cy="1378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56422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4" descr="Boot">
            <a:extLst>
              <a:ext uri="{FF2B5EF4-FFF2-40B4-BE49-F238E27FC236}">
                <a16:creationId xmlns:a16="http://schemas.microsoft.com/office/drawing/2014/main" id="{35A269E7-0818-41E0-B6C9-3A099F803261}"/>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3049727" y="3661798"/>
            <a:ext cx="3881720" cy="3881720"/>
          </a:xfrm>
          <a:prstGeom prst="rect">
            <a:avLst/>
          </a:prstGeom>
        </p:spPr>
      </p:pic>
      <p:pic>
        <p:nvPicPr>
          <p:cNvPr id="12" name="Graphic 11" descr="Shoe footprints">
            <a:extLst>
              <a:ext uri="{FF2B5EF4-FFF2-40B4-BE49-F238E27FC236}">
                <a16:creationId xmlns:a16="http://schemas.microsoft.com/office/drawing/2014/main" id="{F1706889-E8C2-4702-AAA5-C17C13B2DA35}"/>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flipV="1">
            <a:off x="5858409" y="1019373"/>
            <a:ext cx="3881720" cy="3881720"/>
          </a:xfrm>
          <a:prstGeom prst="rect">
            <a:avLst/>
          </a:prstGeom>
        </p:spPr>
      </p:pic>
      <p:pic>
        <p:nvPicPr>
          <p:cNvPr id="35" name="Graphic 34" descr="Shoe footprints">
            <a:extLst>
              <a:ext uri="{FF2B5EF4-FFF2-40B4-BE49-F238E27FC236}">
                <a16:creationId xmlns:a16="http://schemas.microsoft.com/office/drawing/2014/main" id="{8F361AB4-5506-44CD-909A-D5EBB58CE2B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596130" y="1953808"/>
            <a:ext cx="3881720" cy="3881720"/>
          </a:xfrm>
          <a:prstGeom prst="rect">
            <a:avLst/>
          </a:prstGeom>
        </p:spPr>
      </p:pic>
      <p:pic>
        <p:nvPicPr>
          <p:cNvPr id="4" name="Picture 3" descr="Shape, background pattern&#10;&#10;Description automatically generated">
            <a:extLst>
              <a:ext uri="{FF2B5EF4-FFF2-40B4-BE49-F238E27FC236}">
                <a16:creationId xmlns:a16="http://schemas.microsoft.com/office/drawing/2014/main" id="{D9EB9577-DF4B-472C-B566-D7D064AB1705}"/>
              </a:ext>
            </a:extLst>
          </p:cNvPr>
          <p:cNvPicPr>
            <a:picLocks noChangeAspect="1"/>
          </p:cNvPicPr>
          <p:nvPr/>
        </p:nvPicPr>
        <p:blipFill rotWithShape="1">
          <a:blip r:embed="rId7" cstate="hqprint">
            <a:clrChange>
              <a:clrFrom>
                <a:srgbClr val="FFFFFF"/>
              </a:clrFrom>
              <a:clrTo>
                <a:srgbClr val="FFFFFF">
                  <a:alpha val="0"/>
                </a:srgbClr>
              </a:clrTo>
            </a:clrChange>
            <a:alphaModFix amt="35000"/>
            <a:extLst>
              <a:ext uri="{28A0092B-C50C-407E-A947-70E740481C1C}">
                <a14:useLocalDpi xmlns:a14="http://schemas.microsoft.com/office/drawing/2010/main"/>
              </a:ext>
            </a:extLst>
          </a:blip>
          <a:srcRect/>
          <a:stretch/>
        </p:blipFill>
        <p:spPr>
          <a:xfrm rot="10800000" flipH="1">
            <a:off x="4572000" y="2232344"/>
            <a:ext cx="4284744" cy="3317397"/>
          </a:xfrm>
          <a:prstGeom prst="rect">
            <a:avLst/>
          </a:prstGeom>
        </p:spPr>
      </p:pic>
      <p:pic>
        <p:nvPicPr>
          <p:cNvPr id="6" name="Picture 5" descr="Shape, background pattern&#10;&#10;Description automatically generated">
            <a:extLst>
              <a:ext uri="{FF2B5EF4-FFF2-40B4-BE49-F238E27FC236}">
                <a16:creationId xmlns:a16="http://schemas.microsoft.com/office/drawing/2014/main" id="{E93EE620-6F8C-4849-AD39-74C232CC5E39}"/>
              </a:ext>
            </a:extLst>
          </p:cNvPr>
          <p:cNvPicPr>
            <a:picLocks noChangeAspect="1"/>
          </p:cNvPicPr>
          <p:nvPr/>
        </p:nvPicPr>
        <p:blipFill rotWithShape="1">
          <a:blip r:embed="rId7" cstate="hqprint">
            <a:clrChange>
              <a:clrFrom>
                <a:srgbClr val="FFFFFF"/>
              </a:clrFrom>
              <a:clrTo>
                <a:srgbClr val="FFFFFF">
                  <a:alpha val="0"/>
                </a:srgbClr>
              </a:clrTo>
            </a:clrChange>
            <a:alphaModFix amt="35000"/>
            <a:duotone>
              <a:schemeClr val="accent2">
                <a:shade val="45000"/>
                <a:satMod val="135000"/>
              </a:schemeClr>
              <a:prstClr val="white"/>
            </a:duotone>
            <a:extLst>
              <a:ext uri="{28A0092B-C50C-407E-A947-70E740481C1C}">
                <a14:useLocalDpi xmlns:a14="http://schemas.microsoft.com/office/drawing/2010/main"/>
              </a:ext>
            </a:extLst>
          </a:blip>
          <a:srcRect/>
          <a:stretch/>
        </p:blipFill>
        <p:spPr>
          <a:xfrm rot="10800000">
            <a:off x="287255" y="2232344"/>
            <a:ext cx="4284745" cy="3317397"/>
          </a:xfrm>
          <a:prstGeom prst="rect">
            <a:avLst/>
          </a:prstGeom>
        </p:spPr>
      </p:pic>
      <p:sp>
        <p:nvSpPr>
          <p:cNvPr id="7" name="Rectangle: Rounded Corners 33">
            <a:extLst>
              <a:ext uri="{FF2B5EF4-FFF2-40B4-BE49-F238E27FC236}">
                <a16:creationId xmlns:a16="http://schemas.microsoft.com/office/drawing/2014/main" id="{22520788-8630-42D8-A209-51308F6D2A69}"/>
              </a:ext>
            </a:extLst>
          </p:cNvPr>
          <p:cNvSpPr/>
          <p:nvPr/>
        </p:nvSpPr>
        <p:spPr>
          <a:xfrm>
            <a:off x="7137969" y="1914569"/>
            <a:ext cx="1718775" cy="635549"/>
          </a:xfrm>
          <a:prstGeom prst="wedgeRoundRectCallout">
            <a:avLst>
              <a:gd name="adj1" fmla="val -37331"/>
              <a:gd name="adj2" fmla="val 69634"/>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I prefer blue!</a:t>
            </a:r>
          </a:p>
        </p:txBody>
      </p:sp>
      <p:sp>
        <p:nvSpPr>
          <p:cNvPr id="8" name="Rectangle: Rounded Corners 33">
            <a:extLst>
              <a:ext uri="{FF2B5EF4-FFF2-40B4-BE49-F238E27FC236}">
                <a16:creationId xmlns:a16="http://schemas.microsoft.com/office/drawing/2014/main" id="{2EC887D0-3DA3-474B-AF99-457E758CAE32}"/>
              </a:ext>
            </a:extLst>
          </p:cNvPr>
          <p:cNvSpPr/>
          <p:nvPr/>
        </p:nvSpPr>
        <p:spPr>
          <a:xfrm>
            <a:off x="287256" y="1914569"/>
            <a:ext cx="1718775" cy="635549"/>
          </a:xfrm>
          <a:prstGeom prst="wedgeRoundRectCallout">
            <a:avLst>
              <a:gd name="adj1" fmla="val 35046"/>
              <a:gd name="adj2" fmla="val 71307"/>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I prefer red!</a:t>
            </a:r>
          </a:p>
        </p:txBody>
      </p:sp>
      <p:sp>
        <p:nvSpPr>
          <p:cNvPr id="9" name="Speech Bubble: Rectangle with Corners Rounded 8">
            <a:extLst>
              <a:ext uri="{FF2B5EF4-FFF2-40B4-BE49-F238E27FC236}">
                <a16:creationId xmlns:a16="http://schemas.microsoft.com/office/drawing/2014/main" id="{C808D9B8-E633-4891-B9AC-4969E10D265A}"/>
              </a:ext>
            </a:extLst>
          </p:cNvPr>
          <p:cNvSpPr/>
          <p:nvPr/>
        </p:nvSpPr>
        <p:spPr>
          <a:xfrm>
            <a:off x="1197402" y="5790746"/>
            <a:ext cx="3254671" cy="878525"/>
          </a:xfrm>
          <a:prstGeom prst="wedgeRoundRectCallout">
            <a:avLst>
              <a:gd name="adj1" fmla="val -55135"/>
              <a:gd name="adj2" fmla="val -27679"/>
              <a:gd name="adj3" fmla="val 16667"/>
            </a:avLst>
          </a:prstGeom>
          <a:solidFill>
            <a:schemeClr val="accent3"/>
          </a:solidFill>
          <a:ln w="28575">
            <a:solidFill>
              <a:schemeClr val="bg1">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Don’t forget!</a:t>
            </a:r>
          </a:p>
          <a:p>
            <a:pPr algn="ctr"/>
            <a:r>
              <a:rPr lang="en-GB" sz="1600" dirty="0"/>
              <a:t>Add a point to your tally chart for the one that you prefer!</a:t>
            </a:r>
          </a:p>
        </p:txBody>
      </p:sp>
      <p:pic>
        <p:nvPicPr>
          <p:cNvPr id="10" name="Picture 9" descr="A picture containing graphics, clock, drawing&#10;&#10;Description automatically generated">
            <a:extLst>
              <a:ext uri="{FF2B5EF4-FFF2-40B4-BE49-F238E27FC236}">
                <a16:creationId xmlns:a16="http://schemas.microsoft.com/office/drawing/2014/main" id="{5CEB3B6D-AB6B-42EE-9551-4F7A7760A262}"/>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84945" y="5700926"/>
            <a:ext cx="771985" cy="1157074"/>
          </a:xfrm>
          <a:prstGeom prst="rect">
            <a:avLst/>
          </a:prstGeom>
        </p:spPr>
      </p:pic>
      <p:graphicFrame>
        <p:nvGraphicFramePr>
          <p:cNvPr id="11" name="Table 11">
            <a:extLst>
              <a:ext uri="{FF2B5EF4-FFF2-40B4-BE49-F238E27FC236}">
                <a16:creationId xmlns:a16="http://schemas.microsoft.com/office/drawing/2014/main" id="{55FE917F-B32E-45ED-91D8-3AAE7706F7AD}"/>
              </a:ext>
            </a:extLst>
          </p:cNvPr>
          <p:cNvGraphicFramePr>
            <a:graphicFrameLocks noGrp="1"/>
          </p:cNvGraphicFramePr>
          <p:nvPr/>
        </p:nvGraphicFramePr>
        <p:xfrm>
          <a:off x="4691928" y="5790746"/>
          <a:ext cx="4164816" cy="805023"/>
        </p:xfrm>
        <a:graphic>
          <a:graphicData uri="http://schemas.openxmlformats.org/drawingml/2006/table">
            <a:tbl>
              <a:tblPr firstRow="1" bandRow="1">
                <a:tableStyleId>{073A0DAA-6AF3-43AB-8588-CEC1D06C72B9}</a:tableStyleId>
              </a:tblPr>
              <a:tblGrid>
                <a:gridCol w="2082408">
                  <a:extLst>
                    <a:ext uri="{9D8B030D-6E8A-4147-A177-3AD203B41FA5}">
                      <a16:colId xmlns:a16="http://schemas.microsoft.com/office/drawing/2014/main" val="917729156"/>
                    </a:ext>
                  </a:extLst>
                </a:gridCol>
                <a:gridCol w="2082408">
                  <a:extLst>
                    <a:ext uri="{9D8B030D-6E8A-4147-A177-3AD203B41FA5}">
                      <a16:colId xmlns:a16="http://schemas.microsoft.com/office/drawing/2014/main" val="764348281"/>
                    </a:ext>
                  </a:extLst>
                </a:gridCol>
              </a:tblGrid>
              <a:tr h="333607">
                <a:tc>
                  <a:txBody>
                    <a:bodyPr/>
                    <a:lstStyle/>
                    <a:p>
                      <a:pPr algn="ctr"/>
                      <a:r>
                        <a:rPr lang="en-GB" dirty="0">
                          <a:solidFill>
                            <a:schemeClr val="bg1"/>
                          </a:solidFill>
                        </a:rPr>
                        <a:t>Red</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2"/>
                    </a:solidFill>
                  </a:tcPr>
                </a:tc>
                <a:tc>
                  <a:txBody>
                    <a:bodyPr/>
                    <a:lstStyle/>
                    <a:p>
                      <a:pPr algn="ctr"/>
                      <a:r>
                        <a:rPr lang="en-GB" dirty="0">
                          <a:solidFill>
                            <a:schemeClr val="bg1"/>
                          </a:solidFill>
                        </a:rPr>
                        <a:t>Blue</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69846167"/>
                  </a:ext>
                </a:extLst>
              </a:tr>
              <a:tr h="439263">
                <a:tc>
                  <a:txBody>
                    <a:bodyPr/>
                    <a:lstStyle/>
                    <a:p>
                      <a:pPr algn="ctr"/>
                      <a:endParaRPr lang="en-GB" dirty="0">
                        <a:solidFill>
                          <a:schemeClr val="bg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solidFill>
                  </a:tcPr>
                </a:tc>
                <a:tc>
                  <a:txBody>
                    <a:bodyPr/>
                    <a:lstStyle/>
                    <a:p>
                      <a:pPr algn="ctr"/>
                      <a:endParaRPr lang="en-GB" dirty="0">
                        <a:solidFill>
                          <a:schemeClr val="bg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746269384"/>
                  </a:ext>
                </a:extLst>
              </a:tr>
            </a:tbl>
          </a:graphicData>
        </a:graphic>
      </p:graphicFrame>
      <p:pic>
        <p:nvPicPr>
          <p:cNvPr id="13" name="Graphic 12" descr="Tally">
            <a:extLst>
              <a:ext uri="{FF2B5EF4-FFF2-40B4-BE49-F238E27FC236}">
                <a16:creationId xmlns:a16="http://schemas.microsoft.com/office/drawing/2014/main" id="{E604CF0D-FD46-448C-98BE-A31C4D2F37FD}"/>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4691928" y="6109002"/>
            <a:ext cx="486767" cy="486767"/>
          </a:xfrm>
          <a:prstGeom prst="rect">
            <a:avLst/>
          </a:prstGeom>
        </p:spPr>
      </p:pic>
      <p:pic>
        <p:nvPicPr>
          <p:cNvPr id="15" name="Graphic 14" descr="Tally">
            <a:extLst>
              <a:ext uri="{FF2B5EF4-FFF2-40B4-BE49-F238E27FC236}">
                <a16:creationId xmlns:a16="http://schemas.microsoft.com/office/drawing/2014/main" id="{2B2BCC78-232F-46D5-BAC5-A21D07A7B09A}"/>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6823444" y="6109002"/>
            <a:ext cx="486767" cy="486767"/>
          </a:xfrm>
          <a:prstGeom prst="rect">
            <a:avLst/>
          </a:prstGeom>
        </p:spPr>
      </p:pic>
      <p:sp>
        <p:nvSpPr>
          <p:cNvPr id="16" name="Rectangle: Rounded Corners 15">
            <a:extLst>
              <a:ext uri="{FF2B5EF4-FFF2-40B4-BE49-F238E27FC236}">
                <a16:creationId xmlns:a16="http://schemas.microsoft.com/office/drawing/2014/main" id="{793AEE28-7D49-418E-9ACE-D1A82708A809}"/>
              </a:ext>
            </a:extLst>
          </p:cNvPr>
          <p:cNvSpPr/>
          <p:nvPr/>
        </p:nvSpPr>
        <p:spPr>
          <a:xfrm>
            <a:off x="2221538" y="1285607"/>
            <a:ext cx="4700923" cy="50702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Which of these do you prefer?</a:t>
            </a:r>
            <a:endParaRPr lang="en-GB" sz="1600" dirty="0"/>
          </a:p>
        </p:txBody>
      </p:sp>
      <p:sp>
        <p:nvSpPr>
          <p:cNvPr id="14" name="Text Placeholder 1">
            <a:extLst>
              <a:ext uri="{FF2B5EF4-FFF2-40B4-BE49-F238E27FC236}">
                <a16:creationId xmlns:a16="http://schemas.microsoft.com/office/drawing/2014/main" id="{658F40E2-CAC1-4E7C-9215-3CC94C0969D0}"/>
              </a:ext>
            </a:extLst>
          </p:cNvPr>
          <p:cNvSpPr>
            <a:spLocks noGrp="1"/>
          </p:cNvSpPr>
          <p:nvPr>
            <p:ph type="body" sz="quarter" idx="10"/>
          </p:nvPr>
        </p:nvSpPr>
        <p:spPr>
          <a:xfrm>
            <a:off x="776288" y="241911"/>
            <a:ext cx="7739062" cy="571500"/>
          </a:xfrm>
        </p:spPr>
        <p:txBody>
          <a:bodyPr/>
          <a:lstStyle/>
          <a:p>
            <a:r>
              <a:rPr lang="en-GB" dirty="0"/>
              <a:t>Which do you prefer?</a:t>
            </a:r>
          </a:p>
        </p:txBody>
      </p:sp>
      <p:sp>
        <p:nvSpPr>
          <p:cNvPr id="17" name="Pentagon 20">
            <a:extLst>
              <a:ext uri="{FF2B5EF4-FFF2-40B4-BE49-F238E27FC236}">
                <a16:creationId xmlns:a16="http://schemas.microsoft.com/office/drawing/2014/main" id="{C830A961-B1CF-4014-ACFB-B6F4889ABD2A}"/>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18" name="Graphic 15" descr="Chat">
            <a:extLst>
              <a:ext uri="{FF2B5EF4-FFF2-40B4-BE49-F238E27FC236}">
                <a16:creationId xmlns:a16="http://schemas.microsoft.com/office/drawing/2014/main" id="{2233BBEB-3987-4920-84D0-1DFC1467F17B}"/>
              </a:ext>
            </a:extLst>
          </p:cNvPr>
          <p:cNvPicPr>
            <a:picLocks noChangeAspect="1"/>
          </p:cNvPicPr>
          <p:nvPr/>
        </p:nvPicPr>
        <p:blipFill>
          <a:blip r:embed="rId11" cstate="screen">
            <a:extLst>
              <a:ext uri="{28A0092B-C50C-407E-A947-70E740481C1C}">
                <a14:useLocalDpi xmlns:a14="http://schemas.microsoft.com/office/drawing/2010/main"/>
              </a:ext>
              <a:ext uri="{96DAC541-7B7A-43D3-8B79-37D633B846F1}">
                <asvg:svgBlip xmlns:asvg="http://schemas.microsoft.com/office/drawing/2016/SVG/main" xmlns="" r:embed="rId12"/>
              </a:ext>
            </a:extLst>
          </a:blip>
          <a:stretch>
            <a:fillRect/>
          </a:stretch>
        </p:blipFill>
        <p:spPr>
          <a:xfrm>
            <a:off x="0" y="203254"/>
            <a:ext cx="579600" cy="579600"/>
          </a:xfrm>
          <a:prstGeom prst="rect">
            <a:avLst/>
          </a:prstGeom>
        </p:spPr>
      </p:pic>
      <p:pic>
        <p:nvPicPr>
          <p:cNvPr id="26" name="Picture 25">
            <a:extLst>
              <a:ext uri="{FF2B5EF4-FFF2-40B4-BE49-F238E27FC236}">
                <a16:creationId xmlns:a16="http://schemas.microsoft.com/office/drawing/2014/main" id="{F21D2701-8AC5-4205-9104-EF60A968EDA5}"/>
              </a:ext>
            </a:extLst>
          </p:cNvPr>
          <p:cNvPicPr>
            <a:picLocks noChangeAspect="1"/>
          </p:cNvPicPr>
          <p:nvPr/>
        </p:nvPicPr>
        <p:blipFill rotWithShape="1">
          <a:blip r:embed="rId13" cstate="hqprint">
            <a:extLst>
              <a:ext uri="{28A0092B-C50C-407E-A947-70E740481C1C}">
                <a14:useLocalDpi xmlns:a14="http://schemas.microsoft.com/office/drawing/2010/main"/>
              </a:ext>
            </a:extLst>
          </a:blip>
          <a:srcRect/>
          <a:stretch/>
        </p:blipFill>
        <p:spPr>
          <a:xfrm>
            <a:off x="1197401" y="2860569"/>
            <a:ext cx="3168863" cy="2047476"/>
          </a:xfrm>
          <a:prstGeom prst="roundRect">
            <a:avLst/>
          </a:prstGeom>
        </p:spPr>
      </p:pic>
      <p:pic>
        <p:nvPicPr>
          <p:cNvPr id="3" name="Picture 2">
            <a:extLst>
              <a:ext uri="{FF2B5EF4-FFF2-40B4-BE49-F238E27FC236}">
                <a16:creationId xmlns:a16="http://schemas.microsoft.com/office/drawing/2014/main" id="{CACE8669-04FB-440A-9085-337D3AEDE4F4}"/>
              </a:ext>
            </a:extLst>
          </p:cNvPr>
          <p:cNvPicPr>
            <a:picLocks noChangeAspect="1"/>
          </p:cNvPicPr>
          <p:nvPr/>
        </p:nvPicPr>
        <p:blipFill>
          <a:blip r:embed="rId14"/>
          <a:stretch>
            <a:fillRect/>
          </a:stretch>
        </p:blipFill>
        <p:spPr>
          <a:xfrm>
            <a:off x="4826352" y="2860569"/>
            <a:ext cx="3177689" cy="2056152"/>
          </a:xfrm>
          <a:prstGeom prst="roundRect">
            <a:avLst/>
          </a:prstGeom>
        </p:spPr>
      </p:pic>
    </p:spTree>
    <p:extLst>
      <p:ext uri="{BB962C8B-B14F-4D97-AF65-F5344CB8AC3E}">
        <p14:creationId xmlns:p14="http://schemas.microsoft.com/office/powerpoint/2010/main" val="1388121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Graphic 20" descr="Soccer ball">
            <a:extLst>
              <a:ext uri="{FF2B5EF4-FFF2-40B4-BE49-F238E27FC236}">
                <a16:creationId xmlns:a16="http://schemas.microsoft.com/office/drawing/2014/main" id="{507C81B8-F569-4D1A-9CFF-2B9D801ADBFE}"/>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123900" y="3157380"/>
            <a:ext cx="3880800" cy="3880800"/>
          </a:xfrm>
          <a:prstGeom prst="rect">
            <a:avLst/>
          </a:prstGeom>
        </p:spPr>
      </p:pic>
      <p:pic>
        <p:nvPicPr>
          <p:cNvPr id="23" name="Graphic 22" descr="Boot">
            <a:extLst>
              <a:ext uri="{FF2B5EF4-FFF2-40B4-BE49-F238E27FC236}">
                <a16:creationId xmlns:a16="http://schemas.microsoft.com/office/drawing/2014/main" id="{58CBD15D-456C-48A1-BF4F-6D6097A5AD2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179169" y="369167"/>
            <a:ext cx="3880800" cy="3880800"/>
          </a:xfrm>
          <a:prstGeom prst="rect">
            <a:avLst/>
          </a:prstGeom>
        </p:spPr>
      </p:pic>
      <p:pic>
        <p:nvPicPr>
          <p:cNvPr id="25" name="Graphic 24" descr="Shirt">
            <a:extLst>
              <a:ext uri="{FF2B5EF4-FFF2-40B4-BE49-F238E27FC236}">
                <a16:creationId xmlns:a16="http://schemas.microsoft.com/office/drawing/2014/main" id="{FCA704DF-2AF5-41EA-8E53-1B9B90F441E0}"/>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5064289" y="988003"/>
            <a:ext cx="3880800" cy="3880800"/>
          </a:xfrm>
          <a:prstGeom prst="rect">
            <a:avLst/>
          </a:prstGeom>
        </p:spPr>
      </p:pic>
      <p:pic>
        <p:nvPicPr>
          <p:cNvPr id="4" name="Picture 3" descr="Shape, background pattern&#10;&#10;Description automatically generated">
            <a:extLst>
              <a:ext uri="{FF2B5EF4-FFF2-40B4-BE49-F238E27FC236}">
                <a16:creationId xmlns:a16="http://schemas.microsoft.com/office/drawing/2014/main" id="{D9EB9577-DF4B-472C-B566-D7D064AB1705}"/>
              </a:ext>
            </a:extLst>
          </p:cNvPr>
          <p:cNvPicPr>
            <a:picLocks noChangeAspect="1"/>
          </p:cNvPicPr>
          <p:nvPr/>
        </p:nvPicPr>
        <p:blipFill rotWithShape="1">
          <a:blip r:embed="rId9" cstate="hqprint">
            <a:clrChange>
              <a:clrFrom>
                <a:srgbClr val="FFFFFF"/>
              </a:clrFrom>
              <a:clrTo>
                <a:srgbClr val="FFFFFF">
                  <a:alpha val="0"/>
                </a:srgbClr>
              </a:clrTo>
            </a:clrChange>
            <a:alphaModFix amt="35000"/>
            <a:extLst>
              <a:ext uri="{28A0092B-C50C-407E-A947-70E740481C1C}">
                <a14:useLocalDpi xmlns:a14="http://schemas.microsoft.com/office/drawing/2010/main"/>
              </a:ext>
            </a:extLst>
          </a:blip>
          <a:srcRect/>
          <a:stretch/>
        </p:blipFill>
        <p:spPr>
          <a:xfrm rot="10800000" flipH="1">
            <a:off x="4572000" y="2232344"/>
            <a:ext cx="4284744" cy="3317397"/>
          </a:xfrm>
          <a:prstGeom prst="rect">
            <a:avLst/>
          </a:prstGeom>
        </p:spPr>
      </p:pic>
      <p:pic>
        <p:nvPicPr>
          <p:cNvPr id="6" name="Picture 5" descr="Shape, background pattern&#10;&#10;Description automatically generated">
            <a:extLst>
              <a:ext uri="{FF2B5EF4-FFF2-40B4-BE49-F238E27FC236}">
                <a16:creationId xmlns:a16="http://schemas.microsoft.com/office/drawing/2014/main" id="{E93EE620-6F8C-4849-AD39-74C232CC5E39}"/>
              </a:ext>
            </a:extLst>
          </p:cNvPr>
          <p:cNvPicPr>
            <a:picLocks noChangeAspect="1"/>
          </p:cNvPicPr>
          <p:nvPr/>
        </p:nvPicPr>
        <p:blipFill rotWithShape="1">
          <a:blip r:embed="rId9" cstate="hqprint">
            <a:clrChange>
              <a:clrFrom>
                <a:srgbClr val="FFFFFF"/>
              </a:clrFrom>
              <a:clrTo>
                <a:srgbClr val="FFFFFF">
                  <a:alpha val="0"/>
                </a:srgbClr>
              </a:clrTo>
            </a:clrChange>
            <a:alphaModFix amt="35000"/>
            <a:duotone>
              <a:schemeClr val="accent2">
                <a:shade val="45000"/>
                <a:satMod val="135000"/>
              </a:schemeClr>
              <a:prstClr val="white"/>
            </a:duotone>
            <a:extLst>
              <a:ext uri="{28A0092B-C50C-407E-A947-70E740481C1C}">
                <a14:useLocalDpi xmlns:a14="http://schemas.microsoft.com/office/drawing/2010/main"/>
              </a:ext>
            </a:extLst>
          </a:blip>
          <a:srcRect/>
          <a:stretch/>
        </p:blipFill>
        <p:spPr>
          <a:xfrm rot="10800000">
            <a:off x="287255" y="2232344"/>
            <a:ext cx="4284745" cy="3317397"/>
          </a:xfrm>
          <a:prstGeom prst="rect">
            <a:avLst/>
          </a:prstGeom>
        </p:spPr>
      </p:pic>
      <p:sp>
        <p:nvSpPr>
          <p:cNvPr id="7" name="Rectangle: Rounded Corners 33">
            <a:extLst>
              <a:ext uri="{FF2B5EF4-FFF2-40B4-BE49-F238E27FC236}">
                <a16:creationId xmlns:a16="http://schemas.microsoft.com/office/drawing/2014/main" id="{22520788-8630-42D8-A209-51308F6D2A69}"/>
              </a:ext>
            </a:extLst>
          </p:cNvPr>
          <p:cNvSpPr/>
          <p:nvPr/>
        </p:nvSpPr>
        <p:spPr>
          <a:xfrm>
            <a:off x="7137969" y="1914569"/>
            <a:ext cx="1718775" cy="635549"/>
          </a:xfrm>
          <a:prstGeom prst="wedgeRoundRectCallout">
            <a:avLst>
              <a:gd name="adj1" fmla="val -37331"/>
              <a:gd name="adj2" fmla="val 69634"/>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I prefer blue!</a:t>
            </a:r>
          </a:p>
        </p:txBody>
      </p:sp>
      <p:sp>
        <p:nvSpPr>
          <p:cNvPr id="8" name="Rectangle: Rounded Corners 33">
            <a:extLst>
              <a:ext uri="{FF2B5EF4-FFF2-40B4-BE49-F238E27FC236}">
                <a16:creationId xmlns:a16="http://schemas.microsoft.com/office/drawing/2014/main" id="{2EC887D0-3DA3-474B-AF99-457E758CAE32}"/>
              </a:ext>
            </a:extLst>
          </p:cNvPr>
          <p:cNvSpPr/>
          <p:nvPr/>
        </p:nvSpPr>
        <p:spPr>
          <a:xfrm>
            <a:off x="287256" y="1914569"/>
            <a:ext cx="1718775" cy="635549"/>
          </a:xfrm>
          <a:prstGeom prst="wedgeRoundRectCallout">
            <a:avLst>
              <a:gd name="adj1" fmla="val 35046"/>
              <a:gd name="adj2" fmla="val 71307"/>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I prefer red!</a:t>
            </a:r>
          </a:p>
        </p:txBody>
      </p:sp>
      <p:sp>
        <p:nvSpPr>
          <p:cNvPr id="9" name="Speech Bubble: Rectangle with Corners Rounded 8">
            <a:extLst>
              <a:ext uri="{FF2B5EF4-FFF2-40B4-BE49-F238E27FC236}">
                <a16:creationId xmlns:a16="http://schemas.microsoft.com/office/drawing/2014/main" id="{C808D9B8-E633-4891-B9AC-4969E10D265A}"/>
              </a:ext>
            </a:extLst>
          </p:cNvPr>
          <p:cNvSpPr/>
          <p:nvPr/>
        </p:nvSpPr>
        <p:spPr>
          <a:xfrm>
            <a:off x="1197402" y="5790746"/>
            <a:ext cx="3254671" cy="878525"/>
          </a:xfrm>
          <a:prstGeom prst="wedgeRoundRectCallout">
            <a:avLst>
              <a:gd name="adj1" fmla="val -55135"/>
              <a:gd name="adj2" fmla="val -27679"/>
              <a:gd name="adj3" fmla="val 16667"/>
            </a:avLst>
          </a:prstGeom>
          <a:solidFill>
            <a:schemeClr val="accent3"/>
          </a:solidFill>
          <a:ln w="28575">
            <a:solidFill>
              <a:schemeClr val="bg1">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Don’t forget!</a:t>
            </a:r>
          </a:p>
          <a:p>
            <a:pPr algn="ctr"/>
            <a:r>
              <a:rPr lang="en-GB" sz="1600" dirty="0"/>
              <a:t>Add a point to your tally chart for the one that you prefer!</a:t>
            </a:r>
          </a:p>
        </p:txBody>
      </p:sp>
      <p:pic>
        <p:nvPicPr>
          <p:cNvPr id="10" name="Picture 9" descr="A picture containing graphics, clock, drawing&#10;&#10;Description automatically generated">
            <a:extLst>
              <a:ext uri="{FF2B5EF4-FFF2-40B4-BE49-F238E27FC236}">
                <a16:creationId xmlns:a16="http://schemas.microsoft.com/office/drawing/2014/main" id="{5CEB3B6D-AB6B-42EE-9551-4F7A7760A262}"/>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184945" y="5700926"/>
            <a:ext cx="771985" cy="1157074"/>
          </a:xfrm>
          <a:prstGeom prst="rect">
            <a:avLst/>
          </a:prstGeom>
        </p:spPr>
      </p:pic>
      <p:graphicFrame>
        <p:nvGraphicFramePr>
          <p:cNvPr id="11" name="Table 11">
            <a:extLst>
              <a:ext uri="{FF2B5EF4-FFF2-40B4-BE49-F238E27FC236}">
                <a16:creationId xmlns:a16="http://schemas.microsoft.com/office/drawing/2014/main" id="{55FE917F-B32E-45ED-91D8-3AAE7706F7AD}"/>
              </a:ext>
            </a:extLst>
          </p:cNvPr>
          <p:cNvGraphicFramePr>
            <a:graphicFrameLocks noGrp="1"/>
          </p:cNvGraphicFramePr>
          <p:nvPr/>
        </p:nvGraphicFramePr>
        <p:xfrm>
          <a:off x="4691928" y="5790746"/>
          <a:ext cx="4164816" cy="805023"/>
        </p:xfrm>
        <a:graphic>
          <a:graphicData uri="http://schemas.openxmlformats.org/drawingml/2006/table">
            <a:tbl>
              <a:tblPr firstRow="1" bandRow="1">
                <a:tableStyleId>{073A0DAA-6AF3-43AB-8588-CEC1D06C72B9}</a:tableStyleId>
              </a:tblPr>
              <a:tblGrid>
                <a:gridCol w="2082408">
                  <a:extLst>
                    <a:ext uri="{9D8B030D-6E8A-4147-A177-3AD203B41FA5}">
                      <a16:colId xmlns:a16="http://schemas.microsoft.com/office/drawing/2014/main" val="917729156"/>
                    </a:ext>
                  </a:extLst>
                </a:gridCol>
                <a:gridCol w="2082408">
                  <a:extLst>
                    <a:ext uri="{9D8B030D-6E8A-4147-A177-3AD203B41FA5}">
                      <a16:colId xmlns:a16="http://schemas.microsoft.com/office/drawing/2014/main" val="764348281"/>
                    </a:ext>
                  </a:extLst>
                </a:gridCol>
              </a:tblGrid>
              <a:tr h="333607">
                <a:tc>
                  <a:txBody>
                    <a:bodyPr/>
                    <a:lstStyle/>
                    <a:p>
                      <a:pPr algn="ctr"/>
                      <a:r>
                        <a:rPr lang="en-GB" dirty="0">
                          <a:solidFill>
                            <a:schemeClr val="bg1"/>
                          </a:solidFill>
                        </a:rPr>
                        <a:t>Red</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2"/>
                    </a:solidFill>
                  </a:tcPr>
                </a:tc>
                <a:tc>
                  <a:txBody>
                    <a:bodyPr/>
                    <a:lstStyle/>
                    <a:p>
                      <a:pPr algn="ctr"/>
                      <a:r>
                        <a:rPr lang="en-GB" dirty="0">
                          <a:solidFill>
                            <a:schemeClr val="bg1"/>
                          </a:solidFill>
                        </a:rPr>
                        <a:t>Blue</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69846167"/>
                  </a:ext>
                </a:extLst>
              </a:tr>
              <a:tr h="439263">
                <a:tc>
                  <a:txBody>
                    <a:bodyPr/>
                    <a:lstStyle/>
                    <a:p>
                      <a:pPr algn="ctr"/>
                      <a:endParaRPr lang="en-GB" dirty="0">
                        <a:solidFill>
                          <a:schemeClr val="bg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solidFill>
                  </a:tcPr>
                </a:tc>
                <a:tc>
                  <a:txBody>
                    <a:bodyPr/>
                    <a:lstStyle/>
                    <a:p>
                      <a:pPr algn="ctr"/>
                      <a:endParaRPr lang="en-GB" dirty="0">
                        <a:solidFill>
                          <a:schemeClr val="bg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746269384"/>
                  </a:ext>
                </a:extLst>
              </a:tr>
            </a:tbl>
          </a:graphicData>
        </a:graphic>
      </p:graphicFrame>
      <p:pic>
        <p:nvPicPr>
          <p:cNvPr id="13" name="Graphic 12" descr="Tally">
            <a:extLst>
              <a:ext uri="{FF2B5EF4-FFF2-40B4-BE49-F238E27FC236}">
                <a16:creationId xmlns:a16="http://schemas.microsoft.com/office/drawing/2014/main" id="{E604CF0D-FD46-448C-98BE-A31C4D2F37FD}"/>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4691928" y="6109002"/>
            <a:ext cx="486767" cy="486767"/>
          </a:xfrm>
          <a:prstGeom prst="rect">
            <a:avLst/>
          </a:prstGeom>
        </p:spPr>
      </p:pic>
      <p:pic>
        <p:nvPicPr>
          <p:cNvPr id="15" name="Graphic 14" descr="Tally">
            <a:extLst>
              <a:ext uri="{FF2B5EF4-FFF2-40B4-BE49-F238E27FC236}">
                <a16:creationId xmlns:a16="http://schemas.microsoft.com/office/drawing/2014/main" id="{2B2BCC78-232F-46D5-BAC5-A21D07A7B09A}"/>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6823444" y="6109002"/>
            <a:ext cx="486767" cy="486767"/>
          </a:xfrm>
          <a:prstGeom prst="rect">
            <a:avLst/>
          </a:prstGeom>
        </p:spPr>
      </p:pic>
      <p:sp>
        <p:nvSpPr>
          <p:cNvPr id="16" name="Rectangle: Rounded Corners 15">
            <a:extLst>
              <a:ext uri="{FF2B5EF4-FFF2-40B4-BE49-F238E27FC236}">
                <a16:creationId xmlns:a16="http://schemas.microsoft.com/office/drawing/2014/main" id="{793AEE28-7D49-418E-9ACE-D1A82708A809}"/>
              </a:ext>
            </a:extLst>
          </p:cNvPr>
          <p:cNvSpPr/>
          <p:nvPr/>
        </p:nvSpPr>
        <p:spPr>
          <a:xfrm>
            <a:off x="2221538" y="1285607"/>
            <a:ext cx="4700923" cy="50702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Which of these do you prefer?</a:t>
            </a:r>
            <a:endParaRPr lang="en-GB" sz="1600" dirty="0"/>
          </a:p>
        </p:txBody>
      </p:sp>
      <p:sp>
        <p:nvSpPr>
          <p:cNvPr id="14" name="Text Placeholder 1">
            <a:extLst>
              <a:ext uri="{FF2B5EF4-FFF2-40B4-BE49-F238E27FC236}">
                <a16:creationId xmlns:a16="http://schemas.microsoft.com/office/drawing/2014/main" id="{658F40E2-CAC1-4E7C-9215-3CC94C0969D0}"/>
              </a:ext>
            </a:extLst>
          </p:cNvPr>
          <p:cNvSpPr>
            <a:spLocks noGrp="1"/>
          </p:cNvSpPr>
          <p:nvPr>
            <p:ph type="body" sz="quarter" idx="10"/>
          </p:nvPr>
        </p:nvSpPr>
        <p:spPr>
          <a:xfrm>
            <a:off x="776288" y="241911"/>
            <a:ext cx="7739062" cy="571500"/>
          </a:xfrm>
        </p:spPr>
        <p:txBody>
          <a:bodyPr/>
          <a:lstStyle/>
          <a:p>
            <a:r>
              <a:rPr lang="en-GB" dirty="0"/>
              <a:t>Which do you prefer?</a:t>
            </a:r>
          </a:p>
        </p:txBody>
      </p:sp>
      <p:sp>
        <p:nvSpPr>
          <p:cNvPr id="17" name="Pentagon 20">
            <a:extLst>
              <a:ext uri="{FF2B5EF4-FFF2-40B4-BE49-F238E27FC236}">
                <a16:creationId xmlns:a16="http://schemas.microsoft.com/office/drawing/2014/main" id="{C830A961-B1CF-4014-ACFB-B6F4889ABD2A}"/>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18" name="Graphic 15" descr="Chat">
            <a:extLst>
              <a:ext uri="{FF2B5EF4-FFF2-40B4-BE49-F238E27FC236}">
                <a16:creationId xmlns:a16="http://schemas.microsoft.com/office/drawing/2014/main" id="{2233BBEB-3987-4920-84D0-1DFC1467F17B}"/>
              </a:ext>
            </a:extLst>
          </p:cNvPr>
          <p:cNvPicPr>
            <a:picLocks noChangeAspect="1"/>
          </p:cNvPicPr>
          <p:nvPr/>
        </p:nvPicPr>
        <p:blipFill>
          <a:blip r:embed="rId13" cstate="screen">
            <a:extLst>
              <a:ext uri="{28A0092B-C50C-407E-A947-70E740481C1C}">
                <a14:useLocalDpi xmlns:a14="http://schemas.microsoft.com/office/drawing/2010/main"/>
              </a:ext>
              <a:ext uri="{96DAC541-7B7A-43D3-8B79-37D633B846F1}">
                <asvg:svgBlip xmlns:asvg="http://schemas.microsoft.com/office/drawing/2016/SVG/main" xmlns="" r:embed="rId14"/>
              </a:ext>
            </a:extLst>
          </a:blip>
          <a:stretch>
            <a:fillRect/>
          </a:stretch>
        </p:blipFill>
        <p:spPr>
          <a:xfrm>
            <a:off x="0" y="203254"/>
            <a:ext cx="579600" cy="579600"/>
          </a:xfrm>
          <a:prstGeom prst="rect">
            <a:avLst/>
          </a:prstGeom>
        </p:spPr>
      </p:pic>
      <p:pic>
        <p:nvPicPr>
          <p:cNvPr id="2056" name="Picture 8" descr="Nike designs and sells footwear, clothing, and other related equipment. It  is currently the most valuable brand amo… | Nike logo, Nike logo vector,  Nike swoosh logo">
            <a:extLst>
              <a:ext uri="{FF2B5EF4-FFF2-40B4-BE49-F238E27FC236}">
                <a16:creationId xmlns:a16="http://schemas.microsoft.com/office/drawing/2014/main" id="{0F3ABD9C-3284-44FE-9257-67B6824DFD99}"/>
              </a:ext>
            </a:extLst>
          </p:cNvPr>
          <p:cNvPicPr>
            <a:picLocks noChangeAspect="1" noChangeArrowheads="1"/>
          </p:cNvPicPr>
          <p:nvPr/>
        </p:nvPicPr>
        <p:blipFill>
          <a:blip r:embed="rId15"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991592" y="2824810"/>
            <a:ext cx="3368359" cy="2105224"/>
          </a:xfrm>
          <a:prstGeom prst="rect">
            <a:avLst/>
          </a:prstGeom>
          <a:extLst>
            <a:ext uri="{909E8E84-426E-40DD-AFC4-6F175D3DCCD1}">
              <a14:hiddenFill xmlns:a14="http://schemas.microsoft.com/office/drawing/2010/main">
                <a:solidFill>
                  <a:srgbClr val="FFFFFF"/>
                </a:solidFill>
              </a14:hiddenFill>
            </a:ext>
          </a:extLst>
        </p:spPr>
      </p:pic>
      <p:pic>
        <p:nvPicPr>
          <p:cNvPr id="24" name="Picture 2" descr="Fred Perry Logo transparent PNG - StickPNG">
            <a:extLst>
              <a:ext uri="{FF2B5EF4-FFF2-40B4-BE49-F238E27FC236}">
                <a16:creationId xmlns:a16="http://schemas.microsoft.com/office/drawing/2014/main" id="{C9F5EEF4-F489-40D5-A369-4246827BC422}"/>
              </a:ext>
            </a:extLst>
          </p:cNvPr>
          <p:cNvPicPr>
            <a:picLocks noChangeAspect="1" noChangeArrowheads="1"/>
          </p:cNvPicPr>
          <p:nvPr/>
        </p:nvPicPr>
        <p:blipFill>
          <a:blip r:embed="rId16">
            <a:extLst>
              <a:ext uri="{28A0092B-C50C-407E-A947-70E740481C1C}">
                <a14:useLocalDpi xmlns:a14="http://schemas.microsoft.com/office/drawing/2010/main"/>
              </a:ext>
            </a:extLst>
          </a:blip>
          <a:srcRect/>
          <a:stretch>
            <a:fillRect/>
          </a:stretch>
        </p:blipFill>
        <p:spPr bwMode="auto">
          <a:xfrm>
            <a:off x="4300169" y="2595742"/>
            <a:ext cx="4448237" cy="2252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87106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4" descr="Chevron arrows">
            <a:extLst>
              <a:ext uri="{FF2B5EF4-FFF2-40B4-BE49-F238E27FC236}">
                <a16:creationId xmlns:a16="http://schemas.microsoft.com/office/drawing/2014/main" id="{53756D37-8431-4F78-AF62-8497044FF016}"/>
              </a:ext>
            </a:extLst>
          </p:cNvPr>
          <p:cNvPicPr>
            <a:picLocks noChangeAspect="1"/>
          </p:cNvPicPr>
          <p:nvPr/>
        </p:nvPicPr>
        <p:blipFill rotWithShape="1">
          <a:blip r:embed="rId3" cstate="print">
            <a:extLst>
              <a:ext uri="{28A0092B-C50C-407E-A947-70E740481C1C}">
                <a14:useLocalDpi xmlns:a14="http://schemas.microsoft.com/office/drawing/2010/main"/>
              </a:ext>
              <a:ext uri="{96DAC541-7B7A-43D3-8B79-37D633B846F1}">
                <asvg:svgBlip xmlns:asvg="http://schemas.microsoft.com/office/drawing/2016/SVG/main" xmlns="" r:embed="rId4"/>
              </a:ext>
            </a:extLst>
          </a:blip>
          <a:srcRect t="37601"/>
          <a:stretch/>
        </p:blipFill>
        <p:spPr>
          <a:xfrm flipH="1">
            <a:off x="2498048" y="1031965"/>
            <a:ext cx="4147902" cy="2588251"/>
          </a:xfrm>
          <a:prstGeom prst="rect">
            <a:avLst/>
          </a:prstGeom>
        </p:spPr>
      </p:pic>
      <p:pic>
        <p:nvPicPr>
          <p:cNvPr id="12" name="Graphic 11" descr="Canyon scene">
            <a:extLst>
              <a:ext uri="{FF2B5EF4-FFF2-40B4-BE49-F238E27FC236}">
                <a16:creationId xmlns:a16="http://schemas.microsoft.com/office/drawing/2014/main" id="{EFEC5B7B-2D93-4B72-AABD-8A7BCF504B01}"/>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4996097" y="2125758"/>
            <a:ext cx="4147903" cy="4147903"/>
          </a:xfrm>
          <a:prstGeom prst="rect">
            <a:avLst/>
          </a:prstGeom>
        </p:spPr>
      </p:pic>
      <p:pic>
        <p:nvPicPr>
          <p:cNvPr id="32" name="Graphic 31" descr="Castle scene">
            <a:extLst>
              <a:ext uri="{FF2B5EF4-FFF2-40B4-BE49-F238E27FC236}">
                <a16:creationId xmlns:a16="http://schemas.microsoft.com/office/drawing/2014/main" id="{160F8BBC-C72A-49AA-B4B2-68E5DCFC517E}"/>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23400" y="2125759"/>
            <a:ext cx="4147903" cy="4147903"/>
          </a:xfrm>
          <a:prstGeom prst="rect">
            <a:avLst/>
          </a:prstGeom>
        </p:spPr>
      </p:pic>
      <p:pic>
        <p:nvPicPr>
          <p:cNvPr id="4" name="Picture 3" descr="Shape, background pattern&#10;&#10;Description automatically generated">
            <a:extLst>
              <a:ext uri="{FF2B5EF4-FFF2-40B4-BE49-F238E27FC236}">
                <a16:creationId xmlns:a16="http://schemas.microsoft.com/office/drawing/2014/main" id="{D9EB9577-DF4B-472C-B566-D7D064AB1705}"/>
              </a:ext>
            </a:extLst>
          </p:cNvPr>
          <p:cNvPicPr>
            <a:picLocks noChangeAspect="1"/>
          </p:cNvPicPr>
          <p:nvPr/>
        </p:nvPicPr>
        <p:blipFill rotWithShape="1">
          <a:blip r:embed="rId9" cstate="hqprint">
            <a:clrChange>
              <a:clrFrom>
                <a:srgbClr val="FFFFFF"/>
              </a:clrFrom>
              <a:clrTo>
                <a:srgbClr val="FFFFFF">
                  <a:alpha val="0"/>
                </a:srgbClr>
              </a:clrTo>
            </a:clrChange>
            <a:alphaModFix amt="35000"/>
            <a:extLst>
              <a:ext uri="{28A0092B-C50C-407E-A947-70E740481C1C}">
                <a14:useLocalDpi xmlns:a14="http://schemas.microsoft.com/office/drawing/2010/main"/>
              </a:ext>
            </a:extLst>
          </a:blip>
          <a:srcRect/>
          <a:stretch/>
        </p:blipFill>
        <p:spPr>
          <a:xfrm rot="10800000" flipH="1">
            <a:off x="4572000" y="2232344"/>
            <a:ext cx="4284744" cy="3317397"/>
          </a:xfrm>
          <a:prstGeom prst="rect">
            <a:avLst/>
          </a:prstGeom>
        </p:spPr>
      </p:pic>
      <p:pic>
        <p:nvPicPr>
          <p:cNvPr id="6" name="Picture 5" descr="Shape, background pattern&#10;&#10;Description automatically generated">
            <a:extLst>
              <a:ext uri="{FF2B5EF4-FFF2-40B4-BE49-F238E27FC236}">
                <a16:creationId xmlns:a16="http://schemas.microsoft.com/office/drawing/2014/main" id="{E93EE620-6F8C-4849-AD39-74C232CC5E39}"/>
              </a:ext>
            </a:extLst>
          </p:cNvPr>
          <p:cNvPicPr>
            <a:picLocks noChangeAspect="1"/>
          </p:cNvPicPr>
          <p:nvPr/>
        </p:nvPicPr>
        <p:blipFill rotWithShape="1">
          <a:blip r:embed="rId9" cstate="hqprint">
            <a:clrChange>
              <a:clrFrom>
                <a:srgbClr val="FFFFFF"/>
              </a:clrFrom>
              <a:clrTo>
                <a:srgbClr val="FFFFFF">
                  <a:alpha val="0"/>
                </a:srgbClr>
              </a:clrTo>
            </a:clrChange>
            <a:alphaModFix amt="35000"/>
            <a:duotone>
              <a:schemeClr val="accent2">
                <a:shade val="45000"/>
                <a:satMod val="135000"/>
              </a:schemeClr>
              <a:prstClr val="white"/>
            </a:duotone>
            <a:extLst>
              <a:ext uri="{28A0092B-C50C-407E-A947-70E740481C1C}">
                <a14:useLocalDpi xmlns:a14="http://schemas.microsoft.com/office/drawing/2010/main"/>
              </a:ext>
            </a:extLst>
          </a:blip>
          <a:srcRect/>
          <a:stretch/>
        </p:blipFill>
        <p:spPr>
          <a:xfrm rot="10800000">
            <a:off x="287255" y="2232344"/>
            <a:ext cx="4284745" cy="3317397"/>
          </a:xfrm>
          <a:prstGeom prst="rect">
            <a:avLst/>
          </a:prstGeom>
        </p:spPr>
      </p:pic>
      <p:sp>
        <p:nvSpPr>
          <p:cNvPr id="7" name="Rectangle: Rounded Corners 33">
            <a:extLst>
              <a:ext uri="{FF2B5EF4-FFF2-40B4-BE49-F238E27FC236}">
                <a16:creationId xmlns:a16="http://schemas.microsoft.com/office/drawing/2014/main" id="{22520788-8630-42D8-A209-51308F6D2A69}"/>
              </a:ext>
            </a:extLst>
          </p:cNvPr>
          <p:cNvSpPr/>
          <p:nvPr/>
        </p:nvSpPr>
        <p:spPr>
          <a:xfrm>
            <a:off x="7137969" y="1914569"/>
            <a:ext cx="1718775" cy="635549"/>
          </a:xfrm>
          <a:prstGeom prst="wedgeRoundRectCallout">
            <a:avLst>
              <a:gd name="adj1" fmla="val -37331"/>
              <a:gd name="adj2" fmla="val 69634"/>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I prefer blue!</a:t>
            </a:r>
          </a:p>
        </p:txBody>
      </p:sp>
      <p:sp>
        <p:nvSpPr>
          <p:cNvPr id="8" name="Rectangle: Rounded Corners 33">
            <a:extLst>
              <a:ext uri="{FF2B5EF4-FFF2-40B4-BE49-F238E27FC236}">
                <a16:creationId xmlns:a16="http://schemas.microsoft.com/office/drawing/2014/main" id="{2EC887D0-3DA3-474B-AF99-457E758CAE32}"/>
              </a:ext>
            </a:extLst>
          </p:cNvPr>
          <p:cNvSpPr/>
          <p:nvPr/>
        </p:nvSpPr>
        <p:spPr>
          <a:xfrm>
            <a:off x="287256" y="1914569"/>
            <a:ext cx="1718775" cy="635549"/>
          </a:xfrm>
          <a:prstGeom prst="wedgeRoundRectCallout">
            <a:avLst>
              <a:gd name="adj1" fmla="val 35046"/>
              <a:gd name="adj2" fmla="val 71307"/>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I prefer red!</a:t>
            </a:r>
          </a:p>
        </p:txBody>
      </p:sp>
      <p:sp>
        <p:nvSpPr>
          <p:cNvPr id="9" name="Speech Bubble: Rectangle with Corners Rounded 8">
            <a:extLst>
              <a:ext uri="{FF2B5EF4-FFF2-40B4-BE49-F238E27FC236}">
                <a16:creationId xmlns:a16="http://schemas.microsoft.com/office/drawing/2014/main" id="{C808D9B8-E633-4891-B9AC-4969E10D265A}"/>
              </a:ext>
            </a:extLst>
          </p:cNvPr>
          <p:cNvSpPr/>
          <p:nvPr/>
        </p:nvSpPr>
        <p:spPr>
          <a:xfrm>
            <a:off x="1197402" y="5790746"/>
            <a:ext cx="3254671" cy="878525"/>
          </a:xfrm>
          <a:prstGeom prst="wedgeRoundRectCallout">
            <a:avLst>
              <a:gd name="adj1" fmla="val -55135"/>
              <a:gd name="adj2" fmla="val -27679"/>
              <a:gd name="adj3" fmla="val 16667"/>
            </a:avLst>
          </a:prstGeom>
          <a:solidFill>
            <a:schemeClr val="accent3"/>
          </a:solidFill>
          <a:ln w="28575">
            <a:solidFill>
              <a:schemeClr val="bg1">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Don’t forget!</a:t>
            </a:r>
          </a:p>
          <a:p>
            <a:pPr algn="ctr"/>
            <a:r>
              <a:rPr lang="en-GB" sz="1600" dirty="0"/>
              <a:t>Add a point to your tally chart for the one that you prefer!</a:t>
            </a:r>
          </a:p>
        </p:txBody>
      </p:sp>
      <p:pic>
        <p:nvPicPr>
          <p:cNvPr id="10" name="Picture 9" descr="A picture containing graphics, clock, drawing&#10;&#10;Description automatically generated">
            <a:extLst>
              <a:ext uri="{FF2B5EF4-FFF2-40B4-BE49-F238E27FC236}">
                <a16:creationId xmlns:a16="http://schemas.microsoft.com/office/drawing/2014/main" id="{5CEB3B6D-AB6B-42EE-9551-4F7A7760A262}"/>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184945" y="5700926"/>
            <a:ext cx="771985" cy="1157074"/>
          </a:xfrm>
          <a:prstGeom prst="rect">
            <a:avLst/>
          </a:prstGeom>
        </p:spPr>
      </p:pic>
      <p:graphicFrame>
        <p:nvGraphicFramePr>
          <p:cNvPr id="11" name="Table 11">
            <a:extLst>
              <a:ext uri="{FF2B5EF4-FFF2-40B4-BE49-F238E27FC236}">
                <a16:creationId xmlns:a16="http://schemas.microsoft.com/office/drawing/2014/main" id="{55FE917F-B32E-45ED-91D8-3AAE7706F7AD}"/>
              </a:ext>
            </a:extLst>
          </p:cNvPr>
          <p:cNvGraphicFramePr>
            <a:graphicFrameLocks noGrp="1"/>
          </p:cNvGraphicFramePr>
          <p:nvPr/>
        </p:nvGraphicFramePr>
        <p:xfrm>
          <a:off x="4691928" y="5790746"/>
          <a:ext cx="4164816" cy="805023"/>
        </p:xfrm>
        <a:graphic>
          <a:graphicData uri="http://schemas.openxmlformats.org/drawingml/2006/table">
            <a:tbl>
              <a:tblPr firstRow="1" bandRow="1">
                <a:tableStyleId>{073A0DAA-6AF3-43AB-8588-CEC1D06C72B9}</a:tableStyleId>
              </a:tblPr>
              <a:tblGrid>
                <a:gridCol w="2082408">
                  <a:extLst>
                    <a:ext uri="{9D8B030D-6E8A-4147-A177-3AD203B41FA5}">
                      <a16:colId xmlns:a16="http://schemas.microsoft.com/office/drawing/2014/main" val="917729156"/>
                    </a:ext>
                  </a:extLst>
                </a:gridCol>
                <a:gridCol w="2082408">
                  <a:extLst>
                    <a:ext uri="{9D8B030D-6E8A-4147-A177-3AD203B41FA5}">
                      <a16:colId xmlns:a16="http://schemas.microsoft.com/office/drawing/2014/main" val="764348281"/>
                    </a:ext>
                  </a:extLst>
                </a:gridCol>
              </a:tblGrid>
              <a:tr h="333607">
                <a:tc>
                  <a:txBody>
                    <a:bodyPr/>
                    <a:lstStyle/>
                    <a:p>
                      <a:pPr algn="ctr"/>
                      <a:r>
                        <a:rPr lang="en-GB" dirty="0">
                          <a:solidFill>
                            <a:schemeClr val="bg1"/>
                          </a:solidFill>
                        </a:rPr>
                        <a:t>Red</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2"/>
                    </a:solidFill>
                  </a:tcPr>
                </a:tc>
                <a:tc>
                  <a:txBody>
                    <a:bodyPr/>
                    <a:lstStyle/>
                    <a:p>
                      <a:pPr algn="ctr"/>
                      <a:r>
                        <a:rPr lang="en-GB" dirty="0">
                          <a:solidFill>
                            <a:schemeClr val="bg1"/>
                          </a:solidFill>
                        </a:rPr>
                        <a:t>Blue</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69846167"/>
                  </a:ext>
                </a:extLst>
              </a:tr>
              <a:tr h="439263">
                <a:tc>
                  <a:txBody>
                    <a:bodyPr/>
                    <a:lstStyle/>
                    <a:p>
                      <a:pPr algn="ctr"/>
                      <a:endParaRPr lang="en-GB" dirty="0">
                        <a:solidFill>
                          <a:schemeClr val="bg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solidFill>
                  </a:tcPr>
                </a:tc>
                <a:tc>
                  <a:txBody>
                    <a:bodyPr/>
                    <a:lstStyle/>
                    <a:p>
                      <a:pPr algn="ctr"/>
                      <a:endParaRPr lang="en-GB" dirty="0">
                        <a:solidFill>
                          <a:schemeClr val="bg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746269384"/>
                  </a:ext>
                </a:extLst>
              </a:tr>
            </a:tbl>
          </a:graphicData>
        </a:graphic>
      </p:graphicFrame>
      <p:pic>
        <p:nvPicPr>
          <p:cNvPr id="13" name="Graphic 12" descr="Tally">
            <a:extLst>
              <a:ext uri="{FF2B5EF4-FFF2-40B4-BE49-F238E27FC236}">
                <a16:creationId xmlns:a16="http://schemas.microsoft.com/office/drawing/2014/main" id="{E604CF0D-FD46-448C-98BE-A31C4D2F37FD}"/>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4691928" y="6109002"/>
            <a:ext cx="486767" cy="486767"/>
          </a:xfrm>
          <a:prstGeom prst="rect">
            <a:avLst/>
          </a:prstGeom>
        </p:spPr>
      </p:pic>
      <p:pic>
        <p:nvPicPr>
          <p:cNvPr id="15" name="Graphic 14" descr="Tally">
            <a:extLst>
              <a:ext uri="{FF2B5EF4-FFF2-40B4-BE49-F238E27FC236}">
                <a16:creationId xmlns:a16="http://schemas.microsoft.com/office/drawing/2014/main" id="{2B2BCC78-232F-46D5-BAC5-A21D07A7B09A}"/>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6823444" y="6109002"/>
            <a:ext cx="486767" cy="486767"/>
          </a:xfrm>
          <a:prstGeom prst="rect">
            <a:avLst/>
          </a:prstGeom>
        </p:spPr>
      </p:pic>
      <p:sp>
        <p:nvSpPr>
          <p:cNvPr id="16" name="Rectangle: Rounded Corners 15">
            <a:extLst>
              <a:ext uri="{FF2B5EF4-FFF2-40B4-BE49-F238E27FC236}">
                <a16:creationId xmlns:a16="http://schemas.microsoft.com/office/drawing/2014/main" id="{793AEE28-7D49-418E-9ACE-D1A82708A809}"/>
              </a:ext>
            </a:extLst>
          </p:cNvPr>
          <p:cNvSpPr/>
          <p:nvPr/>
        </p:nvSpPr>
        <p:spPr>
          <a:xfrm>
            <a:off x="2221538" y="1285607"/>
            <a:ext cx="4700923" cy="50702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Which of these do you prefer?</a:t>
            </a:r>
            <a:endParaRPr lang="en-GB" sz="1600" dirty="0"/>
          </a:p>
        </p:txBody>
      </p:sp>
      <p:sp>
        <p:nvSpPr>
          <p:cNvPr id="14" name="Text Placeholder 1">
            <a:extLst>
              <a:ext uri="{FF2B5EF4-FFF2-40B4-BE49-F238E27FC236}">
                <a16:creationId xmlns:a16="http://schemas.microsoft.com/office/drawing/2014/main" id="{658F40E2-CAC1-4E7C-9215-3CC94C0969D0}"/>
              </a:ext>
            </a:extLst>
          </p:cNvPr>
          <p:cNvSpPr>
            <a:spLocks noGrp="1"/>
          </p:cNvSpPr>
          <p:nvPr>
            <p:ph type="body" sz="quarter" idx="10"/>
          </p:nvPr>
        </p:nvSpPr>
        <p:spPr>
          <a:xfrm>
            <a:off x="776288" y="241911"/>
            <a:ext cx="7739062" cy="571500"/>
          </a:xfrm>
        </p:spPr>
        <p:txBody>
          <a:bodyPr/>
          <a:lstStyle/>
          <a:p>
            <a:r>
              <a:rPr lang="en-GB" dirty="0"/>
              <a:t>Which do you prefer?</a:t>
            </a:r>
          </a:p>
        </p:txBody>
      </p:sp>
      <p:sp>
        <p:nvSpPr>
          <p:cNvPr id="17" name="Pentagon 20">
            <a:extLst>
              <a:ext uri="{FF2B5EF4-FFF2-40B4-BE49-F238E27FC236}">
                <a16:creationId xmlns:a16="http://schemas.microsoft.com/office/drawing/2014/main" id="{C830A961-B1CF-4014-ACFB-B6F4889ABD2A}"/>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18" name="Graphic 15" descr="Chat">
            <a:extLst>
              <a:ext uri="{FF2B5EF4-FFF2-40B4-BE49-F238E27FC236}">
                <a16:creationId xmlns:a16="http://schemas.microsoft.com/office/drawing/2014/main" id="{2233BBEB-3987-4920-84D0-1DFC1467F17B}"/>
              </a:ext>
            </a:extLst>
          </p:cNvPr>
          <p:cNvPicPr>
            <a:picLocks noChangeAspect="1"/>
          </p:cNvPicPr>
          <p:nvPr/>
        </p:nvPicPr>
        <p:blipFill>
          <a:blip r:embed="rId13" cstate="screen">
            <a:extLst>
              <a:ext uri="{28A0092B-C50C-407E-A947-70E740481C1C}">
                <a14:useLocalDpi xmlns:a14="http://schemas.microsoft.com/office/drawing/2010/main"/>
              </a:ext>
              <a:ext uri="{96DAC541-7B7A-43D3-8B79-37D633B846F1}">
                <asvg:svgBlip xmlns:asvg="http://schemas.microsoft.com/office/drawing/2016/SVG/main" xmlns="" r:embed="rId14"/>
              </a:ext>
            </a:extLst>
          </a:blip>
          <a:stretch>
            <a:fillRect/>
          </a:stretch>
        </p:blipFill>
        <p:spPr>
          <a:xfrm>
            <a:off x="0" y="203254"/>
            <a:ext cx="579600" cy="579600"/>
          </a:xfrm>
          <a:prstGeom prst="rect">
            <a:avLst/>
          </a:prstGeom>
        </p:spPr>
      </p:pic>
      <p:pic>
        <p:nvPicPr>
          <p:cNvPr id="3" name="Picture 2">
            <a:extLst>
              <a:ext uri="{FF2B5EF4-FFF2-40B4-BE49-F238E27FC236}">
                <a16:creationId xmlns:a16="http://schemas.microsoft.com/office/drawing/2014/main" id="{FB53E52D-CBE3-401E-B9B6-130FAD15650C}"/>
              </a:ext>
            </a:extLst>
          </p:cNvPr>
          <p:cNvPicPr>
            <a:picLocks noChangeAspect="1"/>
          </p:cNvPicPr>
          <p:nvPr/>
        </p:nvPicPr>
        <p:blipFill>
          <a:blip r:embed="rId15"/>
          <a:stretch>
            <a:fillRect/>
          </a:stretch>
        </p:blipFill>
        <p:spPr>
          <a:xfrm>
            <a:off x="4835178" y="2847558"/>
            <a:ext cx="3190894" cy="2056152"/>
          </a:xfrm>
          <a:prstGeom prst="roundRect">
            <a:avLst/>
          </a:prstGeom>
        </p:spPr>
      </p:pic>
      <p:pic>
        <p:nvPicPr>
          <p:cNvPr id="28" name="Picture 27">
            <a:extLst>
              <a:ext uri="{FF2B5EF4-FFF2-40B4-BE49-F238E27FC236}">
                <a16:creationId xmlns:a16="http://schemas.microsoft.com/office/drawing/2014/main" id="{3A8386C7-BEE1-4BD2-8823-C346844E7662}"/>
              </a:ext>
            </a:extLst>
          </p:cNvPr>
          <p:cNvPicPr>
            <a:picLocks noChangeAspect="1"/>
          </p:cNvPicPr>
          <p:nvPr/>
        </p:nvPicPr>
        <p:blipFill>
          <a:blip r:embed="rId16"/>
          <a:stretch>
            <a:fillRect/>
          </a:stretch>
        </p:blipFill>
        <p:spPr>
          <a:xfrm>
            <a:off x="1197402" y="2847558"/>
            <a:ext cx="3190894" cy="2056152"/>
          </a:xfrm>
          <a:prstGeom prst="roundRect">
            <a:avLst/>
          </a:prstGeom>
        </p:spPr>
      </p:pic>
    </p:spTree>
    <p:extLst>
      <p:ext uri="{BB962C8B-B14F-4D97-AF65-F5344CB8AC3E}">
        <p14:creationId xmlns:p14="http://schemas.microsoft.com/office/powerpoint/2010/main" val="26615954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 name="Graphic 39" descr="Thought bubble">
            <a:extLst>
              <a:ext uri="{FF2B5EF4-FFF2-40B4-BE49-F238E27FC236}">
                <a16:creationId xmlns:a16="http://schemas.microsoft.com/office/drawing/2014/main" id="{86713F3D-E242-4C75-AEDB-3E9BEF63CF8D}"/>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708206" y="1461122"/>
            <a:ext cx="3800840" cy="3800840"/>
          </a:xfrm>
          <a:prstGeom prst="rect">
            <a:avLst/>
          </a:prstGeom>
        </p:spPr>
      </p:pic>
      <p:pic>
        <p:nvPicPr>
          <p:cNvPr id="36" name="Graphic 35" descr="Tally">
            <a:extLst>
              <a:ext uri="{FF2B5EF4-FFF2-40B4-BE49-F238E27FC236}">
                <a16:creationId xmlns:a16="http://schemas.microsoft.com/office/drawing/2014/main" id="{C30775E9-EDC9-4577-B699-1DFBB71BB596}"/>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5083206" y="1794161"/>
            <a:ext cx="3800840" cy="3800840"/>
          </a:xfrm>
          <a:prstGeom prst="rect">
            <a:avLst/>
          </a:prstGeom>
        </p:spPr>
      </p:pic>
      <p:sp>
        <p:nvSpPr>
          <p:cNvPr id="6" name="Text Placeholder 1">
            <a:extLst>
              <a:ext uri="{FF2B5EF4-FFF2-40B4-BE49-F238E27FC236}">
                <a16:creationId xmlns:a16="http://schemas.microsoft.com/office/drawing/2014/main" id="{1B233BE0-CDD7-4680-B84F-1A938BBB761E}"/>
              </a:ext>
            </a:extLst>
          </p:cNvPr>
          <p:cNvSpPr>
            <a:spLocks noGrp="1"/>
          </p:cNvSpPr>
          <p:nvPr>
            <p:ph type="body" sz="quarter" idx="10"/>
          </p:nvPr>
        </p:nvSpPr>
        <p:spPr>
          <a:xfrm>
            <a:off x="776288" y="241911"/>
            <a:ext cx="7739062" cy="571500"/>
          </a:xfrm>
        </p:spPr>
        <p:txBody>
          <a:bodyPr/>
          <a:lstStyle/>
          <a:p>
            <a:r>
              <a:rPr lang="en-GB" dirty="0"/>
              <a:t>Which do you prefer?</a:t>
            </a:r>
          </a:p>
        </p:txBody>
      </p:sp>
      <p:sp>
        <p:nvSpPr>
          <p:cNvPr id="7" name="Pentagon 20">
            <a:extLst>
              <a:ext uri="{FF2B5EF4-FFF2-40B4-BE49-F238E27FC236}">
                <a16:creationId xmlns:a16="http://schemas.microsoft.com/office/drawing/2014/main" id="{8F0B67AB-7570-4CCC-AF67-A509BCDCB084}"/>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8" name="Graphic 15" descr="Chat">
            <a:extLst>
              <a:ext uri="{FF2B5EF4-FFF2-40B4-BE49-F238E27FC236}">
                <a16:creationId xmlns:a16="http://schemas.microsoft.com/office/drawing/2014/main" id="{599C2397-ADE2-4256-82E8-1A23E8CEDEC9}"/>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xmlns="" r:embed="rId7"/>
              </a:ext>
            </a:extLst>
          </a:blip>
          <a:stretch>
            <a:fillRect/>
          </a:stretch>
        </p:blipFill>
        <p:spPr>
          <a:xfrm>
            <a:off x="0" y="203254"/>
            <a:ext cx="579600" cy="579600"/>
          </a:xfrm>
          <a:prstGeom prst="rect">
            <a:avLst/>
          </a:prstGeom>
        </p:spPr>
      </p:pic>
      <p:pic>
        <p:nvPicPr>
          <p:cNvPr id="10" name="Picture 9" descr="Shape, background pattern&#10;&#10;Description automatically generated">
            <a:extLst>
              <a:ext uri="{FF2B5EF4-FFF2-40B4-BE49-F238E27FC236}">
                <a16:creationId xmlns:a16="http://schemas.microsoft.com/office/drawing/2014/main" id="{BAD7074F-BC16-483D-9448-0E156BF0D3A1}"/>
              </a:ext>
            </a:extLst>
          </p:cNvPr>
          <p:cNvPicPr>
            <a:picLocks noChangeAspect="1"/>
          </p:cNvPicPr>
          <p:nvPr/>
        </p:nvPicPr>
        <p:blipFill rotWithShape="1">
          <a:blip r:embed="rId8" cstate="print">
            <a:clrChange>
              <a:clrFrom>
                <a:srgbClr val="FFFFFF"/>
              </a:clrFrom>
              <a:clrTo>
                <a:srgbClr val="FFFFFF">
                  <a:alpha val="0"/>
                </a:srgbClr>
              </a:clrTo>
            </a:clrChange>
            <a:alphaModFix amt="35000"/>
            <a:extLst>
              <a:ext uri="{28A0092B-C50C-407E-A947-70E740481C1C}">
                <a14:useLocalDpi xmlns:a14="http://schemas.microsoft.com/office/drawing/2010/main"/>
              </a:ext>
            </a:extLst>
          </a:blip>
          <a:srcRect/>
          <a:stretch/>
        </p:blipFill>
        <p:spPr>
          <a:xfrm rot="10800000">
            <a:off x="4293686" y="2050252"/>
            <a:ext cx="4850314" cy="2541614"/>
          </a:xfrm>
          <a:prstGeom prst="rect">
            <a:avLst/>
          </a:prstGeom>
        </p:spPr>
      </p:pic>
      <p:pic>
        <p:nvPicPr>
          <p:cNvPr id="12" name="Picture 11" descr="Shape, background pattern&#10;&#10;Description automatically generated">
            <a:extLst>
              <a:ext uri="{FF2B5EF4-FFF2-40B4-BE49-F238E27FC236}">
                <a16:creationId xmlns:a16="http://schemas.microsoft.com/office/drawing/2014/main" id="{43D0A7D5-F606-4EB6-8DC7-A148A08EF03A}"/>
              </a:ext>
            </a:extLst>
          </p:cNvPr>
          <p:cNvPicPr>
            <a:picLocks noChangeAspect="1"/>
          </p:cNvPicPr>
          <p:nvPr/>
        </p:nvPicPr>
        <p:blipFill rotWithShape="1">
          <a:blip r:embed="rId9" cstate="hqprint">
            <a:clrChange>
              <a:clrFrom>
                <a:srgbClr val="FFFFFF"/>
              </a:clrFrom>
              <a:clrTo>
                <a:srgbClr val="FFFFFF">
                  <a:alpha val="0"/>
                </a:srgbClr>
              </a:clrTo>
            </a:clrChange>
            <a:alphaModFix amt="35000"/>
            <a:duotone>
              <a:schemeClr val="accent2">
                <a:shade val="45000"/>
                <a:satMod val="135000"/>
              </a:schemeClr>
              <a:prstClr val="white"/>
            </a:duotone>
            <a:extLst>
              <a:ext uri="{28A0092B-C50C-407E-A947-70E740481C1C}">
                <a14:useLocalDpi xmlns:a14="http://schemas.microsoft.com/office/drawing/2010/main"/>
              </a:ext>
            </a:extLst>
          </a:blip>
          <a:srcRect/>
          <a:stretch/>
        </p:blipFill>
        <p:spPr>
          <a:xfrm rot="10800000" flipH="1">
            <a:off x="0" y="2050252"/>
            <a:ext cx="5522045" cy="2622580"/>
          </a:xfrm>
          <a:prstGeom prst="rect">
            <a:avLst/>
          </a:prstGeom>
        </p:spPr>
      </p:pic>
      <p:sp>
        <p:nvSpPr>
          <p:cNvPr id="13" name="Rectangle: Rounded Corners 12">
            <a:extLst>
              <a:ext uri="{FF2B5EF4-FFF2-40B4-BE49-F238E27FC236}">
                <a16:creationId xmlns:a16="http://schemas.microsoft.com/office/drawing/2014/main" id="{93DA88BA-86F0-4371-8875-B66F1DC1EDA3}"/>
              </a:ext>
            </a:extLst>
          </p:cNvPr>
          <p:cNvSpPr/>
          <p:nvPr/>
        </p:nvSpPr>
        <p:spPr>
          <a:xfrm>
            <a:off x="477772" y="1195990"/>
            <a:ext cx="8186915" cy="731976"/>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What did you prefer? (2-3 mins)</a:t>
            </a:r>
          </a:p>
          <a:p>
            <a:pPr algn="ctr"/>
            <a:r>
              <a:rPr lang="en-GB" sz="1600" dirty="0"/>
              <a:t>Now count up your tally. Did you get more blues or more reds? </a:t>
            </a:r>
          </a:p>
        </p:txBody>
      </p:sp>
      <p:sp>
        <p:nvSpPr>
          <p:cNvPr id="14" name="Rectangle: Rounded Corners 33">
            <a:extLst>
              <a:ext uri="{FF2B5EF4-FFF2-40B4-BE49-F238E27FC236}">
                <a16:creationId xmlns:a16="http://schemas.microsoft.com/office/drawing/2014/main" id="{44C5D53B-2898-4986-AF42-CC2B83EC7073}"/>
              </a:ext>
            </a:extLst>
          </p:cNvPr>
          <p:cNvSpPr/>
          <p:nvPr/>
        </p:nvSpPr>
        <p:spPr>
          <a:xfrm>
            <a:off x="477772" y="2321522"/>
            <a:ext cx="2469370" cy="635549"/>
          </a:xfrm>
          <a:prstGeom prst="roundRect">
            <a:avLst/>
          </a:prstGeom>
          <a:solidFill>
            <a:schemeClr val="accent2"/>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latin typeface="Century Gothic"/>
                <a:ea typeface="Century Gothic"/>
                <a:cs typeface="Century Gothic"/>
                <a:sym typeface="Century Gothic"/>
              </a:rPr>
              <a:t>Mostly Reds</a:t>
            </a:r>
          </a:p>
        </p:txBody>
      </p:sp>
      <p:sp>
        <p:nvSpPr>
          <p:cNvPr id="15" name="Rectangle: Rounded Corners 33">
            <a:extLst>
              <a:ext uri="{FF2B5EF4-FFF2-40B4-BE49-F238E27FC236}">
                <a16:creationId xmlns:a16="http://schemas.microsoft.com/office/drawing/2014/main" id="{E3EAA330-F689-4C4C-A2ED-A435BE482FB6}"/>
              </a:ext>
            </a:extLst>
          </p:cNvPr>
          <p:cNvSpPr/>
          <p:nvPr/>
        </p:nvSpPr>
        <p:spPr>
          <a:xfrm>
            <a:off x="3336545" y="2333253"/>
            <a:ext cx="2469370" cy="635549"/>
          </a:xfrm>
          <a:prstGeom prst="roundRect">
            <a:avLst/>
          </a:prstGeom>
          <a:solidFill>
            <a:schemeClr val="accent3">
              <a:lumMod val="50000"/>
            </a:schemeClr>
          </a:solid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latin typeface="Century Gothic"/>
                <a:ea typeface="Century Gothic"/>
                <a:cs typeface="Century Gothic"/>
                <a:sym typeface="Century Gothic"/>
              </a:rPr>
              <a:t>Half and half</a:t>
            </a:r>
          </a:p>
        </p:txBody>
      </p:sp>
      <p:sp>
        <p:nvSpPr>
          <p:cNvPr id="16" name="Rectangle: Rounded Corners 33">
            <a:extLst>
              <a:ext uri="{FF2B5EF4-FFF2-40B4-BE49-F238E27FC236}">
                <a16:creationId xmlns:a16="http://schemas.microsoft.com/office/drawing/2014/main" id="{7208C9DB-82CB-457D-AE4A-3B29FACC9905}"/>
              </a:ext>
            </a:extLst>
          </p:cNvPr>
          <p:cNvSpPr/>
          <p:nvPr/>
        </p:nvSpPr>
        <p:spPr>
          <a:xfrm>
            <a:off x="6195318" y="2328196"/>
            <a:ext cx="2469370" cy="635549"/>
          </a:xfrm>
          <a:prstGeom prst="roundRec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latin typeface="Century Gothic"/>
                <a:ea typeface="Century Gothic"/>
                <a:cs typeface="Century Gothic"/>
                <a:sym typeface="Century Gothic"/>
              </a:rPr>
              <a:t>Mostly Blues</a:t>
            </a:r>
          </a:p>
        </p:txBody>
      </p:sp>
      <p:sp>
        <p:nvSpPr>
          <p:cNvPr id="18" name="Rectangle: Rounded Corners 33">
            <a:extLst>
              <a:ext uri="{FF2B5EF4-FFF2-40B4-BE49-F238E27FC236}">
                <a16:creationId xmlns:a16="http://schemas.microsoft.com/office/drawing/2014/main" id="{86CD44F4-5D1C-48FC-89D5-147382B3AF5D}"/>
              </a:ext>
            </a:extLst>
          </p:cNvPr>
          <p:cNvSpPr/>
          <p:nvPr/>
        </p:nvSpPr>
        <p:spPr>
          <a:xfrm>
            <a:off x="477772" y="3129291"/>
            <a:ext cx="2469370" cy="1130581"/>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Century Gothic"/>
                <a:cs typeface="Century Gothic"/>
                <a:sym typeface="Century Gothic"/>
              </a:rPr>
              <a:t>You tend to prefer things from the </a:t>
            </a:r>
            <a:r>
              <a:rPr lang="en-GB" sz="1600" b="1" dirty="0">
                <a:solidFill>
                  <a:schemeClr val="tx1"/>
                </a:solidFill>
                <a:latin typeface="Century Gothic"/>
                <a:ea typeface="Century Gothic"/>
                <a:cs typeface="Century Gothic"/>
                <a:sym typeface="Century Gothic"/>
              </a:rPr>
              <a:t>United States!</a:t>
            </a:r>
          </a:p>
        </p:txBody>
      </p:sp>
      <p:sp>
        <p:nvSpPr>
          <p:cNvPr id="20" name="Rectangle: Rounded Corners 33">
            <a:extLst>
              <a:ext uri="{FF2B5EF4-FFF2-40B4-BE49-F238E27FC236}">
                <a16:creationId xmlns:a16="http://schemas.microsoft.com/office/drawing/2014/main" id="{619A6D9F-BA3D-4522-B147-70DA7FEA90F9}"/>
              </a:ext>
            </a:extLst>
          </p:cNvPr>
          <p:cNvSpPr/>
          <p:nvPr/>
        </p:nvSpPr>
        <p:spPr>
          <a:xfrm>
            <a:off x="3336545" y="3122617"/>
            <a:ext cx="2469370" cy="1130581"/>
          </a:xfrm>
          <a:prstGeom prst="roundRect">
            <a:avLst/>
          </a:prstGeom>
          <a:solidFill>
            <a:schemeClr val="accent3"/>
          </a:solidFill>
          <a:ln w="28575">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Century Gothic"/>
                <a:cs typeface="Century Gothic"/>
                <a:sym typeface="Century Gothic"/>
              </a:rPr>
              <a:t>You like things </a:t>
            </a:r>
            <a:r>
              <a:rPr lang="en-GB" sz="1600" b="1" dirty="0">
                <a:solidFill>
                  <a:schemeClr val="tx1"/>
                </a:solidFill>
                <a:latin typeface="Century Gothic"/>
                <a:ea typeface="Century Gothic"/>
                <a:cs typeface="Century Gothic"/>
                <a:sym typeface="Century Gothic"/>
              </a:rPr>
              <a:t>from the US and from home equally!</a:t>
            </a:r>
          </a:p>
        </p:txBody>
      </p:sp>
      <p:sp>
        <p:nvSpPr>
          <p:cNvPr id="21" name="Rectangle: Rounded Corners 33">
            <a:extLst>
              <a:ext uri="{FF2B5EF4-FFF2-40B4-BE49-F238E27FC236}">
                <a16:creationId xmlns:a16="http://schemas.microsoft.com/office/drawing/2014/main" id="{AB3BAACC-0076-4BF6-A3BE-BD63F05C9788}"/>
              </a:ext>
            </a:extLst>
          </p:cNvPr>
          <p:cNvSpPr/>
          <p:nvPr/>
        </p:nvSpPr>
        <p:spPr>
          <a:xfrm>
            <a:off x="6195317" y="3122616"/>
            <a:ext cx="2469370" cy="1130581"/>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Century Gothic"/>
                <a:cs typeface="Century Gothic"/>
                <a:sym typeface="Century Gothic"/>
              </a:rPr>
              <a:t>You tend to prefer things from the </a:t>
            </a:r>
            <a:r>
              <a:rPr lang="en-GB" sz="1600" b="1" dirty="0">
                <a:solidFill>
                  <a:schemeClr val="tx1"/>
                </a:solidFill>
                <a:latin typeface="Century Gothic"/>
                <a:ea typeface="Century Gothic"/>
                <a:cs typeface="Century Gothic"/>
                <a:sym typeface="Century Gothic"/>
              </a:rPr>
              <a:t>United Kingdom!</a:t>
            </a:r>
          </a:p>
        </p:txBody>
      </p:sp>
      <p:sp>
        <p:nvSpPr>
          <p:cNvPr id="23" name="Rectangle: Rounded Corners 22">
            <a:extLst>
              <a:ext uri="{FF2B5EF4-FFF2-40B4-BE49-F238E27FC236}">
                <a16:creationId xmlns:a16="http://schemas.microsoft.com/office/drawing/2014/main" id="{1B790DA1-5D2D-4F3D-B784-8C79A97F479B}"/>
              </a:ext>
            </a:extLst>
          </p:cNvPr>
          <p:cNvSpPr/>
          <p:nvPr/>
        </p:nvSpPr>
        <p:spPr>
          <a:xfrm>
            <a:off x="344640" y="4731585"/>
            <a:ext cx="6033052" cy="905686"/>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Reflect (2-3 mins)</a:t>
            </a:r>
          </a:p>
          <a:p>
            <a:pPr algn="ctr"/>
            <a:r>
              <a:rPr lang="en-GB" sz="1600" dirty="0"/>
              <a:t>Did you know that these things were from the US and not from the UK? Are there any that surprised you?</a:t>
            </a:r>
          </a:p>
        </p:txBody>
      </p:sp>
      <p:sp>
        <p:nvSpPr>
          <p:cNvPr id="24" name="Rectangle: Rounded Corners 23">
            <a:extLst>
              <a:ext uri="{FF2B5EF4-FFF2-40B4-BE49-F238E27FC236}">
                <a16:creationId xmlns:a16="http://schemas.microsoft.com/office/drawing/2014/main" id="{1FB10CB9-F2CD-4DFD-B824-796E0BE788ED}"/>
              </a:ext>
            </a:extLst>
          </p:cNvPr>
          <p:cNvSpPr/>
          <p:nvPr/>
        </p:nvSpPr>
        <p:spPr>
          <a:xfrm>
            <a:off x="344640" y="5776990"/>
            <a:ext cx="6033052" cy="905686"/>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Reflect (2-3 mins)</a:t>
            </a:r>
          </a:p>
          <a:p>
            <a:pPr algn="ctr"/>
            <a:r>
              <a:rPr lang="en-GB" sz="1600" dirty="0">
                <a:solidFill>
                  <a:schemeClr val="bg1"/>
                </a:solidFill>
              </a:rPr>
              <a:t>Do you think that it’s important to know where different brands, traditions and cultural practises come from?</a:t>
            </a:r>
          </a:p>
        </p:txBody>
      </p:sp>
      <p:pic>
        <p:nvPicPr>
          <p:cNvPr id="26" name="Graphic 25" descr="Thought bubble">
            <a:extLst>
              <a:ext uri="{FF2B5EF4-FFF2-40B4-BE49-F238E27FC236}">
                <a16:creationId xmlns:a16="http://schemas.microsoft.com/office/drawing/2014/main" id="{DA55E020-D522-4A09-A738-B14C14C233BA}"/>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6552719" y="4513950"/>
            <a:ext cx="2246641" cy="2246641"/>
          </a:xfrm>
          <a:prstGeom prst="rect">
            <a:avLst/>
          </a:prstGeom>
        </p:spPr>
      </p:pic>
      <p:pic>
        <p:nvPicPr>
          <p:cNvPr id="34" name="Graphic 33" descr="Thought bubble">
            <a:extLst>
              <a:ext uri="{FF2B5EF4-FFF2-40B4-BE49-F238E27FC236}">
                <a16:creationId xmlns:a16="http://schemas.microsoft.com/office/drawing/2014/main" id="{D7F7A782-92B7-46CE-8F1C-28E6C886B449}"/>
              </a:ext>
            </a:extLst>
          </p:cNvPr>
          <p:cNvPicPr>
            <a:picLocks noChangeAspect="1"/>
          </p:cNvPicPr>
          <p:nvPr/>
        </p:nvPicPr>
        <p:blipFill>
          <a:blip r:embed="rId12">
            <a:extLst>
              <a:ext uri="{96DAC541-7B7A-43D3-8B79-37D633B846F1}">
                <asvg:svgBlip xmlns:asvg="http://schemas.microsoft.com/office/drawing/2016/SVG/main" xmlns="" r:embed="rId13"/>
              </a:ext>
            </a:extLst>
          </a:blip>
          <a:stretch>
            <a:fillRect/>
          </a:stretch>
        </p:blipFill>
        <p:spPr>
          <a:xfrm>
            <a:off x="6637646" y="4514191"/>
            <a:ext cx="2246400" cy="2246400"/>
          </a:xfrm>
          <a:prstGeom prst="rect">
            <a:avLst/>
          </a:prstGeom>
        </p:spPr>
      </p:pic>
    </p:spTree>
    <p:extLst>
      <p:ext uri="{BB962C8B-B14F-4D97-AF65-F5344CB8AC3E}">
        <p14:creationId xmlns:p14="http://schemas.microsoft.com/office/powerpoint/2010/main" val="1228733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fade">
                                      <p:cBhvr>
                                        <p:cTn id="10" dur="500"/>
                                        <p:tgtEl>
                                          <p:spTgt spid="24"/>
                                        </p:tgtEl>
                                      </p:cBhvr>
                                    </p:animEffect>
                                  </p:childTnLst>
                                </p:cTn>
                              </p:par>
                              <p:par>
                                <p:cTn id="11" presetID="10" presetClass="entr" presetSubtype="0" fill="hold" nodeType="with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fade">
                                      <p:cBhvr>
                                        <p:cTn id="13" dur="500"/>
                                        <p:tgtEl>
                                          <p:spTgt spid="26"/>
                                        </p:tgtEl>
                                      </p:cBhvr>
                                    </p:animEffect>
                                  </p:childTnLst>
                                </p:cTn>
                              </p:par>
                              <p:par>
                                <p:cTn id="14" presetID="10" presetClass="entr" presetSubtype="0" fill="hold" nodeType="with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fade">
                                      <p:cBhvr>
                                        <p:cTn id="16"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94091B2-5607-4600-97C1-CEC3F0370156}"/>
              </a:ext>
            </a:extLst>
          </p:cNvPr>
          <p:cNvSpPr>
            <a:spLocks noGrp="1"/>
          </p:cNvSpPr>
          <p:nvPr>
            <p:ph type="body" sz="quarter" idx="13"/>
          </p:nvPr>
        </p:nvSpPr>
        <p:spPr>
          <a:xfrm>
            <a:off x="2107197" y="1367907"/>
            <a:ext cx="1736978" cy="1103776"/>
          </a:xfrm>
        </p:spPr>
        <p:txBody>
          <a:bodyPr/>
          <a:lstStyle/>
          <a:p>
            <a:r>
              <a:rPr lang="en-GB" dirty="0"/>
              <a:t>Starter: Can you find US?</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6814190" y="2730463"/>
            <a:ext cx="2154879" cy="1103776"/>
          </a:xfrm>
          <a:solidFill>
            <a:schemeClr val="accent5"/>
          </a:solidFill>
        </p:spPr>
        <p:txBody>
          <a:bodyPr/>
          <a:lstStyle/>
          <a:p>
            <a:r>
              <a:rPr lang="en-GB" dirty="0"/>
              <a:t>Why are we talking about this?</a:t>
            </a:r>
          </a:p>
        </p:txBody>
      </p:sp>
      <p:sp>
        <p:nvSpPr>
          <p:cNvPr id="5" name="Text Placeholder 4">
            <a:extLst>
              <a:ext uri="{FF2B5EF4-FFF2-40B4-BE49-F238E27FC236}">
                <a16:creationId xmlns:a16="http://schemas.microsoft.com/office/drawing/2014/main" id="{67FCC9CB-CEE9-40CA-A60C-712F495F600B}"/>
              </a:ext>
            </a:extLst>
          </p:cNvPr>
          <p:cNvSpPr>
            <a:spLocks noGrp="1"/>
          </p:cNvSpPr>
          <p:nvPr>
            <p:ph type="body" sz="quarter" idx="15"/>
          </p:nvPr>
        </p:nvSpPr>
        <p:spPr>
          <a:xfrm>
            <a:off x="6089583" y="1361833"/>
            <a:ext cx="1736883" cy="1103776"/>
          </a:xfrm>
          <a:solidFill>
            <a:schemeClr val="bg1"/>
          </a:solidFill>
        </p:spPr>
        <p:txBody>
          <a:bodyPr/>
          <a:lstStyle/>
          <a:p>
            <a:r>
              <a:rPr lang="en-GB" dirty="0"/>
              <a:t>Which do you prefer?</a:t>
            </a:r>
          </a:p>
        </p:txBody>
      </p:sp>
      <p:sp>
        <p:nvSpPr>
          <p:cNvPr id="6" name="Text Placeholder 5">
            <a:extLst>
              <a:ext uri="{FF2B5EF4-FFF2-40B4-BE49-F238E27FC236}">
                <a16:creationId xmlns:a16="http://schemas.microsoft.com/office/drawing/2014/main" id="{DFE4217A-A6F1-4C42-8576-AE5299D46599}"/>
              </a:ext>
            </a:extLst>
          </p:cNvPr>
          <p:cNvSpPr>
            <a:spLocks noGrp="1"/>
          </p:cNvSpPr>
          <p:nvPr>
            <p:ph type="body" sz="quarter" idx="16"/>
          </p:nvPr>
        </p:nvSpPr>
        <p:spPr>
          <a:xfrm>
            <a:off x="2955710" y="3017730"/>
            <a:ext cx="2046570" cy="1103776"/>
          </a:xfrm>
        </p:spPr>
        <p:txBody>
          <a:bodyPr anchor="ctr"/>
          <a:lstStyle/>
          <a:p>
            <a:r>
              <a:rPr lang="en-GB" dirty="0"/>
              <a:t>Why the US?</a:t>
            </a:r>
          </a:p>
        </p:txBody>
      </p:sp>
      <p:sp>
        <p:nvSpPr>
          <p:cNvPr id="15" name="Text Placeholder 4">
            <a:extLst>
              <a:ext uri="{FF2B5EF4-FFF2-40B4-BE49-F238E27FC236}">
                <a16:creationId xmlns:a16="http://schemas.microsoft.com/office/drawing/2014/main" id="{E39EA3E9-7344-4ACE-93DB-EC7455ECAE42}"/>
              </a:ext>
            </a:extLst>
          </p:cNvPr>
          <p:cNvSpPr txBox="1">
            <a:spLocks/>
          </p:cNvSpPr>
          <p:nvPr/>
        </p:nvSpPr>
        <p:spPr>
          <a:xfrm>
            <a:off x="5699491" y="5527965"/>
            <a:ext cx="1736883" cy="1103776"/>
          </a:xfrm>
          <a:prstGeom prst="roundRect">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Vote!</a:t>
            </a:r>
          </a:p>
        </p:txBody>
      </p:sp>
      <p:sp>
        <p:nvSpPr>
          <p:cNvPr id="16" name="Text Placeholder 4">
            <a:extLst>
              <a:ext uri="{FF2B5EF4-FFF2-40B4-BE49-F238E27FC236}">
                <a16:creationId xmlns:a16="http://schemas.microsoft.com/office/drawing/2014/main" id="{2D7D92B0-7F54-4A4D-8EFC-D780631A2F8D}"/>
              </a:ext>
            </a:extLst>
          </p:cNvPr>
          <p:cNvSpPr txBox="1">
            <a:spLocks/>
          </p:cNvSpPr>
          <p:nvPr/>
        </p:nvSpPr>
        <p:spPr>
          <a:xfrm>
            <a:off x="484355" y="3899623"/>
            <a:ext cx="1736883" cy="1103776"/>
          </a:xfrm>
          <a:prstGeom prst="roundRect">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Is it a bad thing?</a:t>
            </a:r>
          </a:p>
        </p:txBody>
      </p:sp>
      <p:pic>
        <p:nvPicPr>
          <p:cNvPr id="8" name="Picture 7" descr="A picture containing drawing&#10;&#10;Description automatically generated">
            <a:extLst>
              <a:ext uri="{FF2B5EF4-FFF2-40B4-BE49-F238E27FC236}">
                <a16:creationId xmlns:a16="http://schemas.microsoft.com/office/drawing/2014/main" id="{0D96D7EC-E4D6-4A2B-BC19-6C5716686197}"/>
              </a:ext>
            </a:extLst>
          </p:cNvPr>
          <p:cNvPicPr>
            <a:picLocks noChangeAspect="1"/>
          </p:cNvPicPr>
          <p:nvPr/>
        </p:nvPicPr>
        <p:blipFill>
          <a:blip r:embed="rId3"/>
          <a:stretch>
            <a:fillRect/>
          </a:stretch>
        </p:blipFill>
        <p:spPr>
          <a:xfrm rot="432840">
            <a:off x="6199767" y="2786499"/>
            <a:ext cx="952500" cy="952500"/>
          </a:xfrm>
          <a:prstGeom prst="rect">
            <a:avLst/>
          </a:prstGeom>
        </p:spPr>
      </p:pic>
      <p:pic>
        <p:nvPicPr>
          <p:cNvPr id="22" name="Picture 21" descr="Icon&#10;&#10;Description automatically generated">
            <a:extLst>
              <a:ext uri="{FF2B5EF4-FFF2-40B4-BE49-F238E27FC236}">
                <a16:creationId xmlns:a16="http://schemas.microsoft.com/office/drawing/2014/main" id="{3E664BEB-27F2-4E25-984D-F042D49EECF0}"/>
              </a:ext>
            </a:extLst>
          </p:cNvPr>
          <p:cNvPicPr>
            <a:picLocks noChangeAspect="1"/>
          </p:cNvPicPr>
          <p:nvPr/>
        </p:nvPicPr>
        <p:blipFill>
          <a:blip r:embed="rId4"/>
          <a:stretch>
            <a:fillRect/>
          </a:stretch>
        </p:blipFill>
        <p:spPr>
          <a:xfrm>
            <a:off x="3619500" y="1422169"/>
            <a:ext cx="952500" cy="952500"/>
          </a:xfrm>
          <a:prstGeom prst="rect">
            <a:avLst/>
          </a:prstGeom>
        </p:spPr>
      </p:pic>
      <p:pic>
        <p:nvPicPr>
          <p:cNvPr id="24" name="Picture 23" descr="A picture containing light&#10;&#10;Description automatically generated">
            <a:extLst>
              <a:ext uri="{FF2B5EF4-FFF2-40B4-BE49-F238E27FC236}">
                <a16:creationId xmlns:a16="http://schemas.microsoft.com/office/drawing/2014/main" id="{8264D212-DA9D-48E1-8D91-91EFD7A8DEDD}"/>
              </a:ext>
            </a:extLst>
          </p:cNvPr>
          <p:cNvPicPr>
            <a:picLocks noChangeAspect="1"/>
          </p:cNvPicPr>
          <p:nvPr/>
        </p:nvPicPr>
        <p:blipFill>
          <a:blip r:embed="rId5"/>
          <a:stretch>
            <a:fillRect/>
          </a:stretch>
        </p:blipFill>
        <p:spPr>
          <a:xfrm>
            <a:off x="4572000" y="3017730"/>
            <a:ext cx="952500" cy="952500"/>
          </a:xfrm>
          <a:prstGeom prst="rect">
            <a:avLst/>
          </a:prstGeom>
        </p:spPr>
      </p:pic>
      <p:pic>
        <p:nvPicPr>
          <p:cNvPr id="29" name="Picture 28" descr="A picture containing icon&#10;&#10;Description automatically generated">
            <a:extLst>
              <a:ext uri="{FF2B5EF4-FFF2-40B4-BE49-F238E27FC236}">
                <a16:creationId xmlns:a16="http://schemas.microsoft.com/office/drawing/2014/main" id="{DB138D89-94AD-4D7F-9FE5-7EC9C7F78E3D}"/>
              </a:ext>
            </a:extLst>
          </p:cNvPr>
          <p:cNvPicPr>
            <a:picLocks noChangeAspect="1"/>
          </p:cNvPicPr>
          <p:nvPr/>
        </p:nvPicPr>
        <p:blipFill>
          <a:blip r:embed="rId6"/>
          <a:stretch>
            <a:fillRect/>
          </a:stretch>
        </p:blipFill>
        <p:spPr>
          <a:xfrm>
            <a:off x="5740292" y="4705425"/>
            <a:ext cx="952500" cy="952500"/>
          </a:xfrm>
          <a:prstGeom prst="rect">
            <a:avLst/>
          </a:prstGeom>
        </p:spPr>
      </p:pic>
      <p:pic>
        <p:nvPicPr>
          <p:cNvPr id="7" name="Picture 6" descr="A picture containing clock&#10;&#10;Description automatically generated">
            <a:extLst>
              <a:ext uri="{FF2B5EF4-FFF2-40B4-BE49-F238E27FC236}">
                <a16:creationId xmlns:a16="http://schemas.microsoft.com/office/drawing/2014/main" id="{4E59E946-64F0-468D-93C7-DDD20F02B42B}"/>
              </a:ext>
            </a:extLst>
          </p:cNvPr>
          <p:cNvPicPr>
            <a:picLocks noChangeAspect="1"/>
          </p:cNvPicPr>
          <p:nvPr/>
        </p:nvPicPr>
        <p:blipFill>
          <a:blip r:embed="rId7"/>
          <a:stretch>
            <a:fillRect/>
          </a:stretch>
        </p:blipFill>
        <p:spPr>
          <a:xfrm>
            <a:off x="338784" y="3169006"/>
            <a:ext cx="952500" cy="952500"/>
          </a:xfrm>
          <a:prstGeom prst="rect">
            <a:avLst/>
          </a:prstGeom>
        </p:spPr>
      </p:pic>
      <p:sp>
        <p:nvSpPr>
          <p:cNvPr id="23" name="Text Placeholder 11">
            <a:extLst>
              <a:ext uri="{FF2B5EF4-FFF2-40B4-BE49-F238E27FC236}">
                <a16:creationId xmlns:a16="http://schemas.microsoft.com/office/drawing/2014/main" id="{4AFF8987-9D1D-4B19-97C8-7D21B89D29A7}"/>
              </a:ext>
            </a:extLst>
          </p:cNvPr>
          <p:cNvSpPr txBox="1">
            <a:spLocks/>
          </p:cNvSpPr>
          <p:nvPr/>
        </p:nvSpPr>
        <p:spPr>
          <a:xfrm>
            <a:off x="2681688" y="5407628"/>
            <a:ext cx="2064731" cy="1144575"/>
          </a:xfrm>
          <a:prstGeom prst="ellipse">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6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Ext: Celebrating the Best of Britain!</a:t>
            </a:r>
          </a:p>
        </p:txBody>
      </p:sp>
      <p:pic>
        <p:nvPicPr>
          <p:cNvPr id="25" name="Picture 24" descr="A picture containing window, building, drawing&#10;&#10;Description automatically generated">
            <a:extLst>
              <a:ext uri="{FF2B5EF4-FFF2-40B4-BE49-F238E27FC236}">
                <a16:creationId xmlns:a16="http://schemas.microsoft.com/office/drawing/2014/main" id="{7696D43C-F397-4559-84EB-EA2056856D83}"/>
              </a:ext>
            </a:extLst>
          </p:cNvPr>
          <p:cNvPicPr>
            <a:picLocks noChangeAspect="1"/>
          </p:cNvPicPr>
          <p:nvPr/>
        </p:nvPicPr>
        <p:blipFill>
          <a:blip r:embed="rId8"/>
          <a:stretch>
            <a:fillRect/>
          </a:stretch>
        </p:blipFill>
        <p:spPr>
          <a:xfrm rot="20632762">
            <a:off x="2185037" y="5181674"/>
            <a:ext cx="952500" cy="952500"/>
          </a:xfrm>
          <a:prstGeom prst="rect">
            <a:avLst/>
          </a:prstGeom>
        </p:spPr>
      </p:pic>
      <p:pic>
        <p:nvPicPr>
          <p:cNvPr id="26" name="Picture 25" descr="A close up of a logo&#10;&#10;Description automatically generated">
            <a:extLst>
              <a:ext uri="{FF2B5EF4-FFF2-40B4-BE49-F238E27FC236}">
                <a16:creationId xmlns:a16="http://schemas.microsoft.com/office/drawing/2014/main" id="{23BB2E7D-9B9B-4BF7-86BF-C69C680845F2}"/>
              </a:ext>
            </a:extLst>
          </p:cNvPr>
          <p:cNvPicPr>
            <a:picLocks noChangeAspect="1"/>
          </p:cNvPicPr>
          <p:nvPr/>
        </p:nvPicPr>
        <p:blipFill>
          <a:blip r:embed="rId9"/>
          <a:stretch>
            <a:fillRect/>
          </a:stretch>
        </p:blipFill>
        <p:spPr>
          <a:xfrm>
            <a:off x="5137083" y="1112497"/>
            <a:ext cx="952500" cy="952500"/>
          </a:xfrm>
          <a:prstGeom prst="rect">
            <a:avLst/>
          </a:prstGeom>
        </p:spPr>
      </p:pic>
    </p:spTree>
    <p:extLst>
      <p:ext uri="{BB962C8B-B14F-4D97-AF65-F5344CB8AC3E}">
        <p14:creationId xmlns:p14="http://schemas.microsoft.com/office/powerpoint/2010/main" val="11416552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5" descr="Horse">
            <a:extLst>
              <a:ext uri="{FF2B5EF4-FFF2-40B4-BE49-F238E27FC236}">
                <a16:creationId xmlns:a16="http://schemas.microsoft.com/office/drawing/2014/main" id="{638B7698-F48F-4B09-9008-49FE739E370B}"/>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flipH="1">
            <a:off x="6038330" y="4145692"/>
            <a:ext cx="2986200" cy="2986200"/>
          </a:xfrm>
          <a:prstGeom prst="rect">
            <a:avLst/>
          </a:prstGeom>
        </p:spPr>
      </p:pic>
      <p:pic>
        <p:nvPicPr>
          <p:cNvPr id="7" name="Graphic 6" descr="Elephant">
            <a:extLst>
              <a:ext uri="{FF2B5EF4-FFF2-40B4-BE49-F238E27FC236}">
                <a16:creationId xmlns:a16="http://schemas.microsoft.com/office/drawing/2014/main" id="{BFABF543-91A3-44F7-B21E-26B17A92E0B6}"/>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391321" y="1249960"/>
            <a:ext cx="2986200" cy="2986200"/>
          </a:xfrm>
          <a:prstGeom prst="rect">
            <a:avLst/>
          </a:prstGeom>
        </p:spPr>
      </p:pic>
      <p:pic>
        <p:nvPicPr>
          <p:cNvPr id="8" name="Graphic 7" descr="Star">
            <a:extLst>
              <a:ext uri="{FF2B5EF4-FFF2-40B4-BE49-F238E27FC236}">
                <a16:creationId xmlns:a16="http://schemas.microsoft.com/office/drawing/2014/main" id="{527AE48A-A94E-49FF-B75D-E831836A51D8}"/>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2523670" y="3915307"/>
            <a:ext cx="2986200" cy="2986200"/>
          </a:xfrm>
          <a:prstGeom prst="rect">
            <a:avLst/>
          </a:prstGeom>
        </p:spPr>
      </p:pic>
      <p:pic>
        <p:nvPicPr>
          <p:cNvPr id="11" name="Graphic 10" descr="Music notes">
            <a:extLst>
              <a:ext uri="{FF2B5EF4-FFF2-40B4-BE49-F238E27FC236}">
                <a16:creationId xmlns:a16="http://schemas.microsoft.com/office/drawing/2014/main" id="{9DCA6764-B05C-4231-8658-68D9D212AEEC}"/>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270235" y="956023"/>
            <a:ext cx="2986200" cy="2986200"/>
          </a:xfrm>
          <a:prstGeom prst="rect">
            <a:avLst/>
          </a:prstGeom>
        </p:spPr>
      </p:pic>
      <p:pic>
        <p:nvPicPr>
          <p:cNvPr id="12" name="Graphic 11" descr="Remote control">
            <a:extLst>
              <a:ext uri="{FF2B5EF4-FFF2-40B4-BE49-F238E27FC236}">
                <a16:creationId xmlns:a16="http://schemas.microsoft.com/office/drawing/2014/main" id="{9E10161C-9D8B-47BC-ADEA-61B19A83C884}"/>
              </a:ext>
            </a:extLst>
          </p:cNvPr>
          <p:cNvPicPr>
            <a:picLocks noChangeAspect="1"/>
          </p:cNvPicPr>
          <p:nvPr/>
        </p:nvPicPr>
        <p:blipFill rotWithShape="1">
          <a:blip r:embed="rId11" cstate="print">
            <a:extLst>
              <a:ext uri="{28A0092B-C50C-407E-A947-70E740481C1C}">
                <a14:useLocalDpi xmlns:a14="http://schemas.microsoft.com/office/drawing/2010/main"/>
              </a:ext>
              <a:ext uri="{96DAC541-7B7A-43D3-8B79-37D633B846F1}">
                <asvg:svgBlip xmlns:asvg="http://schemas.microsoft.com/office/drawing/2016/SVG/main" xmlns="" r:embed="rId12"/>
              </a:ext>
            </a:extLst>
          </a:blip>
          <a:srcRect l="42279" t="-1" b="1815"/>
          <a:stretch/>
        </p:blipFill>
        <p:spPr>
          <a:xfrm>
            <a:off x="0" y="3884304"/>
            <a:ext cx="1723696" cy="2931960"/>
          </a:xfrm>
          <a:prstGeom prst="rect">
            <a:avLst/>
          </a:prstGeom>
        </p:spPr>
      </p:pic>
      <p:pic>
        <p:nvPicPr>
          <p:cNvPr id="16" name="Graphic 15" descr="Whole pizza">
            <a:extLst>
              <a:ext uri="{FF2B5EF4-FFF2-40B4-BE49-F238E27FC236}">
                <a16:creationId xmlns:a16="http://schemas.microsoft.com/office/drawing/2014/main" id="{762B3108-5E5E-4A29-9F81-25601DC7629F}"/>
              </a:ext>
            </a:extLst>
          </p:cNvPr>
          <p:cNvPicPr>
            <a:picLocks noChangeAspect="1"/>
          </p:cNvPicPr>
          <p:nvPr/>
        </p:nvPicPr>
        <p:blipFill rotWithShape="1">
          <a:blip r:embed="rId13" cstate="print">
            <a:extLst>
              <a:ext uri="{28A0092B-C50C-407E-A947-70E740481C1C}">
                <a14:useLocalDpi xmlns:a14="http://schemas.microsoft.com/office/drawing/2010/main"/>
              </a:ext>
              <a:ext uri="{96DAC541-7B7A-43D3-8B79-37D633B846F1}">
                <asvg:svgBlip xmlns:asvg="http://schemas.microsoft.com/office/drawing/2016/SVG/main" xmlns="" r:embed="rId14"/>
              </a:ext>
            </a:extLst>
          </a:blip>
          <a:srcRect l="28266"/>
          <a:stretch/>
        </p:blipFill>
        <p:spPr>
          <a:xfrm flipH="1">
            <a:off x="7001896" y="1219208"/>
            <a:ext cx="2142104" cy="2986200"/>
          </a:xfrm>
          <a:prstGeom prst="rect">
            <a:avLst/>
          </a:prstGeom>
        </p:spPr>
      </p:pic>
      <p:sp>
        <p:nvSpPr>
          <p:cNvPr id="22" name="Shape 114">
            <a:extLst>
              <a:ext uri="{FF2B5EF4-FFF2-40B4-BE49-F238E27FC236}">
                <a16:creationId xmlns:a16="http://schemas.microsoft.com/office/drawing/2014/main" id="{E49DDE19-8914-4D7E-A028-1D7FF03989FC}"/>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Why are we talking about this?</a:t>
            </a:r>
          </a:p>
        </p:txBody>
      </p:sp>
      <p:sp>
        <p:nvSpPr>
          <p:cNvPr id="24" name="Pentagon 20">
            <a:extLst>
              <a:ext uri="{FF2B5EF4-FFF2-40B4-BE49-F238E27FC236}">
                <a16:creationId xmlns:a16="http://schemas.microsoft.com/office/drawing/2014/main" id="{1C1820D1-D742-4105-BF4A-0E23DC489E15}"/>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26" name="Graphic 25" descr="Thought bubble">
            <a:extLst>
              <a:ext uri="{FF2B5EF4-FFF2-40B4-BE49-F238E27FC236}">
                <a16:creationId xmlns:a16="http://schemas.microsoft.com/office/drawing/2014/main" id="{96103F31-650D-42E7-9F47-3ED2F1A98FF0}"/>
              </a:ext>
            </a:extLst>
          </p:cNvPr>
          <p:cNvPicPr>
            <a:picLocks noChangeAspect="1"/>
          </p:cNvPicPr>
          <p:nvPr/>
        </p:nvPicPr>
        <p:blipFill>
          <a:blip r:embed="rId15">
            <a:extLst>
              <a:ext uri="{96DAC541-7B7A-43D3-8B79-37D633B846F1}">
                <asvg:svgBlip xmlns:asvg="http://schemas.microsoft.com/office/drawing/2016/SVG/main" xmlns="" r:embed="rId16"/>
              </a:ext>
            </a:extLst>
          </a:blip>
          <a:stretch>
            <a:fillRect/>
          </a:stretch>
        </p:blipFill>
        <p:spPr>
          <a:xfrm>
            <a:off x="6796" y="181055"/>
            <a:ext cx="597300" cy="597300"/>
          </a:xfrm>
          <a:prstGeom prst="rect">
            <a:avLst/>
          </a:prstGeom>
        </p:spPr>
      </p:pic>
      <p:sp>
        <p:nvSpPr>
          <p:cNvPr id="17" name="Rectangle: Rounded Corners 16">
            <a:extLst>
              <a:ext uri="{FF2B5EF4-FFF2-40B4-BE49-F238E27FC236}">
                <a16:creationId xmlns:a16="http://schemas.microsoft.com/office/drawing/2014/main" id="{50A2AEF5-9BE9-469B-93B6-864CA62A21E6}"/>
              </a:ext>
            </a:extLst>
          </p:cNvPr>
          <p:cNvSpPr/>
          <p:nvPr/>
        </p:nvSpPr>
        <p:spPr>
          <a:xfrm>
            <a:off x="5508078" y="1266477"/>
            <a:ext cx="3330476" cy="1055483"/>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A few weeks ago it felt like </a:t>
            </a:r>
            <a:r>
              <a:rPr lang="en-GB" sz="1600" b="1" dirty="0">
                <a:solidFill>
                  <a:schemeClr val="tx1"/>
                </a:solidFill>
                <a:ea typeface="Lato" panose="020F0502020204030203" pitchFamily="34" charset="0"/>
                <a:cs typeface="Century Gothic"/>
              </a:rPr>
              <a:t>everyone was talking about the USA</a:t>
            </a:r>
            <a:r>
              <a:rPr lang="en-GB" sz="1600" dirty="0">
                <a:solidFill>
                  <a:schemeClr val="tx1"/>
                </a:solidFill>
                <a:ea typeface="Lato" panose="020F0502020204030203" pitchFamily="34" charset="0"/>
                <a:cs typeface="Century Gothic"/>
              </a:rPr>
              <a:t>... But why?</a:t>
            </a:r>
          </a:p>
        </p:txBody>
      </p:sp>
      <p:sp>
        <p:nvSpPr>
          <p:cNvPr id="9" name="Rectangle: Rounded Corners 8">
            <a:extLst>
              <a:ext uri="{FF2B5EF4-FFF2-40B4-BE49-F238E27FC236}">
                <a16:creationId xmlns:a16="http://schemas.microsoft.com/office/drawing/2014/main" id="{2B332D7C-8878-47A6-9D8E-F19634410386}"/>
              </a:ext>
            </a:extLst>
          </p:cNvPr>
          <p:cNvSpPr/>
          <p:nvPr/>
        </p:nvSpPr>
        <p:spPr>
          <a:xfrm>
            <a:off x="305446" y="3934441"/>
            <a:ext cx="8533108" cy="740301"/>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Just like we have here in the UK, the US held an </a:t>
            </a:r>
            <a:r>
              <a:rPr lang="en-GB" sz="1600" b="1" dirty="0">
                <a:solidFill>
                  <a:schemeClr val="tx1"/>
                </a:solidFill>
                <a:ea typeface="Lato" panose="020F0502020204030203" pitchFamily="34" charset="0"/>
                <a:cs typeface="Century Gothic"/>
              </a:rPr>
              <a:t>election </a:t>
            </a:r>
            <a:r>
              <a:rPr lang="en-GB" sz="1600" dirty="0">
                <a:solidFill>
                  <a:schemeClr val="tx1"/>
                </a:solidFill>
                <a:ea typeface="Lato" panose="020F0502020204030203" pitchFamily="34" charset="0"/>
                <a:cs typeface="Century Gothic"/>
              </a:rPr>
              <a:t>a few weeks ago.</a:t>
            </a:r>
            <a:r>
              <a:rPr lang="en-GB" sz="1600" b="1" dirty="0">
                <a:solidFill>
                  <a:schemeClr val="tx1"/>
                </a:solidFill>
                <a:ea typeface="Lato" panose="020F0502020204030203" pitchFamily="34" charset="0"/>
                <a:cs typeface="Century Gothic"/>
              </a:rPr>
              <a:t> </a:t>
            </a:r>
            <a:r>
              <a:rPr lang="en-GB" sz="1600" dirty="0">
                <a:solidFill>
                  <a:schemeClr val="tx1"/>
                </a:solidFill>
                <a:ea typeface="Lato" panose="020F0502020204030203" pitchFamily="34" charset="0"/>
                <a:cs typeface="Century Gothic"/>
              </a:rPr>
              <a:t>This meant that Americans </a:t>
            </a:r>
            <a:r>
              <a:rPr lang="en-GB" sz="1600" b="1" dirty="0">
                <a:solidFill>
                  <a:schemeClr val="tx1"/>
                </a:solidFill>
                <a:ea typeface="Lato" panose="020F0502020204030203" pitchFamily="34" charset="0"/>
                <a:cs typeface="Century Gothic"/>
              </a:rPr>
              <a:t>voted</a:t>
            </a:r>
            <a:r>
              <a:rPr lang="en-GB" sz="1600" dirty="0">
                <a:solidFill>
                  <a:schemeClr val="tx1"/>
                </a:solidFill>
                <a:ea typeface="Lato" panose="020F0502020204030203" pitchFamily="34" charset="0"/>
                <a:cs typeface="Century Gothic"/>
              </a:rPr>
              <a:t> for who they wanted to </a:t>
            </a:r>
            <a:r>
              <a:rPr lang="en-GB" sz="1600" b="1" dirty="0">
                <a:solidFill>
                  <a:schemeClr val="tx1"/>
                </a:solidFill>
                <a:ea typeface="Lato" panose="020F0502020204030203" pitchFamily="34" charset="0"/>
                <a:cs typeface="Century Gothic"/>
              </a:rPr>
              <a:t>be the President.</a:t>
            </a:r>
          </a:p>
        </p:txBody>
      </p:sp>
      <p:pic>
        <p:nvPicPr>
          <p:cNvPr id="1026" name="Picture 2" descr="Biden not getting intelligence reports because Trump officials won't  recognize him as president-elect">
            <a:extLst>
              <a:ext uri="{FF2B5EF4-FFF2-40B4-BE49-F238E27FC236}">
                <a16:creationId xmlns:a16="http://schemas.microsoft.com/office/drawing/2014/main" id="{F9382E18-68D7-417A-9313-6A636E7DC1B9}"/>
              </a:ext>
            </a:extLst>
          </p:cNvPr>
          <p:cNvPicPr>
            <a:picLocks noChangeAspect="1" noChangeArrowheads="1"/>
          </p:cNvPicPr>
          <p:nvPr/>
        </p:nvPicPr>
        <p:blipFill>
          <a:blip r:embed="rId17">
            <a:extLst>
              <a:ext uri="{28A0092B-C50C-407E-A947-70E740481C1C}">
                <a14:useLocalDpi xmlns:a14="http://schemas.microsoft.com/office/drawing/2010/main"/>
              </a:ext>
            </a:extLst>
          </a:blip>
          <a:srcRect/>
          <a:stretch>
            <a:fillRect/>
          </a:stretch>
        </p:blipFill>
        <p:spPr bwMode="auto">
          <a:xfrm>
            <a:off x="305446" y="1266477"/>
            <a:ext cx="5028825" cy="251441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Rounded Corners 1">
            <a:extLst>
              <a:ext uri="{FF2B5EF4-FFF2-40B4-BE49-F238E27FC236}">
                <a16:creationId xmlns:a16="http://schemas.microsoft.com/office/drawing/2014/main" id="{2A42F8BA-D872-4708-BFC9-91A5851F408C}"/>
              </a:ext>
            </a:extLst>
          </p:cNvPr>
          <p:cNvSpPr/>
          <p:nvPr/>
        </p:nvSpPr>
        <p:spPr>
          <a:xfrm>
            <a:off x="5509870" y="2515898"/>
            <a:ext cx="3302662" cy="1158491"/>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Question! (1 min)</a:t>
            </a:r>
          </a:p>
          <a:p>
            <a:pPr algn="ctr"/>
            <a:r>
              <a:rPr lang="en-GB" sz="1600" dirty="0"/>
              <a:t>What major event happened in the US recently?</a:t>
            </a:r>
          </a:p>
        </p:txBody>
      </p:sp>
      <p:pic>
        <p:nvPicPr>
          <p:cNvPr id="4" name="Picture 3">
            <a:extLst>
              <a:ext uri="{FF2B5EF4-FFF2-40B4-BE49-F238E27FC236}">
                <a16:creationId xmlns:a16="http://schemas.microsoft.com/office/drawing/2014/main" id="{D90B7C48-E481-4213-9580-FDAA435CA30D}"/>
              </a:ext>
            </a:extLst>
          </p:cNvPr>
          <p:cNvPicPr>
            <a:picLocks noChangeAspect="1"/>
          </p:cNvPicPr>
          <p:nvPr/>
        </p:nvPicPr>
        <p:blipFill rotWithShape="1">
          <a:blip r:embed="rId18" cstate="hq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16414" y="5699402"/>
            <a:ext cx="9027586" cy="1158598"/>
          </a:xfrm>
          <a:prstGeom prst="rect">
            <a:avLst/>
          </a:prstGeom>
        </p:spPr>
      </p:pic>
      <p:sp>
        <p:nvSpPr>
          <p:cNvPr id="13" name="Rectangle: Rounded Corners 12">
            <a:extLst>
              <a:ext uri="{FF2B5EF4-FFF2-40B4-BE49-F238E27FC236}">
                <a16:creationId xmlns:a16="http://schemas.microsoft.com/office/drawing/2014/main" id="{A58032C7-0B1E-4A19-A55A-07E2F8917F96}"/>
              </a:ext>
            </a:extLst>
          </p:cNvPr>
          <p:cNvSpPr/>
          <p:nvPr/>
        </p:nvSpPr>
        <p:spPr>
          <a:xfrm>
            <a:off x="305446" y="4828293"/>
            <a:ext cx="8533108" cy="740301"/>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More than </a:t>
            </a:r>
            <a:r>
              <a:rPr lang="en-GB" sz="1600" b="1" dirty="0">
                <a:solidFill>
                  <a:schemeClr val="tx1"/>
                </a:solidFill>
                <a:ea typeface="Lato" panose="020F0502020204030203" pitchFamily="34" charset="0"/>
                <a:cs typeface="Century Gothic"/>
              </a:rPr>
              <a:t>146 million people voted </a:t>
            </a:r>
            <a:r>
              <a:rPr lang="en-GB" sz="1600" dirty="0">
                <a:solidFill>
                  <a:schemeClr val="tx1"/>
                </a:solidFill>
                <a:ea typeface="Lato" panose="020F0502020204030203" pitchFamily="34" charset="0"/>
                <a:cs typeface="Century Gothic"/>
              </a:rPr>
              <a:t>in the election, and (drumroll!) </a:t>
            </a:r>
            <a:r>
              <a:rPr lang="en-GB" sz="1600" b="1" dirty="0">
                <a:solidFill>
                  <a:schemeClr val="tx1"/>
                </a:solidFill>
                <a:ea typeface="Lato" panose="020F0502020204030203" pitchFamily="34" charset="0"/>
                <a:cs typeface="Century Gothic"/>
              </a:rPr>
              <a:t>Joe Biden won</a:t>
            </a:r>
            <a:r>
              <a:rPr lang="en-GB" sz="1600" dirty="0">
                <a:solidFill>
                  <a:schemeClr val="tx1"/>
                </a:solidFill>
                <a:ea typeface="Lato" panose="020F0502020204030203" pitchFamily="34" charset="0"/>
                <a:cs typeface="Century Gothic"/>
              </a:rPr>
              <a:t>. This means that </a:t>
            </a:r>
            <a:r>
              <a:rPr lang="en-GB" sz="1600" b="1" dirty="0">
                <a:solidFill>
                  <a:schemeClr val="tx1"/>
                </a:solidFill>
                <a:ea typeface="Lato" panose="020F0502020204030203" pitchFamily="34" charset="0"/>
                <a:cs typeface="Century Gothic"/>
              </a:rPr>
              <a:t>he will become the next President of the United States! </a:t>
            </a:r>
          </a:p>
        </p:txBody>
      </p:sp>
    </p:spTree>
    <p:extLst>
      <p:ext uri="{BB962C8B-B14F-4D97-AF65-F5344CB8AC3E}">
        <p14:creationId xmlns:p14="http://schemas.microsoft.com/office/powerpoint/2010/main" val="1459240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par>
                                <p:cTn id="13" presetID="10"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14">
            <a:extLst>
              <a:ext uri="{FF2B5EF4-FFF2-40B4-BE49-F238E27FC236}">
                <a16:creationId xmlns:a16="http://schemas.microsoft.com/office/drawing/2014/main" id="{0C5530E5-7312-4DBB-839A-926A8B3B3F4A}"/>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Why are we talking about this?</a:t>
            </a:r>
          </a:p>
        </p:txBody>
      </p:sp>
      <p:sp>
        <p:nvSpPr>
          <p:cNvPr id="6" name="Pentagon 20">
            <a:extLst>
              <a:ext uri="{FF2B5EF4-FFF2-40B4-BE49-F238E27FC236}">
                <a16:creationId xmlns:a16="http://schemas.microsoft.com/office/drawing/2014/main" id="{088F03E4-D6DB-4A85-BE04-B542D072397F}"/>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8" name="Graphic 7" descr="Thought bubble">
            <a:extLst>
              <a:ext uri="{FF2B5EF4-FFF2-40B4-BE49-F238E27FC236}">
                <a16:creationId xmlns:a16="http://schemas.microsoft.com/office/drawing/2014/main" id="{FBABB402-B7C0-4448-8B61-19520922B397}"/>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6796" y="181055"/>
            <a:ext cx="597300" cy="597300"/>
          </a:xfrm>
          <a:prstGeom prst="rect">
            <a:avLst/>
          </a:prstGeom>
        </p:spPr>
      </p:pic>
      <p:pic>
        <p:nvPicPr>
          <p:cNvPr id="11" name="Graphic 10" descr="Horse">
            <a:extLst>
              <a:ext uri="{FF2B5EF4-FFF2-40B4-BE49-F238E27FC236}">
                <a16:creationId xmlns:a16="http://schemas.microsoft.com/office/drawing/2014/main" id="{B114FFCE-3C33-493F-A783-A78685AB35D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flipH="1">
            <a:off x="6038330" y="4145692"/>
            <a:ext cx="2986200" cy="2986200"/>
          </a:xfrm>
          <a:prstGeom prst="rect">
            <a:avLst/>
          </a:prstGeom>
        </p:spPr>
      </p:pic>
      <p:pic>
        <p:nvPicPr>
          <p:cNvPr id="13" name="Graphic 12" descr="Elephant">
            <a:extLst>
              <a:ext uri="{FF2B5EF4-FFF2-40B4-BE49-F238E27FC236}">
                <a16:creationId xmlns:a16="http://schemas.microsoft.com/office/drawing/2014/main" id="{0D5D4857-DA31-4E95-BE61-9A6AE6D688F8}"/>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2057042" y="4355407"/>
            <a:ext cx="2986200" cy="2986200"/>
          </a:xfrm>
          <a:prstGeom prst="rect">
            <a:avLst/>
          </a:prstGeom>
        </p:spPr>
      </p:pic>
      <p:pic>
        <p:nvPicPr>
          <p:cNvPr id="15" name="Graphic 14" descr="Star">
            <a:extLst>
              <a:ext uri="{FF2B5EF4-FFF2-40B4-BE49-F238E27FC236}">
                <a16:creationId xmlns:a16="http://schemas.microsoft.com/office/drawing/2014/main" id="{2F823674-955A-4640-ABA9-5A8F4DD76EA6}"/>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3639545" y="1622466"/>
            <a:ext cx="2986200" cy="2986200"/>
          </a:xfrm>
          <a:prstGeom prst="rect">
            <a:avLst/>
          </a:prstGeom>
        </p:spPr>
      </p:pic>
      <p:pic>
        <p:nvPicPr>
          <p:cNvPr id="17" name="Graphic 16" descr="Music notes">
            <a:extLst>
              <a:ext uri="{FF2B5EF4-FFF2-40B4-BE49-F238E27FC236}">
                <a16:creationId xmlns:a16="http://schemas.microsoft.com/office/drawing/2014/main" id="{1C3E40F2-1906-450E-A160-2CB968A385C1}"/>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270235" y="956023"/>
            <a:ext cx="2986200" cy="2986200"/>
          </a:xfrm>
          <a:prstGeom prst="rect">
            <a:avLst/>
          </a:prstGeom>
        </p:spPr>
      </p:pic>
      <p:pic>
        <p:nvPicPr>
          <p:cNvPr id="19" name="Graphic 18" descr="Remote control">
            <a:extLst>
              <a:ext uri="{FF2B5EF4-FFF2-40B4-BE49-F238E27FC236}">
                <a16:creationId xmlns:a16="http://schemas.microsoft.com/office/drawing/2014/main" id="{D6F19504-9151-4BD2-B273-1A87B6CC0F53}"/>
              </a:ext>
            </a:extLst>
          </p:cNvPr>
          <p:cNvPicPr>
            <a:picLocks noChangeAspect="1"/>
          </p:cNvPicPr>
          <p:nvPr/>
        </p:nvPicPr>
        <p:blipFill rotWithShape="1">
          <a:blip r:embed="rId13" cstate="print">
            <a:extLst>
              <a:ext uri="{28A0092B-C50C-407E-A947-70E740481C1C}">
                <a14:useLocalDpi xmlns:a14="http://schemas.microsoft.com/office/drawing/2010/main"/>
              </a:ext>
              <a:ext uri="{96DAC541-7B7A-43D3-8B79-37D633B846F1}">
                <asvg:svgBlip xmlns:asvg="http://schemas.microsoft.com/office/drawing/2016/SVG/main" xmlns="" r:embed="rId14"/>
              </a:ext>
            </a:extLst>
          </a:blip>
          <a:srcRect l="42279" t="-1" b="1815"/>
          <a:stretch/>
        </p:blipFill>
        <p:spPr>
          <a:xfrm>
            <a:off x="0" y="3884304"/>
            <a:ext cx="1723696" cy="2931960"/>
          </a:xfrm>
          <a:prstGeom prst="rect">
            <a:avLst/>
          </a:prstGeom>
        </p:spPr>
      </p:pic>
      <p:pic>
        <p:nvPicPr>
          <p:cNvPr id="21" name="Graphic 20" descr="Whole pizza">
            <a:extLst>
              <a:ext uri="{FF2B5EF4-FFF2-40B4-BE49-F238E27FC236}">
                <a16:creationId xmlns:a16="http://schemas.microsoft.com/office/drawing/2014/main" id="{5B421093-9389-4909-8C21-E85493AAE782}"/>
              </a:ext>
            </a:extLst>
          </p:cNvPr>
          <p:cNvPicPr>
            <a:picLocks noChangeAspect="1"/>
          </p:cNvPicPr>
          <p:nvPr/>
        </p:nvPicPr>
        <p:blipFill rotWithShape="1">
          <a:blip r:embed="rId15" cstate="print">
            <a:extLst>
              <a:ext uri="{28A0092B-C50C-407E-A947-70E740481C1C}">
                <a14:useLocalDpi xmlns:a14="http://schemas.microsoft.com/office/drawing/2010/main"/>
              </a:ext>
              <a:ext uri="{96DAC541-7B7A-43D3-8B79-37D633B846F1}">
                <asvg:svgBlip xmlns:asvg="http://schemas.microsoft.com/office/drawing/2016/SVG/main" xmlns="" r:embed="rId16"/>
              </a:ext>
            </a:extLst>
          </a:blip>
          <a:srcRect l="28266"/>
          <a:stretch/>
        </p:blipFill>
        <p:spPr>
          <a:xfrm flipH="1">
            <a:off x="7001896" y="1219208"/>
            <a:ext cx="2142104" cy="2986200"/>
          </a:xfrm>
          <a:prstGeom prst="rect">
            <a:avLst/>
          </a:prstGeom>
        </p:spPr>
      </p:pic>
      <p:sp>
        <p:nvSpPr>
          <p:cNvPr id="9" name="Rectangle: Rounded Corners 8">
            <a:extLst>
              <a:ext uri="{FF2B5EF4-FFF2-40B4-BE49-F238E27FC236}">
                <a16:creationId xmlns:a16="http://schemas.microsoft.com/office/drawing/2014/main" id="{B3155266-98C1-4E96-B120-981DE7879CA1}"/>
              </a:ext>
            </a:extLst>
          </p:cNvPr>
          <p:cNvSpPr/>
          <p:nvPr/>
        </p:nvSpPr>
        <p:spPr>
          <a:xfrm>
            <a:off x="183698" y="1191539"/>
            <a:ext cx="4224441" cy="1688283"/>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We’re all influenced by different things, </a:t>
            </a:r>
            <a:r>
              <a:rPr lang="en-GB" sz="1600" b="1" dirty="0">
                <a:solidFill>
                  <a:schemeClr val="tx1"/>
                </a:solidFill>
                <a:ea typeface="Lato" panose="020F0502020204030203" pitchFamily="34" charset="0"/>
                <a:cs typeface="Century Gothic"/>
              </a:rPr>
              <a:t>and influences can be both good and bad</a:t>
            </a:r>
            <a:r>
              <a:rPr lang="en-GB" sz="1600" dirty="0">
                <a:solidFill>
                  <a:schemeClr val="tx1"/>
                </a:solidFill>
                <a:ea typeface="Lato" panose="020F0502020204030203" pitchFamily="34" charset="0"/>
                <a:cs typeface="Century Gothic"/>
              </a:rPr>
              <a:t>. For example, you might have a friend that </a:t>
            </a:r>
            <a:r>
              <a:rPr lang="en-GB" sz="1600" b="1" dirty="0">
                <a:solidFill>
                  <a:schemeClr val="tx1"/>
                </a:solidFill>
                <a:ea typeface="Lato" panose="020F0502020204030203" pitchFamily="34" charset="0"/>
                <a:cs typeface="Century Gothic"/>
              </a:rPr>
              <a:t>works really hard </a:t>
            </a:r>
            <a:r>
              <a:rPr lang="en-GB" sz="1600" dirty="0">
                <a:solidFill>
                  <a:schemeClr val="tx1"/>
                </a:solidFill>
                <a:ea typeface="Lato" panose="020F0502020204030203" pitchFamily="34" charset="0"/>
                <a:cs typeface="Century Gothic"/>
              </a:rPr>
              <a:t>at their times tables, which could influence you to </a:t>
            </a:r>
            <a:r>
              <a:rPr lang="en-GB" sz="1600" b="1" dirty="0">
                <a:solidFill>
                  <a:schemeClr val="tx1"/>
                </a:solidFill>
                <a:ea typeface="Lato" panose="020F0502020204030203" pitchFamily="34" charset="0"/>
                <a:cs typeface="Century Gothic"/>
              </a:rPr>
              <a:t>try harder at yours too</a:t>
            </a:r>
            <a:r>
              <a:rPr lang="en-GB" sz="1600" dirty="0">
                <a:solidFill>
                  <a:schemeClr val="tx1"/>
                </a:solidFill>
                <a:ea typeface="Lato" panose="020F0502020204030203" pitchFamily="34" charset="0"/>
                <a:cs typeface="Century Gothic"/>
              </a:rPr>
              <a:t>.</a:t>
            </a:r>
            <a:endParaRPr lang="en-GB" sz="1600" b="1" dirty="0">
              <a:solidFill>
                <a:schemeClr val="tx1"/>
              </a:solidFill>
              <a:ea typeface="Lato" panose="020F0502020204030203" pitchFamily="34" charset="0"/>
              <a:cs typeface="Century Gothic"/>
            </a:endParaRPr>
          </a:p>
        </p:txBody>
      </p:sp>
      <p:sp>
        <p:nvSpPr>
          <p:cNvPr id="22" name="Rectangle: Rounded Corners 21">
            <a:extLst>
              <a:ext uri="{FF2B5EF4-FFF2-40B4-BE49-F238E27FC236}">
                <a16:creationId xmlns:a16="http://schemas.microsoft.com/office/drawing/2014/main" id="{7E740170-C28E-4AEA-8354-12333E69BFB6}"/>
              </a:ext>
            </a:extLst>
          </p:cNvPr>
          <p:cNvSpPr/>
          <p:nvPr/>
        </p:nvSpPr>
        <p:spPr>
          <a:xfrm>
            <a:off x="183698" y="2995884"/>
            <a:ext cx="4224441" cy="888420"/>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Influence:</a:t>
            </a:r>
          </a:p>
          <a:p>
            <a:pPr algn="ctr"/>
            <a:r>
              <a:rPr lang="en-GB" sz="1600" dirty="0">
                <a:solidFill>
                  <a:schemeClr val="tx1"/>
                </a:solidFill>
                <a:ea typeface="Lato" panose="020F0502020204030203" pitchFamily="34" charset="0"/>
                <a:cs typeface="Century Gothic"/>
              </a:rPr>
              <a:t>To cause someone to change a behaviour, belief, or opinion.</a:t>
            </a:r>
          </a:p>
        </p:txBody>
      </p:sp>
      <p:sp>
        <p:nvSpPr>
          <p:cNvPr id="23" name="Rectangle: Rounded Corners 22">
            <a:extLst>
              <a:ext uri="{FF2B5EF4-FFF2-40B4-BE49-F238E27FC236}">
                <a16:creationId xmlns:a16="http://schemas.microsoft.com/office/drawing/2014/main" id="{22D52F08-4EF4-4A5F-8AC5-E2CDE5563A47}"/>
              </a:ext>
            </a:extLst>
          </p:cNvPr>
          <p:cNvSpPr/>
          <p:nvPr/>
        </p:nvSpPr>
        <p:spPr>
          <a:xfrm>
            <a:off x="3639546" y="5068569"/>
            <a:ext cx="5234274" cy="1420296"/>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As you’ve already seen, there are </a:t>
            </a:r>
            <a:r>
              <a:rPr lang="en-GB" sz="1600" b="1" dirty="0">
                <a:solidFill>
                  <a:schemeClr val="tx1"/>
                </a:solidFill>
                <a:ea typeface="Lato" panose="020F0502020204030203" pitchFamily="34" charset="0"/>
                <a:cs typeface="Century Gothic"/>
              </a:rPr>
              <a:t>lots of different brands, sports, celebrations and other things that we have here from the US</a:t>
            </a:r>
            <a:r>
              <a:rPr lang="en-GB" sz="1600" dirty="0">
                <a:solidFill>
                  <a:schemeClr val="tx1"/>
                </a:solidFill>
                <a:ea typeface="Lato" panose="020F0502020204030203" pitchFamily="34" charset="0"/>
                <a:cs typeface="Century Gothic"/>
              </a:rPr>
              <a:t>, but why is this? And </a:t>
            </a:r>
            <a:r>
              <a:rPr lang="en-GB" sz="1600" b="1" dirty="0">
                <a:solidFill>
                  <a:schemeClr val="tx1"/>
                </a:solidFill>
                <a:ea typeface="Lato" panose="020F0502020204030203" pitchFamily="34" charset="0"/>
                <a:cs typeface="Century Gothic"/>
              </a:rPr>
              <a:t>is this influence a good thing, or is it going too far? </a:t>
            </a:r>
            <a:r>
              <a:rPr lang="en-GB" sz="1600" dirty="0">
                <a:solidFill>
                  <a:schemeClr val="tx1"/>
                </a:solidFill>
                <a:ea typeface="Lato" panose="020F0502020204030203" pitchFamily="34" charset="0"/>
                <a:cs typeface="Century Gothic"/>
              </a:rPr>
              <a:t>That’s what you’ll be discussing today.</a:t>
            </a:r>
            <a:endParaRPr lang="en-GB" sz="1600" b="1" dirty="0">
              <a:solidFill>
                <a:schemeClr val="tx1"/>
              </a:solidFill>
              <a:ea typeface="Lato" panose="020F0502020204030203" pitchFamily="34" charset="0"/>
              <a:cs typeface="Century Gothic"/>
            </a:endParaRPr>
          </a:p>
        </p:txBody>
      </p:sp>
      <p:sp>
        <p:nvSpPr>
          <p:cNvPr id="3" name="Rectangle: Rounded Corners 2">
            <a:extLst>
              <a:ext uri="{FF2B5EF4-FFF2-40B4-BE49-F238E27FC236}">
                <a16:creationId xmlns:a16="http://schemas.microsoft.com/office/drawing/2014/main" id="{EE0161C6-A7F8-4540-BF43-5795E04F8E4E}"/>
              </a:ext>
            </a:extLst>
          </p:cNvPr>
          <p:cNvSpPr/>
          <p:nvPr/>
        </p:nvSpPr>
        <p:spPr>
          <a:xfrm>
            <a:off x="3639545" y="4108621"/>
            <a:ext cx="5234275" cy="80995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Question (2 mins)</a:t>
            </a:r>
          </a:p>
          <a:p>
            <a:pPr algn="ctr"/>
            <a:r>
              <a:rPr lang="en-GB" sz="1600" dirty="0"/>
              <a:t>Can you think of a time that you have been influenced? It could be positive or negative.</a:t>
            </a:r>
          </a:p>
        </p:txBody>
      </p:sp>
      <p:pic>
        <p:nvPicPr>
          <p:cNvPr id="12" name="Picture 11">
            <a:extLst>
              <a:ext uri="{FF2B5EF4-FFF2-40B4-BE49-F238E27FC236}">
                <a16:creationId xmlns:a16="http://schemas.microsoft.com/office/drawing/2014/main" id="{28780EF9-8377-43FC-9F32-891A3DF26111}"/>
              </a:ext>
            </a:extLst>
          </p:cNvPr>
          <p:cNvPicPr>
            <a:picLocks noChangeAspect="1"/>
          </p:cNvPicPr>
          <p:nvPr/>
        </p:nvPicPr>
        <p:blipFill rotWithShape="1">
          <a:blip r:embed="rId17" cstate="hq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19998" y="4095662"/>
            <a:ext cx="2986201" cy="2690605"/>
          </a:xfrm>
          <a:prstGeom prst="rect">
            <a:avLst/>
          </a:prstGeom>
        </p:spPr>
      </p:pic>
      <p:pic>
        <p:nvPicPr>
          <p:cNvPr id="24" name="Picture 23">
            <a:extLst>
              <a:ext uri="{FF2B5EF4-FFF2-40B4-BE49-F238E27FC236}">
                <a16:creationId xmlns:a16="http://schemas.microsoft.com/office/drawing/2014/main" id="{BEFEB064-8780-4990-8912-F8D5B4821521}"/>
              </a:ext>
            </a:extLst>
          </p:cNvPr>
          <p:cNvPicPr>
            <a:picLocks noChangeAspect="1"/>
          </p:cNvPicPr>
          <p:nvPr/>
        </p:nvPicPr>
        <p:blipFill rotWithShape="1">
          <a:blip r:embed="rId18"/>
          <a:srcRect/>
          <a:stretch/>
        </p:blipFill>
        <p:spPr>
          <a:xfrm>
            <a:off x="4649324" y="1195333"/>
            <a:ext cx="4224441" cy="2714807"/>
          </a:xfrm>
          <a:prstGeom prst="rect">
            <a:avLst/>
          </a:prstGeom>
        </p:spPr>
      </p:pic>
    </p:spTree>
    <p:extLst>
      <p:ext uri="{BB962C8B-B14F-4D97-AF65-F5344CB8AC3E}">
        <p14:creationId xmlns:p14="http://schemas.microsoft.com/office/powerpoint/2010/main" val="4264843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94091B2-5607-4600-97C1-CEC3F0370156}"/>
              </a:ext>
            </a:extLst>
          </p:cNvPr>
          <p:cNvSpPr>
            <a:spLocks noGrp="1"/>
          </p:cNvSpPr>
          <p:nvPr>
            <p:ph type="body" sz="quarter" idx="13"/>
          </p:nvPr>
        </p:nvSpPr>
        <p:spPr>
          <a:xfrm>
            <a:off x="2107197" y="1367907"/>
            <a:ext cx="1736978" cy="1103776"/>
          </a:xfrm>
        </p:spPr>
        <p:txBody>
          <a:bodyPr/>
          <a:lstStyle/>
          <a:p>
            <a:r>
              <a:rPr lang="en-GB" dirty="0"/>
              <a:t>Starter: Can you find US?</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6814190" y="2730463"/>
            <a:ext cx="2154879" cy="1103776"/>
          </a:xfrm>
          <a:solidFill>
            <a:schemeClr val="bg1"/>
          </a:solidFill>
        </p:spPr>
        <p:txBody>
          <a:bodyPr/>
          <a:lstStyle/>
          <a:p>
            <a:r>
              <a:rPr lang="en-GB" dirty="0"/>
              <a:t>Why are we talking about this?</a:t>
            </a:r>
          </a:p>
        </p:txBody>
      </p:sp>
      <p:sp>
        <p:nvSpPr>
          <p:cNvPr id="5" name="Text Placeholder 4">
            <a:extLst>
              <a:ext uri="{FF2B5EF4-FFF2-40B4-BE49-F238E27FC236}">
                <a16:creationId xmlns:a16="http://schemas.microsoft.com/office/drawing/2014/main" id="{67FCC9CB-CEE9-40CA-A60C-712F495F600B}"/>
              </a:ext>
            </a:extLst>
          </p:cNvPr>
          <p:cNvSpPr>
            <a:spLocks noGrp="1"/>
          </p:cNvSpPr>
          <p:nvPr>
            <p:ph type="body" sz="quarter" idx="15"/>
          </p:nvPr>
        </p:nvSpPr>
        <p:spPr>
          <a:xfrm>
            <a:off x="6089583" y="1361833"/>
            <a:ext cx="1736883" cy="1103776"/>
          </a:xfrm>
          <a:solidFill>
            <a:schemeClr val="bg1"/>
          </a:solidFill>
        </p:spPr>
        <p:txBody>
          <a:bodyPr/>
          <a:lstStyle/>
          <a:p>
            <a:r>
              <a:rPr lang="en-GB" dirty="0"/>
              <a:t>Which do you prefer?</a:t>
            </a:r>
          </a:p>
        </p:txBody>
      </p:sp>
      <p:sp>
        <p:nvSpPr>
          <p:cNvPr id="6" name="Text Placeholder 5">
            <a:extLst>
              <a:ext uri="{FF2B5EF4-FFF2-40B4-BE49-F238E27FC236}">
                <a16:creationId xmlns:a16="http://schemas.microsoft.com/office/drawing/2014/main" id="{DFE4217A-A6F1-4C42-8576-AE5299D46599}"/>
              </a:ext>
            </a:extLst>
          </p:cNvPr>
          <p:cNvSpPr>
            <a:spLocks noGrp="1"/>
          </p:cNvSpPr>
          <p:nvPr>
            <p:ph type="body" sz="quarter" idx="16"/>
          </p:nvPr>
        </p:nvSpPr>
        <p:spPr>
          <a:xfrm>
            <a:off x="2955710" y="3017730"/>
            <a:ext cx="2046570" cy="1103776"/>
          </a:xfrm>
          <a:solidFill>
            <a:schemeClr val="accent5"/>
          </a:solidFill>
        </p:spPr>
        <p:txBody>
          <a:bodyPr anchor="ctr"/>
          <a:lstStyle/>
          <a:p>
            <a:r>
              <a:rPr lang="en-GB" dirty="0"/>
              <a:t>Why the US?</a:t>
            </a:r>
          </a:p>
        </p:txBody>
      </p:sp>
      <p:sp>
        <p:nvSpPr>
          <p:cNvPr id="15" name="Text Placeholder 4">
            <a:extLst>
              <a:ext uri="{FF2B5EF4-FFF2-40B4-BE49-F238E27FC236}">
                <a16:creationId xmlns:a16="http://schemas.microsoft.com/office/drawing/2014/main" id="{E39EA3E9-7344-4ACE-93DB-EC7455ECAE42}"/>
              </a:ext>
            </a:extLst>
          </p:cNvPr>
          <p:cNvSpPr txBox="1">
            <a:spLocks/>
          </p:cNvSpPr>
          <p:nvPr/>
        </p:nvSpPr>
        <p:spPr>
          <a:xfrm>
            <a:off x="5699491" y="5527965"/>
            <a:ext cx="1736883" cy="1103776"/>
          </a:xfrm>
          <a:prstGeom prst="roundRect">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Vote!</a:t>
            </a:r>
          </a:p>
        </p:txBody>
      </p:sp>
      <p:sp>
        <p:nvSpPr>
          <p:cNvPr id="16" name="Text Placeholder 4">
            <a:extLst>
              <a:ext uri="{FF2B5EF4-FFF2-40B4-BE49-F238E27FC236}">
                <a16:creationId xmlns:a16="http://schemas.microsoft.com/office/drawing/2014/main" id="{2D7D92B0-7F54-4A4D-8EFC-D780631A2F8D}"/>
              </a:ext>
            </a:extLst>
          </p:cNvPr>
          <p:cNvSpPr txBox="1">
            <a:spLocks/>
          </p:cNvSpPr>
          <p:nvPr/>
        </p:nvSpPr>
        <p:spPr>
          <a:xfrm>
            <a:off x="484355" y="3899623"/>
            <a:ext cx="1736883" cy="1103776"/>
          </a:xfrm>
          <a:prstGeom prst="roundRect">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Is it a bad thing?</a:t>
            </a:r>
          </a:p>
        </p:txBody>
      </p:sp>
      <p:pic>
        <p:nvPicPr>
          <p:cNvPr id="8" name="Picture 7" descr="A picture containing drawing&#10;&#10;Description automatically generated">
            <a:extLst>
              <a:ext uri="{FF2B5EF4-FFF2-40B4-BE49-F238E27FC236}">
                <a16:creationId xmlns:a16="http://schemas.microsoft.com/office/drawing/2014/main" id="{0D96D7EC-E4D6-4A2B-BC19-6C5716686197}"/>
              </a:ext>
            </a:extLst>
          </p:cNvPr>
          <p:cNvPicPr>
            <a:picLocks noChangeAspect="1"/>
          </p:cNvPicPr>
          <p:nvPr/>
        </p:nvPicPr>
        <p:blipFill>
          <a:blip r:embed="rId3"/>
          <a:stretch>
            <a:fillRect/>
          </a:stretch>
        </p:blipFill>
        <p:spPr>
          <a:xfrm rot="432840">
            <a:off x="6199767" y="2786499"/>
            <a:ext cx="952500" cy="952500"/>
          </a:xfrm>
          <a:prstGeom prst="rect">
            <a:avLst/>
          </a:prstGeom>
        </p:spPr>
      </p:pic>
      <p:pic>
        <p:nvPicPr>
          <p:cNvPr id="22" name="Picture 21" descr="Icon&#10;&#10;Description automatically generated">
            <a:extLst>
              <a:ext uri="{FF2B5EF4-FFF2-40B4-BE49-F238E27FC236}">
                <a16:creationId xmlns:a16="http://schemas.microsoft.com/office/drawing/2014/main" id="{3E664BEB-27F2-4E25-984D-F042D49EECF0}"/>
              </a:ext>
            </a:extLst>
          </p:cNvPr>
          <p:cNvPicPr>
            <a:picLocks noChangeAspect="1"/>
          </p:cNvPicPr>
          <p:nvPr/>
        </p:nvPicPr>
        <p:blipFill>
          <a:blip r:embed="rId4"/>
          <a:stretch>
            <a:fillRect/>
          </a:stretch>
        </p:blipFill>
        <p:spPr>
          <a:xfrm>
            <a:off x="3619500" y="1422169"/>
            <a:ext cx="952500" cy="952500"/>
          </a:xfrm>
          <a:prstGeom prst="rect">
            <a:avLst/>
          </a:prstGeom>
        </p:spPr>
      </p:pic>
      <p:pic>
        <p:nvPicPr>
          <p:cNvPr id="24" name="Picture 23" descr="A picture containing light&#10;&#10;Description automatically generated">
            <a:extLst>
              <a:ext uri="{FF2B5EF4-FFF2-40B4-BE49-F238E27FC236}">
                <a16:creationId xmlns:a16="http://schemas.microsoft.com/office/drawing/2014/main" id="{8264D212-DA9D-48E1-8D91-91EFD7A8DEDD}"/>
              </a:ext>
            </a:extLst>
          </p:cNvPr>
          <p:cNvPicPr>
            <a:picLocks noChangeAspect="1"/>
          </p:cNvPicPr>
          <p:nvPr/>
        </p:nvPicPr>
        <p:blipFill>
          <a:blip r:embed="rId5"/>
          <a:stretch>
            <a:fillRect/>
          </a:stretch>
        </p:blipFill>
        <p:spPr>
          <a:xfrm>
            <a:off x="4572000" y="3017730"/>
            <a:ext cx="952500" cy="952500"/>
          </a:xfrm>
          <a:prstGeom prst="rect">
            <a:avLst/>
          </a:prstGeom>
        </p:spPr>
      </p:pic>
      <p:pic>
        <p:nvPicPr>
          <p:cNvPr id="29" name="Picture 28" descr="A picture containing icon&#10;&#10;Description automatically generated">
            <a:extLst>
              <a:ext uri="{FF2B5EF4-FFF2-40B4-BE49-F238E27FC236}">
                <a16:creationId xmlns:a16="http://schemas.microsoft.com/office/drawing/2014/main" id="{DB138D89-94AD-4D7F-9FE5-7EC9C7F78E3D}"/>
              </a:ext>
            </a:extLst>
          </p:cNvPr>
          <p:cNvPicPr>
            <a:picLocks noChangeAspect="1"/>
          </p:cNvPicPr>
          <p:nvPr/>
        </p:nvPicPr>
        <p:blipFill>
          <a:blip r:embed="rId6"/>
          <a:stretch>
            <a:fillRect/>
          </a:stretch>
        </p:blipFill>
        <p:spPr>
          <a:xfrm>
            <a:off x="5740292" y="4705425"/>
            <a:ext cx="952500" cy="952500"/>
          </a:xfrm>
          <a:prstGeom prst="rect">
            <a:avLst/>
          </a:prstGeom>
        </p:spPr>
      </p:pic>
      <p:pic>
        <p:nvPicPr>
          <p:cNvPr id="7" name="Picture 6" descr="A picture containing clock&#10;&#10;Description automatically generated">
            <a:extLst>
              <a:ext uri="{FF2B5EF4-FFF2-40B4-BE49-F238E27FC236}">
                <a16:creationId xmlns:a16="http://schemas.microsoft.com/office/drawing/2014/main" id="{4E59E946-64F0-468D-93C7-DDD20F02B42B}"/>
              </a:ext>
            </a:extLst>
          </p:cNvPr>
          <p:cNvPicPr>
            <a:picLocks noChangeAspect="1"/>
          </p:cNvPicPr>
          <p:nvPr/>
        </p:nvPicPr>
        <p:blipFill>
          <a:blip r:embed="rId7"/>
          <a:stretch>
            <a:fillRect/>
          </a:stretch>
        </p:blipFill>
        <p:spPr>
          <a:xfrm>
            <a:off x="338784" y="3169006"/>
            <a:ext cx="952500" cy="952500"/>
          </a:xfrm>
          <a:prstGeom prst="rect">
            <a:avLst/>
          </a:prstGeom>
        </p:spPr>
      </p:pic>
      <p:sp>
        <p:nvSpPr>
          <p:cNvPr id="23" name="Text Placeholder 11">
            <a:extLst>
              <a:ext uri="{FF2B5EF4-FFF2-40B4-BE49-F238E27FC236}">
                <a16:creationId xmlns:a16="http://schemas.microsoft.com/office/drawing/2014/main" id="{4AFF8987-9D1D-4B19-97C8-7D21B89D29A7}"/>
              </a:ext>
            </a:extLst>
          </p:cNvPr>
          <p:cNvSpPr txBox="1">
            <a:spLocks/>
          </p:cNvSpPr>
          <p:nvPr/>
        </p:nvSpPr>
        <p:spPr>
          <a:xfrm>
            <a:off x="2681688" y="5407628"/>
            <a:ext cx="2064731" cy="1144575"/>
          </a:xfrm>
          <a:prstGeom prst="ellipse">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6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Ext: Celebrating the Best of Britain!</a:t>
            </a:r>
          </a:p>
        </p:txBody>
      </p:sp>
      <p:pic>
        <p:nvPicPr>
          <p:cNvPr id="25" name="Picture 24" descr="A picture containing window, building, drawing&#10;&#10;Description automatically generated">
            <a:extLst>
              <a:ext uri="{FF2B5EF4-FFF2-40B4-BE49-F238E27FC236}">
                <a16:creationId xmlns:a16="http://schemas.microsoft.com/office/drawing/2014/main" id="{7696D43C-F397-4559-84EB-EA2056856D83}"/>
              </a:ext>
            </a:extLst>
          </p:cNvPr>
          <p:cNvPicPr>
            <a:picLocks noChangeAspect="1"/>
          </p:cNvPicPr>
          <p:nvPr/>
        </p:nvPicPr>
        <p:blipFill>
          <a:blip r:embed="rId8"/>
          <a:stretch>
            <a:fillRect/>
          </a:stretch>
        </p:blipFill>
        <p:spPr>
          <a:xfrm rot="20632762">
            <a:off x="2185037" y="5181674"/>
            <a:ext cx="952500" cy="952500"/>
          </a:xfrm>
          <a:prstGeom prst="rect">
            <a:avLst/>
          </a:prstGeom>
        </p:spPr>
      </p:pic>
      <p:pic>
        <p:nvPicPr>
          <p:cNvPr id="26" name="Picture 25" descr="A close up of a logo&#10;&#10;Description automatically generated">
            <a:extLst>
              <a:ext uri="{FF2B5EF4-FFF2-40B4-BE49-F238E27FC236}">
                <a16:creationId xmlns:a16="http://schemas.microsoft.com/office/drawing/2014/main" id="{23BB2E7D-9B9B-4BF7-86BF-C69C680845F2}"/>
              </a:ext>
            </a:extLst>
          </p:cNvPr>
          <p:cNvPicPr>
            <a:picLocks noChangeAspect="1"/>
          </p:cNvPicPr>
          <p:nvPr/>
        </p:nvPicPr>
        <p:blipFill>
          <a:blip r:embed="rId9"/>
          <a:stretch>
            <a:fillRect/>
          </a:stretch>
        </p:blipFill>
        <p:spPr>
          <a:xfrm>
            <a:off x="5137083" y="1112497"/>
            <a:ext cx="952500" cy="952500"/>
          </a:xfrm>
          <a:prstGeom prst="rect">
            <a:avLst/>
          </a:prstGeom>
        </p:spPr>
      </p:pic>
    </p:spTree>
    <p:extLst>
      <p:ext uri="{BB962C8B-B14F-4D97-AF65-F5344CB8AC3E}">
        <p14:creationId xmlns:p14="http://schemas.microsoft.com/office/powerpoint/2010/main" val="29324161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descr="Shape, background pattern&#10;&#10;Description automatically generated">
            <a:extLst>
              <a:ext uri="{FF2B5EF4-FFF2-40B4-BE49-F238E27FC236}">
                <a16:creationId xmlns:a16="http://schemas.microsoft.com/office/drawing/2014/main" id="{A030938E-7419-478A-9833-94775FA68EA1}"/>
              </a:ext>
            </a:extLst>
          </p:cNvPr>
          <p:cNvPicPr>
            <a:picLocks noChangeAspect="1"/>
          </p:cNvPicPr>
          <p:nvPr/>
        </p:nvPicPr>
        <p:blipFill rotWithShape="1">
          <a:blip r:embed="rId3" cstate="print">
            <a:clrChange>
              <a:clrFrom>
                <a:srgbClr val="FFFFFF"/>
              </a:clrFrom>
              <a:clrTo>
                <a:srgbClr val="FFFFFF">
                  <a:alpha val="0"/>
                </a:srgbClr>
              </a:clrTo>
            </a:clrChange>
            <a:alphaModFix amt="35000"/>
            <a:extLst>
              <a:ext uri="{28A0092B-C50C-407E-A947-70E740481C1C}">
                <a14:useLocalDpi xmlns:a14="http://schemas.microsoft.com/office/drawing/2010/main"/>
              </a:ext>
            </a:extLst>
          </a:blip>
          <a:srcRect/>
          <a:stretch/>
        </p:blipFill>
        <p:spPr>
          <a:xfrm rot="10800000">
            <a:off x="4318223" y="1821130"/>
            <a:ext cx="4850314" cy="2541614"/>
          </a:xfrm>
          <a:prstGeom prst="rect">
            <a:avLst/>
          </a:prstGeom>
        </p:spPr>
      </p:pic>
      <p:pic>
        <p:nvPicPr>
          <p:cNvPr id="21" name="Picture 20" descr="Shape, background pattern&#10;&#10;Description automatically generated">
            <a:extLst>
              <a:ext uri="{FF2B5EF4-FFF2-40B4-BE49-F238E27FC236}">
                <a16:creationId xmlns:a16="http://schemas.microsoft.com/office/drawing/2014/main" id="{353C37C3-026C-416C-A4A9-9C1B813B33DA}"/>
              </a:ext>
            </a:extLst>
          </p:cNvPr>
          <p:cNvPicPr>
            <a:picLocks noChangeAspect="1"/>
          </p:cNvPicPr>
          <p:nvPr/>
        </p:nvPicPr>
        <p:blipFill rotWithShape="1">
          <a:blip r:embed="rId4" cstate="hqprint">
            <a:clrChange>
              <a:clrFrom>
                <a:srgbClr val="FFFFFF"/>
              </a:clrFrom>
              <a:clrTo>
                <a:srgbClr val="FFFFFF">
                  <a:alpha val="0"/>
                </a:srgbClr>
              </a:clrTo>
            </a:clrChange>
            <a:alphaModFix amt="35000"/>
            <a:duotone>
              <a:schemeClr val="accent2">
                <a:shade val="45000"/>
                <a:satMod val="135000"/>
              </a:schemeClr>
              <a:prstClr val="white"/>
            </a:duotone>
            <a:extLst>
              <a:ext uri="{28A0092B-C50C-407E-A947-70E740481C1C}">
                <a14:useLocalDpi xmlns:a14="http://schemas.microsoft.com/office/drawing/2010/main"/>
              </a:ext>
            </a:extLst>
          </a:blip>
          <a:srcRect/>
          <a:stretch/>
        </p:blipFill>
        <p:spPr>
          <a:xfrm rot="10800000" flipH="1">
            <a:off x="6796" y="1843238"/>
            <a:ext cx="5522045" cy="2622580"/>
          </a:xfrm>
          <a:prstGeom prst="rect">
            <a:avLst/>
          </a:prstGeom>
        </p:spPr>
      </p:pic>
      <p:sp>
        <p:nvSpPr>
          <p:cNvPr id="4" name="Shape 114">
            <a:extLst>
              <a:ext uri="{FF2B5EF4-FFF2-40B4-BE49-F238E27FC236}">
                <a16:creationId xmlns:a16="http://schemas.microsoft.com/office/drawing/2014/main" id="{9315BEFA-9FE6-415A-B780-7ABF90587F9A}"/>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Why the US?</a:t>
            </a:r>
          </a:p>
        </p:txBody>
      </p:sp>
      <p:sp>
        <p:nvSpPr>
          <p:cNvPr id="6" name="Pentagon 20">
            <a:extLst>
              <a:ext uri="{FF2B5EF4-FFF2-40B4-BE49-F238E27FC236}">
                <a16:creationId xmlns:a16="http://schemas.microsoft.com/office/drawing/2014/main" id="{030054E6-EF4B-4418-92CD-C5CEF75AD864}"/>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8" name="Graphic 7" descr="Thought bubble">
            <a:extLst>
              <a:ext uri="{FF2B5EF4-FFF2-40B4-BE49-F238E27FC236}">
                <a16:creationId xmlns:a16="http://schemas.microsoft.com/office/drawing/2014/main" id="{883C4431-613E-4071-B567-20D0002F7DB8}"/>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6796" y="181055"/>
            <a:ext cx="597300" cy="597300"/>
          </a:xfrm>
          <a:prstGeom prst="rect">
            <a:avLst/>
          </a:prstGeom>
        </p:spPr>
      </p:pic>
      <p:sp>
        <p:nvSpPr>
          <p:cNvPr id="10" name="Rectangle: Rounded Corners 33">
            <a:extLst>
              <a:ext uri="{FF2B5EF4-FFF2-40B4-BE49-F238E27FC236}">
                <a16:creationId xmlns:a16="http://schemas.microsoft.com/office/drawing/2014/main" id="{DED1D28B-CEE7-4371-90C0-BE43D6EF1EED}"/>
              </a:ext>
            </a:extLst>
          </p:cNvPr>
          <p:cNvSpPr/>
          <p:nvPr/>
        </p:nvSpPr>
        <p:spPr>
          <a:xfrm>
            <a:off x="284822" y="1311160"/>
            <a:ext cx="8574355" cy="902097"/>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By now you know that there are quite a few different ways that we are influenced by the US – but </a:t>
            </a:r>
            <a:r>
              <a:rPr lang="en-GB" sz="1600" b="1" dirty="0">
                <a:solidFill>
                  <a:schemeClr val="tx1"/>
                </a:solidFill>
                <a:latin typeface="Century Gothic" panose="020B0502020202020204" pitchFamily="34" charset="0"/>
                <a:ea typeface="Century Gothic"/>
                <a:cs typeface="Century Gothic"/>
                <a:sym typeface="Century Gothic"/>
              </a:rPr>
              <a:t>what makes the US so much more influential than other countries?</a:t>
            </a:r>
          </a:p>
        </p:txBody>
      </p:sp>
      <p:sp>
        <p:nvSpPr>
          <p:cNvPr id="12" name="Rectangle: Rounded Corners 11">
            <a:extLst>
              <a:ext uri="{FF2B5EF4-FFF2-40B4-BE49-F238E27FC236}">
                <a16:creationId xmlns:a16="http://schemas.microsoft.com/office/drawing/2014/main" id="{8AC371A9-FE5C-4F1F-BE1C-DB90AB69B7B5}"/>
              </a:ext>
            </a:extLst>
          </p:cNvPr>
          <p:cNvSpPr/>
          <p:nvPr/>
        </p:nvSpPr>
        <p:spPr>
          <a:xfrm>
            <a:off x="1714281" y="2479828"/>
            <a:ext cx="5708071" cy="1517666"/>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rPr>
              <a:t>True or false? (8-10 mins)</a:t>
            </a:r>
          </a:p>
          <a:p>
            <a:pPr algn="ctr"/>
            <a:r>
              <a:rPr lang="en-GB" sz="1600" dirty="0">
                <a:solidFill>
                  <a:schemeClr val="tx1"/>
                </a:solidFill>
                <a:latin typeface="Century Gothic" panose="020B0502020202020204" pitchFamily="34" charset="0"/>
              </a:rPr>
              <a:t>Take a look at these “facts” about the US on the next few slides. Use the emojis to show whether you think that they are true or false. Then, click to find out the answer!</a:t>
            </a:r>
          </a:p>
        </p:txBody>
      </p:sp>
      <p:pic>
        <p:nvPicPr>
          <p:cNvPr id="2052" name="Picture 4" descr="OK Hand on Apple iOS 14.2">
            <a:extLst>
              <a:ext uri="{FF2B5EF4-FFF2-40B4-BE49-F238E27FC236}">
                <a16:creationId xmlns:a16="http://schemas.microsoft.com/office/drawing/2014/main" id="{EF5FD693-686A-4681-9ECD-0B5BF0A35053}"/>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7647526" y="2410683"/>
            <a:ext cx="1151999" cy="1151999"/>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Crossed Fingers on Apple iOS 14.2">
            <a:extLst>
              <a:ext uri="{FF2B5EF4-FFF2-40B4-BE49-F238E27FC236}">
                <a16:creationId xmlns:a16="http://schemas.microsoft.com/office/drawing/2014/main" id="{800C77B8-245F-4C00-808C-7E7EC974E31E}"/>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284822" y="2410683"/>
            <a:ext cx="1152000" cy="1152000"/>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Rounded Corners 33">
            <a:extLst>
              <a:ext uri="{FF2B5EF4-FFF2-40B4-BE49-F238E27FC236}">
                <a16:creationId xmlns:a16="http://schemas.microsoft.com/office/drawing/2014/main" id="{ABF31851-7F9B-404B-96C3-17A3BE14084A}"/>
              </a:ext>
            </a:extLst>
          </p:cNvPr>
          <p:cNvSpPr/>
          <p:nvPr/>
        </p:nvSpPr>
        <p:spPr>
          <a:xfrm>
            <a:off x="284822" y="3753153"/>
            <a:ext cx="1151432" cy="488683"/>
          </a:xfrm>
          <a:prstGeom prst="roundRect">
            <a:avLst/>
          </a:prstGeom>
          <a:solidFill>
            <a:schemeClr val="bg1">
              <a:lumMod val="95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It’s false</a:t>
            </a:r>
          </a:p>
        </p:txBody>
      </p:sp>
      <p:sp>
        <p:nvSpPr>
          <p:cNvPr id="14" name="Rectangle: Rounded Corners 33">
            <a:extLst>
              <a:ext uri="{FF2B5EF4-FFF2-40B4-BE49-F238E27FC236}">
                <a16:creationId xmlns:a16="http://schemas.microsoft.com/office/drawing/2014/main" id="{D99D1B0F-157B-4CA9-957C-481D0E3F6603}"/>
              </a:ext>
            </a:extLst>
          </p:cNvPr>
          <p:cNvSpPr/>
          <p:nvPr/>
        </p:nvSpPr>
        <p:spPr>
          <a:xfrm>
            <a:off x="7649217" y="3753152"/>
            <a:ext cx="1151432" cy="488683"/>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It’s true</a:t>
            </a:r>
          </a:p>
        </p:txBody>
      </p:sp>
      <p:sp>
        <p:nvSpPr>
          <p:cNvPr id="2" name="Rectangle: Rounded Corners 33">
            <a:extLst>
              <a:ext uri="{FF2B5EF4-FFF2-40B4-BE49-F238E27FC236}">
                <a16:creationId xmlns:a16="http://schemas.microsoft.com/office/drawing/2014/main" id="{BEB1F5C9-758E-4ABB-9722-3150E21255BB}"/>
              </a:ext>
            </a:extLst>
          </p:cNvPr>
          <p:cNvSpPr/>
          <p:nvPr/>
        </p:nvSpPr>
        <p:spPr>
          <a:xfrm>
            <a:off x="604096" y="4515177"/>
            <a:ext cx="7192488" cy="691200"/>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Their economy produces around one quarter of the world’s wealth.</a:t>
            </a:r>
          </a:p>
        </p:txBody>
      </p:sp>
      <p:pic>
        <p:nvPicPr>
          <p:cNvPr id="3" name="Picture 6" descr="Stack of Coins icon">
            <a:extLst>
              <a:ext uri="{FF2B5EF4-FFF2-40B4-BE49-F238E27FC236}">
                <a16:creationId xmlns:a16="http://schemas.microsoft.com/office/drawing/2014/main" id="{EACB1E01-D2A4-45ED-93D4-979D5C736B5E}"/>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7923461" y="4379278"/>
            <a:ext cx="877188" cy="87718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Rounded Corners 33">
            <a:extLst>
              <a:ext uri="{FF2B5EF4-FFF2-40B4-BE49-F238E27FC236}">
                <a16:creationId xmlns:a16="http://schemas.microsoft.com/office/drawing/2014/main" id="{0C6E9BA2-FFF8-41CE-A6AA-189A59DE28F6}"/>
              </a:ext>
            </a:extLst>
          </p:cNvPr>
          <p:cNvSpPr/>
          <p:nvPr/>
        </p:nvSpPr>
        <p:spPr>
          <a:xfrm>
            <a:off x="137505" y="4554777"/>
            <a:ext cx="612000" cy="612000"/>
          </a:xfrm>
          <a:prstGeom prst="ellipse">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latin typeface="Century Gothic" panose="020B0502020202020204" pitchFamily="34" charset="0"/>
                <a:ea typeface="Century Gothic"/>
                <a:cs typeface="Century Gothic"/>
                <a:sym typeface="Century Gothic"/>
              </a:rPr>
              <a:t>1</a:t>
            </a:r>
          </a:p>
        </p:txBody>
      </p:sp>
      <p:pic>
        <p:nvPicPr>
          <p:cNvPr id="7" name="Picture 4" descr="OK Hand on Apple iOS 14.2">
            <a:extLst>
              <a:ext uri="{FF2B5EF4-FFF2-40B4-BE49-F238E27FC236}">
                <a16:creationId xmlns:a16="http://schemas.microsoft.com/office/drawing/2014/main" id="{15794F88-442A-4189-BC04-DC1FC7C0F208}"/>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305446" y="5372925"/>
            <a:ext cx="1151432" cy="1151432"/>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Rounded Corners 33">
            <a:extLst>
              <a:ext uri="{FF2B5EF4-FFF2-40B4-BE49-F238E27FC236}">
                <a16:creationId xmlns:a16="http://schemas.microsoft.com/office/drawing/2014/main" id="{986AC9E0-57F3-47DD-901D-9C140062A3A2}"/>
              </a:ext>
            </a:extLst>
          </p:cNvPr>
          <p:cNvSpPr/>
          <p:nvPr/>
        </p:nvSpPr>
        <p:spPr>
          <a:xfrm>
            <a:off x="1666689" y="5372925"/>
            <a:ext cx="7192488" cy="1151432"/>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It’s true!</a:t>
            </a:r>
          </a:p>
          <a:p>
            <a:pPr algn="ctr"/>
            <a:r>
              <a:rPr lang="en-GB" sz="1600" dirty="0">
                <a:solidFill>
                  <a:schemeClr val="tx1"/>
                </a:solidFill>
                <a:latin typeface="Century Gothic" panose="020B0502020202020204" pitchFamily="34" charset="0"/>
                <a:ea typeface="Century Gothic"/>
                <a:cs typeface="Century Gothic"/>
                <a:sym typeface="Century Gothic"/>
              </a:rPr>
              <a:t>The US is the </a:t>
            </a:r>
            <a:r>
              <a:rPr lang="en-GB" sz="1600" b="1" dirty="0">
                <a:solidFill>
                  <a:schemeClr val="tx1"/>
                </a:solidFill>
                <a:latin typeface="Century Gothic" panose="020B0502020202020204" pitchFamily="34" charset="0"/>
                <a:ea typeface="Century Gothic"/>
                <a:cs typeface="Century Gothic"/>
                <a:sym typeface="Century Gothic"/>
              </a:rPr>
              <a:t>world’s largest economy*, </a:t>
            </a:r>
            <a:r>
              <a:rPr lang="en-GB" sz="1600" dirty="0">
                <a:solidFill>
                  <a:schemeClr val="tx1"/>
                </a:solidFill>
                <a:latin typeface="Century Gothic" panose="020B0502020202020204" pitchFamily="34" charset="0"/>
                <a:ea typeface="Century Gothic"/>
                <a:cs typeface="Century Gothic"/>
                <a:sym typeface="Century Gothic"/>
              </a:rPr>
              <a:t>and has been for 149 years! This means that they </a:t>
            </a:r>
            <a:r>
              <a:rPr lang="en-GB" sz="1600" b="1" dirty="0">
                <a:solidFill>
                  <a:schemeClr val="tx1"/>
                </a:solidFill>
                <a:latin typeface="Century Gothic" panose="020B0502020202020204" pitchFamily="34" charset="0"/>
                <a:ea typeface="Century Gothic"/>
                <a:cs typeface="Century Gothic"/>
                <a:sym typeface="Century Gothic"/>
              </a:rPr>
              <a:t>make lots of different things that sell around the world and make them a lot of money </a:t>
            </a:r>
            <a:r>
              <a:rPr lang="en-GB" sz="1600" dirty="0">
                <a:solidFill>
                  <a:schemeClr val="tx1"/>
                </a:solidFill>
                <a:latin typeface="Century Gothic" panose="020B0502020202020204" pitchFamily="34" charset="0"/>
                <a:ea typeface="Century Gothic"/>
                <a:cs typeface="Century Gothic"/>
                <a:sym typeface="Century Gothic"/>
              </a:rPr>
              <a:t>(like iPhones, Google and Amazon!).</a:t>
            </a:r>
          </a:p>
        </p:txBody>
      </p:sp>
    </p:spTree>
    <p:extLst>
      <p:ext uri="{BB962C8B-B14F-4D97-AF65-F5344CB8AC3E}">
        <p14:creationId xmlns:p14="http://schemas.microsoft.com/office/powerpoint/2010/main" val="599122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par>
                                <p:cTn id="11" presetID="10"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par>
                                <p:cTn id="19" presetID="10" presetClass="entr" presetSubtype="0"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14">
            <a:extLst>
              <a:ext uri="{FF2B5EF4-FFF2-40B4-BE49-F238E27FC236}">
                <a16:creationId xmlns:a16="http://schemas.microsoft.com/office/drawing/2014/main" id="{12F3C168-11CB-4EC7-B86A-D98BAA599F34}"/>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Why the US?</a:t>
            </a:r>
          </a:p>
        </p:txBody>
      </p:sp>
      <p:sp>
        <p:nvSpPr>
          <p:cNvPr id="6" name="Pentagon 20">
            <a:extLst>
              <a:ext uri="{FF2B5EF4-FFF2-40B4-BE49-F238E27FC236}">
                <a16:creationId xmlns:a16="http://schemas.microsoft.com/office/drawing/2014/main" id="{0BA76913-19E2-4DFE-82AF-D54D59D154A7}"/>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8" name="Graphic 7" descr="Thought bubble">
            <a:extLst>
              <a:ext uri="{FF2B5EF4-FFF2-40B4-BE49-F238E27FC236}">
                <a16:creationId xmlns:a16="http://schemas.microsoft.com/office/drawing/2014/main" id="{F4EDC315-78B4-498C-8054-5A8560ADCE56}"/>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6796" y="181055"/>
            <a:ext cx="597300" cy="597300"/>
          </a:xfrm>
          <a:prstGeom prst="rect">
            <a:avLst/>
          </a:prstGeom>
        </p:spPr>
      </p:pic>
      <p:sp>
        <p:nvSpPr>
          <p:cNvPr id="20" name="Rectangle: Rounded Corners 33">
            <a:extLst>
              <a:ext uri="{FF2B5EF4-FFF2-40B4-BE49-F238E27FC236}">
                <a16:creationId xmlns:a16="http://schemas.microsoft.com/office/drawing/2014/main" id="{205AE555-F765-4AF5-B7E7-801F3D35FDB1}"/>
              </a:ext>
            </a:extLst>
          </p:cNvPr>
          <p:cNvSpPr/>
          <p:nvPr/>
        </p:nvSpPr>
        <p:spPr>
          <a:xfrm>
            <a:off x="593742" y="1207471"/>
            <a:ext cx="5044649" cy="691200"/>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	The US doesn’t have a very big army - they don’t need one.</a:t>
            </a:r>
          </a:p>
        </p:txBody>
      </p:sp>
      <p:sp>
        <p:nvSpPr>
          <p:cNvPr id="22" name="Rectangle: Rounded Corners 33">
            <a:extLst>
              <a:ext uri="{FF2B5EF4-FFF2-40B4-BE49-F238E27FC236}">
                <a16:creationId xmlns:a16="http://schemas.microsoft.com/office/drawing/2014/main" id="{D43A0F9B-994C-461C-BD2E-465C6F6E045D}"/>
              </a:ext>
            </a:extLst>
          </p:cNvPr>
          <p:cNvSpPr/>
          <p:nvPr/>
        </p:nvSpPr>
        <p:spPr>
          <a:xfrm>
            <a:off x="243720" y="1247071"/>
            <a:ext cx="612000" cy="612000"/>
          </a:xfrm>
          <a:prstGeom prst="ellipse">
            <a:avLst/>
          </a:prstGeom>
          <a:solidFill>
            <a:schemeClr val="accent2"/>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latin typeface="Century Gothic" panose="020B0502020202020204" pitchFamily="34" charset="0"/>
                <a:ea typeface="Century Gothic"/>
                <a:cs typeface="Century Gothic"/>
                <a:sym typeface="Century Gothic"/>
              </a:rPr>
              <a:t>2</a:t>
            </a:r>
          </a:p>
        </p:txBody>
      </p:sp>
      <p:pic>
        <p:nvPicPr>
          <p:cNvPr id="24" name="Picture 4" descr="OK Hand on Apple iOS 14.2">
            <a:extLst>
              <a:ext uri="{FF2B5EF4-FFF2-40B4-BE49-F238E27FC236}">
                <a16:creationId xmlns:a16="http://schemas.microsoft.com/office/drawing/2014/main" id="{08B611DF-2E60-453A-896A-0182A153AC2E}"/>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3202882" y="5039539"/>
            <a:ext cx="1151432" cy="1151432"/>
          </a:xfrm>
          <a:prstGeom prst="rect">
            <a:avLst/>
          </a:prstGeom>
          <a:noFill/>
          <a:extLst>
            <a:ext uri="{909E8E84-426E-40DD-AFC4-6F175D3DCCD1}">
              <a14:hiddenFill xmlns:a14="http://schemas.microsoft.com/office/drawing/2010/main">
                <a:solidFill>
                  <a:srgbClr val="FFFFFF"/>
                </a:solidFill>
              </a14:hiddenFill>
            </a:ext>
          </a:extLst>
        </p:spPr>
      </p:pic>
      <p:sp>
        <p:nvSpPr>
          <p:cNvPr id="26" name="Rectangle: Rounded Corners 33">
            <a:extLst>
              <a:ext uri="{FF2B5EF4-FFF2-40B4-BE49-F238E27FC236}">
                <a16:creationId xmlns:a16="http://schemas.microsoft.com/office/drawing/2014/main" id="{6FBC0CBA-A5FC-44DA-99DC-C00269144357}"/>
              </a:ext>
            </a:extLst>
          </p:cNvPr>
          <p:cNvSpPr/>
          <p:nvPr/>
        </p:nvSpPr>
        <p:spPr>
          <a:xfrm>
            <a:off x="1296578" y="2023703"/>
            <a:ext cx="4341814" cy="1648858"/>
          </a:xfrm>
          <a:prstGeom prst="roundRect">
            <a:avLst/>
          </a:prstGeom>
          <a:solidFill>
            <a:schemeClr val="bg1">
              <a:lumMod val="95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It’s false!</a:t>
            </a:r>
          </a:p>
          <a:p>
            <a:pPr algn="ctr"/>
            <a:r>
              <a:rPr lang="en-GB" sz="1600" dirty="0">
                <a:solidFill>
                  <a:schemeClr val="tx1"/>
                </a:solidFill>
                <a:latin typeface="Century Gothic" panose="020B0502020202020204" pitchFamily="34" charset="0"/>
                <a:ea typeface="Century Gothic"/>
                <a:cs typeface="Century Gothic"/>
                <a:sym typeface="Century Gothic"/>
              </a:rPr>
              <a:t>The US spend more on their </a:t>
            </a:r>
            <a:r>
              <a:rPr lang="en-GB" sz="1600" b="1" dirty="0">
                <a:solidFill>
                  <a:schemeClr val="tx1"/>
                </a:solidFill>
                <a:latin typeface="Century Gothic" panose="020B0502020202020204" pitchFamily="34" charset="0"/>
                <a:ea typeface="Century Gothic"/>
                <a:cs typeface="Century Gothic"/>
                <a:sym typeface="Century Gothic"/>
              </a:rPr>
              <a:t>military</a:t>
            </a:r>
            <a:r>
              <a:rPr lang="en-GB" sz="1600" dirty="0">
                <a:solidFill>
                  <a:schemeClr val="tx1"/>
                </a:solidFill>
                <a:latin typeface="Century Gothic" panose="020B0502020202020204" pitchFamily="34" charset="0"/>
                <a:ea typeface="Century Gothic"/>
                <a:cs typeface="Century Gothic"/>
                <a:sym typeface="Century Gothic"/>
              </a:rPr>
              <a:t> than any other country and have the </a:t>
            </a:r>
            <a:r>
              <a:rPr lang="en-GB" sz="1600" b="1" dirty="0">
                <a:solidFill>
                  <a:schemeClr val="tx1"/>
                </a:solidFill>
                <a:latin typeface="Century Gothic" panose="020B0502020202020204" pitchFamily="34" charset="0"/>
                <a:ea typeface="Century Gothic"/>
                <a:cs typeface="Century Gothic"/>
                <a:sym typeface="Century Gothic"/>
              </a:rPr>
              <a:t>largest Air Force &amp; Navy in the world. </a:t>
            </a:r>
            <a:r>
              <a:rPr lang="en-GB" sz="1600" dirty="0">
                <a:solidFill>
                  <a:schemeClr val="tx1"/>
                </a:solidFill>
                <a:latin typeface="Century Gothic" panose="020B0502020202020204" pitchFamily="34" charset="0"/>
                <a:ea typeface="Century Gothic"/>
                <a:cs typeface="Century Gothic"/>
                <a:sym typeface="Century Gothic"/>
              </a:rPr>
              <a:t>This means that going to war with them would be quite difficult.</a:t>
            </a:r>
            <a:endParaRPr lang="en-GB" sz="1600" b="1" dirty="0">
              <a:solidFill>
                <a:schemeClr val="tx1"/>
              </a:solidFill>
              <a:latin typeface="Century Gothic" panose="020B0502020202020204" pitchFamily="34" charset="0"/>
              <a:ea typeface="Century Gothic"/>
              <a:cs typeface="Century Gothic"/>
              <a:sym typeface="Century Gothic"/>
            </a:endParaRPr>
          </a:p>
        </p:txBody>
      </p:sp>
      <p:pic>
        <p:nvPicPr>
          <p:cNvPr id="28" name="Picture 6" descr="Crossed Fingers on Apple iOS 14.2">
            <a:extLst>
              <a:ext uri="{FF2B5EF4-FFF2-40B4-BE49-F238E27FC236}">
                <a16:creationId xmlns:a16="http://schemas.microsoft.com/office/drawing/2014/main" id="{9AB351AA-F341-4D7F-BE46-5E772CDF8FE0}"/>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145147" y="2266942"/>
            <a:ext cx="1151431" cy="1151431"/>
          </a:xfrm>
          <a:prstGeom prst="rect">
            <a:avLst/>
          </a:prstGeom>
          <a:noFill/>
          <a:extLst>
            <a:ext uri="{909E8E84-426E-40DD-AFC4-6F175D3DCCD1}">
              <a14:hiddenFill xmlns:a14="http://schemas.microsoft.com/office/drawing/2010/main">
                <a:solidFill>
                  <a:srgbClr val="FFFFFF"/>
                </a:solidFill>
              </a14:hiddenFill>
            </a:ext>
          </a:extLst>
        </p:spPr>
      </p:pic>
      <p:sp>
        <p:nvSpPr>
          <p:cNvPr id="56" name="Rectangle: Rounded Corners 33">
            <a:extLst>
              <a:ext uri="{FF2B5EF4-FFF2-40B4-BE49-F238E27FC236}">
                <a16:creationId xmlns:a16="http://schemas.microsoft.com/office/drawing/2014/main" id="{B98ED593-FBEA-41BC-AB34-E1A59C300BE8}"/>
              </a:ext>
            </a:extLst>
          </p:cNvPr>
          <p:cNvSpPr/>
          <p:nvPr/>
        </p:nvSpPr>
        <p:spPr>
          <a:xfrm>
            <a:off x="3721908" y="3942085"/>
            <a:ext cx="5223386" cy="690610"/>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	Films, music and TV shows from the US are watched all around the world.</a:t>
            </a:r>
          </a:p>
        </p:txBody>
      </p:sp>
      <p:sp>
        <p:nvSpPr>
          <p:cNvPr id="58" name="Rectangle: Rounded Corners 33">
            <a:extLst>
              <a:ext uri="{FF2B5EF4-FFF2-40B4-BE49-F238E27FC236}">
                <a16:creationId xmlns:a16="http://schemas.microsoft.com/office/drawing/2014/main" id="{80AECB92-BB8B-484F-B620-C8E737E6A740}"/>
              </a:ext>
            </a:extLst>
          </p:cNvPr>
          <p:cNvSpPr/>
          <p:nvPr/>
        </p:nvSpPr>
        <p:spPr>
          <a:xfrm>
            <a:off x="3415908" y="3981390"/>
            <a:ext cx="612000" cy="612000"/>
          </a:xfrm>
          <a:prstGeom prst="ellipse">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latin typeface="Century Gothic" panose="020B0502020202020204" pitchFamily="34" charset="0"/>
                <a:ea typeface="Century Gothic"/>
                <a:cs typeface="Century Gothic"/>
                <a:sym typeface="Century Gothic"/>
              </a:rPr>
              <a:t>3</a:t>
            </a:r>
          </a:p>
        </p:txBody>
      </p:sp>
      <p:sp>
        <p:nvSpPr>
          <p:cNvPr id="60" name="Rectangle: Rounded Corners 33">
            <a:extLst>
              <a:ext uri="{FF2B5EF4-FFF2-40B4-BE49-F238E27FC236}">
                <a16:creationId xmlns:a16="http://schemas.microsoft.com/office/drawing/2014/main" id="{A379AA11-0471-4A8F-A2D1-E0F99925E3AD}"/>
              </a:ext>
            </a:extLst>
          </p:cNvPr>
          <p:cNvSpPr/>
          <p:nvPr/>
        </p:nvSpPr>
        <p:spPr>
          <a:xfrm>
            <a:off x="4354314" y="4794574"/>
            <a:ext cx="4590980" cy="1652119"/>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It’s true!</a:t>
            </a:r>
          </a:p>
          <a:p>
            <a:pPr algn="ctr"/>
            <a:r>
              <a:rPr lang="en-GB" sz="1600" dirty="0">
                <a:solidFill>
                  <a:schemeClr val="tx1"/>
                </a:solidFill>
                <a:latin typeface="Century Gothic" panose="020B0502020202020204" pitchFamily="34" charset="0"/>
                <a:ea typeface="Century Gothic"/>
                <a:cs typeface="Century Gothic"/>
                <a:sym typeface="Century Gothic"/>
              </a:rPr>
              <a:t>Beyoncé, Lady Gaga, Will Smith, Brad Pitt, Disney &amp; Marvel are just some of the </a:t>
            </a:r>
            <a:r>
              <a:rPr lang="en-GB" sz="1600" b="1" dirty="0">
                <a:solidFill>
                  <a:schemeClr val="tx1"/>
                </a:solidFill>
                <a:latin typeface="Century Gothic" panose="020B0502020202020204" pitchFamily="34" charset="0"/>
                <a:ea typeface="Century Gothic"/>
                <a:cs typeface="Century Gothic"/>
                <a:sym typeface="Century Gothic"/>
              </a:rPr>
              <a:t>many famous singers, actors and film companies</a:t>
            </a:r>
            <a:r>
              <a:rPr lang="en-GB" sz="1600" dirty="0">
                <a:solidFill>
                  <a:schemeClr val="tx1"/>
                </a:solidFill>
                <a:latin typeface="Century Gothic" panose="020B0502020202020204" pitchFamily="34" charset="0"/>
                <a:ea typeface="Century Gothic"/>
                <a:cs typeface="Century Gothic"/>
                <a:sym typeface="Century Gothic"/>
              </a:rPr>
              <a:t> that come from the US and are very popular here!</a:t>
            </a:r>
          </a:p>
        </p:txBody>
      </p:sp>
      <p:pic>
        <p:nvPicPr>
          <p:cNvPr id="63" name="Picture 4" descr="US military takes on longer-term strategy to tackle the coronavirus -  CSMonitor.com">
            <a:extLst>
              <a:ext uri="{FF2B5EF4-FFF2-40B4-BE49-F238E27FC236}">
                <a16:creationId xmlns:a16="http://schemas.microsoft.com/office/drawing/2014/main" id="{E73A9A8A-6B75-4F75-A9EC-3AA098CE661C}"/>
              </a:ext>
            </a:extLst>
          </p:cNvPr>
          <p:cNvPicPr>
            <a:picLocks noChangeAspect="1" noChangeArrowheads="1"/>
          </p:cNvPicPr>
          <p:nvPr/>
        </p:nvPicPr>
        <p:blipFill rotWithShape="1">
          <a:blip r:embed="rId7" cstate="print">
            <a:extLst>
              <a:ext uri="{28A0092B-C50C-407E-A947-70E740481C1C}">
                <a14:useLocalDpi xmlns:a14="http://schemas.microsoft.com/office/drawing/2010/main"/>
              </a:ext>
            </a:extLst>
          </a:blip>
          <a:srcRect/>
          <a:stretch/>
        </p:blipFill>
        <p:spPr bwMode="auto">
          <a:xfrm>
            <a:off x="5860973" y="1207471"/>
            <a:ext cx="3084321" cy="243915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ollywood Sign History, Views, and How to See It Up-Close – ExperienceFirst">
            <a:extLst>
              <a:ext uri="{FF2B5EF4-FFF2-40B4-BE49-F238E27FC236}">
                <a16:creationId xmlns:a16="http://schemas.microsoft.com/office/drawing/2014/main" id="{A81085AE-2BDC-4C2E-9877-ED3B57AC0018}"/>
              </a:ext>
            </a:extLst>
          </p:cNvPr>
          <p:cNvPicPr>
            <a:picLocks noChangeAspect="1" noChangeArrowheads="1"/>
          </p:cNvPicPr>
          <p:nvPr/>
        </p:nvPicPr>
        <p:blipFill rotWithShape="1">
          <a:blip r:embed="rId8" cstate="hqprint">
            <a:extLst>
              <a:ext uri="{28A0092B-C50C-407E-A947-70E740481C1C}">
                <a14:useLocalDpi xmlns:a14="http://schemas.microsoft.com/office/drawing/2010/main"/>
              </a:ext>
            </a:extLst>
          </a:blip>
          <a:srcRect/>
          <a:stretch/>
        </p:blipFill>
        <p:spPr bwMode="auto">
          <a:xfrm>
            <a:off x="231263" y="3942424"/>
            <a:ext cx="2971619" cy="27025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2155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fade">
                                      <p:cBhvr>
                                        <p:cTn id="10" dur="500"/>
                                        <p:tgtEl>
                                          <p:spTgt spid="2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030"/>
                                        </p:tgtEl>
                                        <p:attrNameLst>
                                          <p:attrName>style.visibility</p:attrName>
                                        </p:attrNameLst>
                                      </p:cBhvr>
                                      <p:to>
                                        <p:strVal val="visible"/>
                                      </p:to>
                                    </p:set>
                                    <p:animEffect transition="in" filter="fade">
                                      <p:cBhvr>
                                        <p:cTn id="15" dur="500"/>
                                        <p:tgtEl>
                                          <p:spTgt spid="103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8"/>
                                        </p:tgtEl>
                                        <p:attrNameLst>
                                          <p:attrName>style.visibility</p:attrName>
                                        </p:attrNameLst>
                                      </p:cBhvr>
                                      <p:to>
                                        <p:strVal val="visible"/>
                                      </p:to>
                                    </p:set>
                                    <p:animEffect transition="in" filter="fade">
                                      <p:cBhvr>
                                        <p:cTn id="18" dur="500"/>
                                        <p:tgtEl>
                                          <p:spTgt spid="58"/>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6"/>
                                        </p:tgtEl>
                                        <p:attrNameLst>
                                          <p:attrName>style.visibility</p:attrName>
                                        </p:attrNameLst>
                                      </p:cBhvr>
                                      <p:to>
                                        <p:strVal val="visible"/>
                                      </p:to>
                                    </p:set>
                                    <p:animEffect transition="in" filter="fade">
                                      <p:cBhvr>
                                        <p:cTn id="21" dur="500"/>
                                        <p:tgtEl>
                                          <p:spTgt spid="56"/>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24"/>
                                        </p:tgtEl>
                                        <p:attrNameLst>
                                          <p:attrName>style.visibility</p:attrName>
                                        </p:attrNameLst>
                                      </p:cBhvr>
                                      <p:to>
                                        <p:strVal val="visible"/>
                                      </p:to>
                                    </p:set>
                                    <p:animEffect transition="in" filter="fade">
                                      <p:cBhvr>
                                        <p:cTn id="26" dur="500"/>
                                        <p:tgtEl>
                                          <p:spTgt spid="24"/>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60"/>
                                        </p:tgtEl>
                                        <p:attrNameLst>
                                          <p:attrName>style.visibility</p:attrName>
                                        </p:attrNameLst>
                                      </p:cBhvr>
                                      <p:to>
                                        <p:strVal val="visible"/>
                                      </p:to>
                                    </p:set>
                                    <p:animEffect transition="in" filter="fade">
                                      <p:cBhvr>
                                        <p:cTn id="29"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56" grpId="0" animBg="1"/>
      <p:bldP spid="58" grpId="0" animBg="1"/>
      <p:bldP spid="6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14">
            <a:extLst>
              <a:ext uri="{FF2B5EF4-FFF2-40B4-BE49-F238E27FC236}">
                <a16:creationId xmlns:a16="http://schemas.microsoft.com/office/drawing/2014/main" id="{12F3C168-11CB-4EC7-B86A-D98BAA599F34}"/>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Why the US?</a:t>
            </a:r>
          </a:p>
        </p:txBody>
      </p:sp>
      <p:sp>
        <p:nvSpPr>
          <p:cNvPr id="6" name="Pentagon 20">
            <a:extLst>
              <a:ext uri="{FF2B5EF4-FFF2-40B4-BE49-F238E27FC236}">
                <a16:creationId xmlns:a16="http://schemas.microsoft.com/office/drawing/2014/main" id="{0BA76913-19E2-4DFE-82AF-D54D59D154A7}"/>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8" name="Graphic 7" descr="Thought bubble">
            <a:extLst>
              <a:ext uri="{FF2B5EF4-FFF2-40B4-BE49-F238E27FC236}">
                <a16:creationId xmlns:a16="http://schemas.microsoft.com/office/drawing/2014/main" id="{F4EDC315-78B4-498C-8054-5A8560ADCE56}"/>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6796" y="181055"/>
            <a:ext cx="597300" cy="597300"/>
          </a:xfrm>
          <a:prstGeom prst="rect">
            <a:avLst/>
          </a:prstGeom>
        </p:spPr>
      </p:pic>
      <p:sp>
        <p:nvSpPr>
          <p:cNvPr id="20" name="Rectangle: Rounded Corners 33">
            <a:extLst>
              <a:ext uri="{FF2B5EF4-FFF2-40B4-BE49-F238E27FC236}">
                <a16:creationId xmlns:a16="http://schemas.microsoft.com/office/drawing/2014/main" id="{205AE555-F765-4AF5-B7E7-801F3D35FDB1}"/>
              </a:ext>
            </a:extLst>
          </p:cNvPr>
          <p:cNvSpPr/>
          <p:nvPr/>
        </p:nvSpPr>
        <p:spPr>
          <a:xfrm>
            <a:off x="593742" y="1273573"/>
            <a:ext cx="8158693" cy="691200"/>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	Being the Prime Minister of the UK is often described as a more important job that the President of the US.</a:t>
            </a:r>
          </a:p>
        </p:txBody>
      </p:sp>
      <p:sp>
        <p:nvSpPr>
          <p:cNvPr id="22" name="Rectangle: Rounded Corners 33">
            <a:extLst>
              <a:ext uri="{FF2B5EF4-FFF2-40B4-BE49-F238E27FC236}">
                <a16:creationId xmlns:a16="http://schemas.microsoft.com/office/drawing/2014/main" id="{D43A0F9B-994C-461C-BD2E-465C6F6E045D}"/>
              </a:ext>
            </a:extLst>
          </p:cNvPr>
          <p:cNvSpPr/>
          <p:nvPr/>
        </p:nvSpPr>
        <p:spPr>
          <a:xfrm>
            <a:off x="305446" y="1307706"/>
            <a:ext cx="612000" cy="612000"/>
          </a:xfrm>
          <a:prstGeom prst="ellipse">
            <a:avLst/>
          </a:prstGeom>
          <a:solidFill>
            <a:schemeClr val="accent2"/>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latin typeface="Century Gothic" panose="020B0502020202020204" pitchFamily="34" charset="0"/>
                <a:ea typeface="Century Gothic"/>
                <a:cs typeface="Century Gothic"/>
                <a:sym typeface="Century Gothic"/>
              </a:rPr>
              <a:t>4</a:t>
            </a:r>
          </a:p>
        </p:txBody>
      </p:sp>
      <p:sp>
        <p:nvSpPr>
          <p:cNvPr id="26" name="Rectangle: Rounded Corners 33">
            <a:extLst>
              <a:ext uri="{FF2B5EF4-FFF2-40B4-BE49-F238E27FC236}">
                <a16:creationId xmlns:a16="http://schemas.microsoft.com/office/drawing/2014/main" id="{6FBC0CBA-A5FC-44DA-99DC-C00269144357}"/>
              </a:ext>
            </a:extLst>
          </p:cNvPr>
          <p:cNvSpPr/>
          <p:nvPr/>
        </p:nvSpPr>
        <p:spPr>
          <a:xfrm>
            <a:off x="1350137" y="2142955"/>
            <a:ext cx="7402299" cy="1419060"/>
          </a:xfrm>
          <a:prstGeom prst="roundRect">
            <a:avLst/>
          </a:prstGeom>
          <a:solidFill>
            <a:schemeClr val="bg1">
              <a:lumMod val="95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It’s false!</a:t>
            </a:r>
          </a:p>
          <a:p>
            <a:pPr algn="ctr"/>
            <a:r>
              <a:rPr lang="en-GB" sz="1600" dirty="0">
                <a:solidFill>
                  <a:schemeClr val="tx1"/>
                </a:solidFill>
                <a:latin typeface="Century Gothic" panose="020B0502020202020204" pitchFamily="34" charset="0"/>
                <a:ea typeface="Century Gothic"/>
                <a:cs typeface="Century Gothic"/>
                <a:sym typeface="Century Gothic"/>
              </a:rPr>
              <a:t>The job of </a:t>
            </a:r>
            <a:r>
              <a:rPr lang="en-GB" sz="1600" b="1" dirty="0">
                <a:solidFill>
                  <a:schemeClr val="tx1"/>
                </a:solidFill>
                <a:latin typeface="Century Gothic" panose="020B0502020202020204" pitchFamily="34" charset="0"/>
                <a:ea typeface="Century Gothic"/>
                <a:cs typeface="Century Gothic"/>
                <a:sym typeface="Century Gothic"/>
              </a:rPr>
              <a:t>President of the United States </a:t>
            </a:r>
            <a:r>
              <a:rPr lang="en-GB" sz="1600" dirty="0">
                <a:solidFill>
                  <a:schemeClr val="tx1"/>
                </a:solidFill>
                <a:latin typeface="Century Gothic" panose="020B0502020202020204" pitchFamily="34" charset="0"/>
                <a:ea typeface="Century Gothic"/>
                <a:cs typeface="Century Gothic"/>
                <a:sym typeface="Century Gothic"/>
              </a:rPr>
              <a:t>is commonly called the “most important job in the world.” As the leader of one of the richest and most powerful countries in the world, the President has to make lots of decisions on things like…</a:t>
            </a:r>
          </a:p>
        </p:txBody>
      </p:sp>
      <p:pic>
        <p:nvPicPr>
          <p:cNvPr id="28" name="Picture 6" descr="Crossed Fingers on Apple iOS 14.2">
            <a:extLst>
              <a:ext uri="{FF2B5EF4-FFF2-40B4-BE49-F238E27FC236}">
                <a16:creationId xmlns:a16="http://schemas.microsoft.com/office/drawing/2014/main" id="{9AB351AA-F341-4D7F-BE46-5E772CDF8FE0}"/>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198706" y="2314193"/>
            <a:ext cx="1151431" cy="1151431"/>
          </a:xfrm>
          <a:prstGeom prst="rect">
            <a:avLst/>
          </a:prstGeom>
          <a:noFill/>
          <a:extLst>
            <a:ext uri="{909E8E84-426E-40DD-AFC4-6F175D3DCCD1}">
              <a14:hiddenFill xmlns:a14="http://schemas.microsoft.com/office/drawing/2010/main">
                <a:solidFill>
                  <a:srgbClr val="FFFFFF"/>
                </a:solidFill>
              </a14:hiddenFill>
            </a:ext>
          </a:extLst>
        </p:spPr>
      </p:pic>
      <p:sp>
        <p:nvSpPr>
          <p:cNvPr id="30" name="Rectangle: Rounded Corners 33">
            <a:extLst>
              <a:ext uri="{FF2B5EF4-FFF2-40B4-BE49-F238E27FC236}">
                <a16:creationId xmlns:a16="http://schemas.microsoft.com/office/drawing/2014/main" id="{B8740954-C3D0-4BDC-973A-C06AA4C6744D}"/>
              </a:ext>
            </a:extLst>
          </p:cNvPr>
          <p:cNvSpPr/>
          <p:nvPr/>
        </p:nvSpPr>
        <p:spPr>
          <a:xfrm>
            <a:off x="350996" y="3815044"/>
            <a:ext cx="1415286" cy="605665"/>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Covid-19</a:t>
            </a:r>
          </a:p>
        </p:txBody>
      </p:sp>
      <p:sp>
        <p:nvSpPr>
          <p:cNvPr id="32" name="Rectangle: Rounded Corners 33">
            <a:extLst>
              <a:ext uri="{FF2B5EF4-FFF2-40B4-BE49-F238E27FC236}">
                <a16:creationId xmlns:a16="http://schemas.microsoft.com/office/drawing/2014/main" id="{1DF8A237-5408-4275-A500-887F81D5050E}"/>
              </a:ext>
            </a:extLst>
          </p:cNvPr>
          <p:cNvSpPr/>
          <p:nvPr/>
        </p:nvSpPr>
        <p:spPr>
          <a:xfrm>
            <a:off x="3219092" y="3815044"/>
            <a:ext cx="1415286" cy="605665"/>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Laws and rules</a:t>
            </a:r>
          </a:p>
        </p:txBody>
      </p:sp>
      <p:sp>
        <p:nvSpPr>
          <p:cNvPr id="34" name="Rectangle: Rounded Corners 33">
            <a:extLst>
              <a:ext uri="{FF2B5EF4-FFF2-40B4-BE49-F238E27FC236}">
                <a16:creationId xmlns:a16="http://schemas.microsoft.com/office/drawing/2014/main" id="{202CBEF0-C0C4-48C7-8296-3F0525873EA5}"/>
              </a:ext>
            </a:extLst>
          </p:cNvPr>
          <p:cNvSpPr/>
          <p:nvPr/>
        </p:nvSpPr>
        <p:spPr>
          <a:xfrm>
            <a:off x="6087188" y="3815044"/>
            <a:ext cx="1415286" cy="605665"/>
          </a:xfrm>
          <a:prstGeom prst="roundRect">
            <a:avLst/>
          </a:prstGeom>
          <a:solidFill>
            <a:schemeClr val="accent3"/>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Healthcare</a:t>
            </a:r>
          </a:p>
        </p:txBody>
      </p:sp>
      <p:sp>
        <p:nvSpPr>
          <p:cNvPr id="36" name="Rectangle: Rounded Corners 33">
            <a:extLst>
              <a:ext uri="{FF2B5EF4-FFF2-40B4-BE49-F238E27FC236}">
                <a16:creationId xmlns:a16="http://schemas.microsoft.com/office/drawing/2014/main" id="{0ED7D7AA-ECC8-468B-81CA-6D39C46D2B86}"/>
              </a:ext>
            </a:extLst>
          </p:cNvPr>
          <p:cNvSpPr/>
          <p:nvPr/>
        </p:nvSpPr>
        <p:spPr>
          <a:xfrm>
            <a:off x="4644791" y="4690024"/>
            <a:ext cx="1415286" cy="605665"/>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Climate change</a:t>
            </a:r>
          </a:p>
        </p:txBody>
      </p:sp>
      <p:sp>
        <p:nvSpPr>
          <p:cNvPr id="38" name="Rectangle: Rounded Corners 33">
            <a:extLst>
              <a:ext uri="{FF2B5EF4-FFF2-40B4-BE49-F238E27FC236}">
                <a16:creationId xmlns:a16="http://schemas.microsoft.com/office/drawing/2014/main" id="{9EC325F1-A726-4222-B5A5-AC6D787AD673}"/>
              </a:ext>
            </a:extLst>
          </p:cNvPr>
          <p:cNvSpPr/>
          <p:nvPr/>
        </p:nvSpPr>
        <p:spPr>
          <a:xfrm>
            <a:off x="7507319" y="4690024"/>
            <a:ext cx="1415286" cy="605665"/>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Foreign Policy</a:t>
            </a:r>
          </a:p>
        </p:txBody>
      </p:sp>
      <p:sp>
        <p:nvSpPr>
          <p:cNvPr id="40" name="Rectangle: Rounded Corners 33">
            <a:extLst>
              <a:ext uri="{FF2B5EF4-FFF2-40B4-BE49-F238E27FC236}">
                <a16:creationId xmlns:a16="http://schemas.microsoft.com/office/drawing/2014/main" id="{C1B2BD7E-329B-4F3D-ADCF-EB1EFBB3BE95}"/>
              </a:ext>
            </a:extLst>
          </p:cNvPr>
          <p:cNvSpPr/>
          <p:nvPr/>
        </p:nvSpPr>
        <p:spPr>
          <a:xfrm>
            <a:off x="1782261" y="4690024"/>
            <a:ext cx="1415286" cy="605665"/>
          </a:xfrm>
          <a:prstGeom prst="roundRect">
            <a:avLst/>
          </a:prstGeom>
          <a:solidFill>
            <a:schemeClr val="accent3"/>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Taxes and money</a:t>
            </a:r>
          </a:p>
        </p:txBody>
      </p:sp>
      <p:pic>
        <p:nvPicPr>
          <p:cNvPr id="42" name="Picture 2" descr="Protection Mask icon">
            <a:extLst>
              <a:ext uri="{FF2B5EF4-FFF2-40B4-BE49-F238E27FC236}">
                <a16:creationId xmlns:a16="http://schemas.microsoft.com/office/drawing/2014/main" id="{D82E3454-99C9-47E0-B8B6-4B50CE1416AA}"/>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601439" y="4535656"/>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44" name="Picture 4" descr="Tax icon">
            <a:extLst>
              <a:ext uri="{FF2B5EF4-FFF2-40B4-BE49-F238E27FC236}">
                <a16:creationId xmlns:a16="http://schemas.microsoft.com/office/drawing/2014/main" id="{02450EB5-D5A0-42DA-9283-693C7F3E0B2C}"/>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2035487" y="3660676"/>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46" name="Picture 8" descr="Iceberg icon">
            <a:extLst>
              <a:ext uri="{FF2B5EF4-FFF2-40B4-BE49-F238E27FC236}">
                <a16:creationId xmlns:a16="http://schemas.microsoft.com/office/drawing/2014/main" id="{C4E337FA-D023-4228-9AF3-EE3E1FDA23FC}"/>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4903583" y="3660676"/>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48" name="Picture 10" descr="Ambulance icon">
            <a:extLst>
              <a:ext uri="{FF2B5EF4-FFF2-40B4-BE49-F238E27FC236}">
                <a16:creationId xmlns:a16="http://schemas.microsoft.com/office/drawing/2014/main" id="{5B214812-58B8-4A1A-865A-E68B52984326}"/>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6326499" y="4535656"/>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52" name="Picture 2" descr="Handcuffs icon">
            <a:extLst>
              <a:ext uri="{FF2B5EF4-FFF2-40B4-BE49-F238E27FC236}">
                <a16:creationId xmlns:a16="http://schemas.microsoft.com/office/drawing/2014/main" id="{C98CE68A-1896-4AC3-89A8-C2B7E7507410}"/>
              </a:ext>
            </a:extLst>
          </p:cNvPr>
          <p:cNvPicPr>
            <a:picLocks noChangeAspect="1" noChangeArrowheads="1"/>
          </p:cNvPicPr>
          <p:nvPr/>
        </p:nvPicPr>
        <p:blipFill>
          <a:blip r:embed="rId10">
            <a:extLst>
              <a:ext uri="{28A0092B-C50C-407E-A947-70E740481C1C}">
                <a14:useLocalDpi xmlns:a14="http://schemas.microsoft.com/office/drawing/2010/main"/>
              </a:ext>
            </a:extLst>
          </a:blip>
          <a:srcRect/>
          <a:stretch>
            <a:fillRect/>
          </a:stretch>
        </p:blipFill>
        <p:spPr bwMode="auto">
          <a:xfrm>
            <a:off x="3399562" y="4514260"/>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54" name="Picture 4" descr="Internet icon">
            <a:extLst>
              <a:ext uri="{FF2B5EF4-FFF2-40B4-BE49-F238E27FC236}">
                <a16:creationId xmlns:a16="http://schemas.microsoft.com/office/drawing/2014/main" id="{B3B03886-1D0F-4E8D-A0E8-3F02C77281EB}"/>
              </a:ext>
            </a:extLst>
          </p:cNvPr>
          <p:cNvPicPr>
            <a:picLocks noChangeAspect="1" noChangeArrowheads="1"/>
          </p:cNvPicPr>
          <p:nvPr/>
        </p:nvPicPr>
        <p:blipFill>
          <a:blip r:embed="rId11">
            <a:extLst>
              <a:ext uri="{28A0092B-C50C-407E-A947-70E740481C1C}">
                <a14:useLocalDpi xmlns:a14="http://schemas.microsoft.com/office/drawing/2010/main"/>
              </a:ext>
            </a:extLst>
          </a:blip>
          <a:srcRect/>
          <a:stretch>
            <a:fillRect/>
          </a:stretch>
        </p:blipFill>
        <p:spPr bwMode="auto">
          <a:xfrm>
            <a:off x="7854962" y="3794260"/>
            <a:ext cx="720000" cy="7200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Rounded Corners 33">
            <a:extLst>
              <a:ext uri="{FF2B5EF4-FFF2-40B4-BE49-F238E27FC236}">
                <a16:creationId xmlns:a16="http://schemas.microsoft.com/office/drawing/2014/main" id="{3C58EBA3-58B6-4717-B990-FA7C16FB96D0}"/>
              </a:ext>
            </a:extLst>
          </p:cNvPr>
          <p:cNvSpPr/>
          <p:nvPr/>
        </p:nvSpPr>
        <p:spPr>
          <a:xfrm>
            <a:off x="347547" y="5719372"/>
            <a:ext cx="8573662" cy="766784"/>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And because the US is so </a:t>
            </a:r>
            <a:r>
              <a:rPr lang="en-GB" sz="1600" b="1" dirty="0">
                <a:solidFill>
                  <a:schemeClr val="tx1"/>
                </a:solidFill>
                <a:latin typeface="Century Gothic" panose="020B0502020202020204" pitchFamily="34" charset="0"/>
                <a:ea typeface="Century Gothic"/>
                <a:cs typeface="Century Gothic"/>
                <a:sym typeface="Century Gothic"/>
              </a:rPr>
              <a:t>influential</a:t>
            </a:r>
            <a:r>
              <a:rPr lang="en-GB" sz="1600" dirty="0">
                <a:solidFill>
                  <a:schemeClr val="tx1"/>
                </a:solidFill>
                <a:latin typeface="Century Gothic" panose="020B0502020202020204" pitchFamily="34" charset="0"/>
                <a:ea typeface="Century Gothic"/>
                <a:cs typeface="Century Gothic"/>
                <a:sym typeface="Century Gothic"/>
              </a:rPr>
              <a:t>, these decisions affect lots of other countries. However, being the </a:t>
            </a:r>
            <a:r>
              <a:rPr lang="en-GB" sz="1600" b="1" dirty="0">
                <a:solidFill>
                  <a:schemeClr val="tx1"/>
                </a:solidFill>
                <a:latin typeface="Century Gothic" panose="020B0502020202020204" pitchFamily="34" charset="0"/>
                <a:ea typeface="Century Gothic"/>
                <a:cs typeface="Century Gothic"/>
                <a:sym typeface="Century Gothic"/>
              </a:rPr>
              <a:t>Prime Minister </a:t>
            </a:r>
            <a:r>
              <a:rPr lang="en-GB" sz="1600" dirty="0">
                <a:solidFill>
                  <a:schemeClr val="tx1"/>
                </a:solidFill>
                <a:latin typeface="Century Gothic" panose="020B0502020202020204" pitchFamily="34" charset="0"/>
                <a:ea typeface="Century Gothic"/>
                <a:cs typeface="Century Gothic"/>
                <a:sym typeface="Century Gothic"/>
              </a:rPr>
              <a:t>here is still pretty important! </a:t>
            </a:r>
          </a:p>
        </p:txBody>
      </p:sp>
    </p:spTree>
    <p:extLst>
      <p:ext uri="{BB962C8B-B14F-4D97-AF65-F5344CB8AC3E}">
        <p14:creationId xmlns:p14="http://schemas.microsoft.com/office/powerpoint/2010/main" val="1173707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fade">
                                      <p:cBhvr>
                                        <p:cTn id="10" dur="500"/>
                                        <p:tgtEl>
                                          <p:spTgt spid="2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500"/>
                                        <p:tgtEl>
                                          <p:spTgt spid="3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2"/>
                                        </p:tgtEl>
                                        <p:attrNameLst>
                                          <p:attrName>style.visibility</p:attrName>
                                        </p:attrNameLst>
                                      </p:cBhvr>
                                      <p:to>
                                        <p:strVal val="visible"/>
                                      </p:to>
                                    </p:set>
                                    <p:animEffect transition="in" filter="fade">
                                      <p:cBhvr>
                                        <p:cTn id="16" dur="500"/>
                                        <p:tgtEl>
                                          <p:spTgt spid="3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fade">
                                      <p:cBhvr>
                                        <p:cTn id="19" dur="500"/>
                                        <p:tgtEl>
                                          <p:spTgt spid="34"/>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6"/>
                                        </p:tgtEl>
                                        <p:attrNameLst>
                                          <p:attrName>style.visibility</p:attrName>
                                        </p:attrNameLst>
                                      </p:cBhvr>
                                      <p:to>
                                        <p:strVal val="visible"/>
                                      </p:to>
                                    </p:set>
                                    <p:animEffect transition="in" filter="fade">
                                      <p:cBhvr>
                                        <p:cTn id="22" dur="500"/>
                                        <p:tgtEl>
                                          <p:spTgt spid="36"/>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8"/>
                                        </p:tgtEl>
                                        <p:attrNameLst>
                                          <p:attrName>style.visibility</p:attrName>
                                        </p:attrNameLst>
                                      </p:cBhvr>
                                      <p:to>
                                        <p:strVal val="visible"/>
                                      </p:to>
                                    </p:set>
                                    <p:animEffect transition="in" filter="fade">
                                      <p:cBhvr>
                                        <p:cTn id="25" dur="500"/>
                                        <p:tgtEl>
                                          <p:spTgt spid="3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0"/>
                                        </p:tgtEl>
                                        <p:attrNameLst>
                                          <p:attrName>style.visibility</p:attrName>
                                        </p:attrNameLst>
                                      </p:cBhvr>
                                      <p:to>
                                        <p:strVal val="visible"/>
                                      </p:to>
                                    </p:set>
                                    <p:animEffect transition="in" filter="fade">
                                      <p:cBhvr>
                                        <p:cTn id="28" dur="500"/>
                                        <p:tgtEl>
                                          <p:spTgt spid="40"/>
                                        </p:tgtEl>
                                      </p:cBhvr>
                                    </p:animEffect>
                                  </p:childTnLst>
                                </p:cTn>
                              </p:par>
                              <p:par>
                                <p:cTn id="29" presetID="10" presetClass="entr" presetSubtype="0" fill="hold" nodeType="with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fade">
                                      <p:cBhvr>
                                        <p:cTn id="31" dur="500"/>
                                        <p:tgtEl>
                                          <p:spTgt spid="42"/>
                                        </p:tgtEl>
                                      </p:cBhvr>
                                    </p:animEffect>
                                  </p:childTnLst>
                                </p:cTn>
                              </p:par>
                              <p:par>
                                <p:cTn id="32" presetID="10" presetClass="entr" presetSubtype="0" fill="hold" nodeType="withEffect">
                                  <p:stCondLst>
                                    <p:cond delay="0"/>
                                  </p:stCondLst>
                                  <p:childTnLst>
                                    <p:set>
                                      <p:cBhvr>
                                        <p:cTn id="33" dur="1" fill="hold">
                                          <p:stCondLst>
                                            <p:cond delay="0"/>
                                          </p:stCondLst>
                                        </p:cTn>
                                        <p:tgtEl>
                                          <p:spTgt spid="44"/>
                                        </p:tgtEl>
                                        <p:attrNameLst>
                                          <p:attrName>style.visibility</p:attrName>
                                        </p:attrNameLst>
                                      </p:cBhvr>
                                      <p:to>
                                        <p:strVal val="visible"/>
                                      </p:to>
                                    </p:set>
                                    <p:animEffect transition="in" filter="fade">
                                      <p:cBhvr>
                                        <p:cTn id="34" dur="500"/>
                                        <p:tgtEl>
                                          <p:spTgt spid="44"/>
                                        </p:tgtEl>
                                      </p:cBhvr>
                                    </p:animEffect>
                                  </p:childTnLst>
                                </p:cTn>
                              </p:par>
                              <p:par>
                                <p:cTn id="35" presetID="10" presetClass="entr" presetSubtype="0" fill="hold" nodeType="with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500"/>
                                        <p:tgtEl>
                                          <p:spTgt spid="46"/>
                                        </p:tgtEl>
                                      </p:cBhvr>
                                    </p:animEffect>
                                  </p:childTnLst>
                                </p:cTn>
                              </p:par>
                              <p:par>
                                <p:cTn id="38" presetID="10" presetClass="entr" presetSubtype="0" fill="hold" nodeType="withEffect">
                                  <p:stCondLst>
                                    <p:cond delay="0"/>
                                  </p:stCondLst>
                                  <p:childTnLst>
                                    <p:set>
                                      <p:cBhvr>
                                        <p:cTn id="39" dur="1" fill="hold">
                                          <p:stCondLst>
                                            <p:cond delay="0"/>
                                          </p:stCondLst>
                                        </p:cTn>
                                        <p:tgtEl>
                                          <p:spTgt spid="48"/>
                                        </p:tgtEl>
                                        <p:attrNameLst>
                                          <p:attrName>style.visibility</p:attrName>
                                        </p:attrNameLst>
                                      </p:cBhvr>
                                      <p:to>
                                        <p:strVal val="visible"/>
                                      </p:to>
                                    </p:set>
                                    <p:animEffect transition="in" filter="fade">
                                      <p:cBhvr>
                                        <p:cTn id="40" dur="500"/>
                                        <p:tgtEl>
                                          <p:spTgt spid="48"/>
                                        </p:tgtEl>
                                      </p:cBhvr>
                                    </p:animEffect>
                                  </p:childTnLst>
                                </p:cTn>
                              </p:par>
                              <p:par>
                                <p:cTn id="41" presetID="10" presetClass="entr" presetSubtype="0" fill="hold" nodeType="withEffect">
                                  <p:stCondLst>
                                    <p:cond delay="0"/>
                                  </p:stCondLst>
                                  <p:childTnLst>
                                    <p:set>
                                      <p:cBhvr>
                                        <p:cTn id="42" dur="1" fill="hold">
                                          <p:stCondLst>
                                            <p:cond delay="0"/>
                                          </p:stCondLst>
                                        </p:cTn>
                                        <p:tgtEl>
                                          <p:spTgt spid="52"/>
                                        </p:tgtEl>
                                        <p:attrNameLst>
                                          <p:attrName>style.visibility</p:attrName>
                                        </p:attrNameLst>
                                      </p:cBhvr>
                                      <p:to>
                                        <p:strVal val="visible"/>
                                      </p:to>
                                    </p:set>
                                    <p:animEffect transition="in" filter="fade">
                                      <p:cBhvr>
                                        <p:cTn id="43" dur="500"/>
                                        <p:tgtEl>
                                          <p:spTgt spid="52"/>
                                        </p:tgtEl>
                                      </p:cBhvr>
                                    </p:animEffect>
                                  </p:childTnLst>
                                </p:cTn>
                              </p:par>
                              <p:par>
                                <p:cTn id="44" presetID="10" presetClass="entr" presetSubtype="0" fill="hold" nodeType="withEffect">
                                  <p:stCondLst>
                                    <p:cond delay="0"/>
                                  </p:stCondLst>
                                  <p:childTnLst>
                                    <p:set>
                                      <p:cBhvr>
                                        <p:cTn id="45" dur="1" fill="hold">
                                          <p:stCondLst>
                                            <p:cond delay="0"/>
                                          </p:stCondLst>
                                        </p:cTn>
                                        <p:tgtEl>
                                          <p:spTgt spid="54"/>
                                        </p:tgtEl>
                                        <p:attrNameLst>
                                          <p:attrName>style.visibility</p:attrName>
                                        </p:attrNameLst>
                                      </p:cBhvr>
                                      <p:to>
                                        <p:strVal val="visible"/>
                                      </p:to>
                                    </p:set>
                                    <p:animEffect transition="in" filter="fade">
                                      <p:cBhvr>
                                        <p:cTn id="46" dur="500"/>
                                        <p:tgtEl>
                                          <p:spTgt spid="54"/>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5"/>
                                        </p:tgtEl>
                                        <p:attrNameLst>
                                          <p:attrName>style.visibility</p:attrName>
                                        </p:attrNameLst>
                                      </p:cBhvr>
                                      <p:to>
                                        <p:strVal val="visible"/>
                                      </p:to>
                                    </p:set>
                                    <p:animEffect transition="in" filter="fade">
                                      <p:cBhvr>
                                        <p:cTn id="4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30" grpId="0" animBg="1"/>
      <p:bldP spid="32" grpId="0" animBg="1"/>
      <p:bldP spid="34" grpId="0" animBg="1"/>
      <p:bldP spid="36" grpId="0" animBg="1"/>
      <p:bldP spid="38" grpId="0" animBg="1"/>
      <p:bldP spid="40" grpId="0" animBg="1"/>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94091B2-5607-4600-97C1-CEC3F0370156}"/>
              </a:ext>
            </a:extLst>
          </p:cNvPr>
          <p:cNvSpPr>
            <a:spLocks noGrp="1"/>
          </p:cNvSpPr>
          <p:nvPr>
            <p:ph type="body" sz="quarter" idx="13"/>
          </p:nvPr>
        </p:nvSpPr>
        <p:spPr>
          <a:xfrm>
            <a:off x="2107197" y="1367907"/>
            <a:ext cx="1736978" cy="1103776"/>
          </a:xfrm>
        </p:spPr>
        <p:txBody>
          <a:bodyPr/>
          <a:lstStyle/>
          <a:p>
            <a:r>
              <a:rPr lang="en-GB" dirty="0"/>
              <a:t>Starter: Can you find US?</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6814190" y="2730463"/>
            <a:ext cx="2154879" cy="1103776"/>
          </a:xfrm>
          <a:solidFill>
            <a:schemeClr val="bg1"/>
          </a:solidFill>
        </p:spPr>
        <p:txBody>
          <a:bodyPr/>
          <a:lstStyle/>
          <a:p>
            <a:r>
              <a:rPr lang="en-GB" dirty="0"/>
              <a:t>Why are we talking about this?</a:t>
            </a:r>
          </a:p>
        </p:txBody>
      </p:sp>
      <p:sp>
        <p:nvSpPr>
          <p:cNvPr id="5" name="Text Placeholder 4">
            <a:extLst>
              <a:ext uri="{FF2B5EF4-FFF2-40B4-BE49-F238E27FC236}">
                <a16:creationId xmlns:a16="http://schemas.microsoft.com/office/drawing/2014/main" id="{67FCC9CB-CEE9-40CA-A60C-712F495F600B}"/>
              </a:ext>
            </a:extLst>
          </p:cNvPr>
          <p:cNvSpPr>
            <a:spLocks noGrp="1"/>
          </p:cNvSpPr>
          <p:nvPr>
            <p:ph type="body" sz="quarter" idx="15"/>
          </p:nvPr>
        </p:nvSpPr>
        <p:spPr>
          <a:xfrm>
            <a:off x="6089583" y="1361833"/>
            <a:ext cx="1736883" cy="1103776"/>
          </a:xfrm>
          <a:solidFill>
            <a:schemeClr val="bg1"/>
          </a:solidFill>
        </p:spPr>
        <p:txBody>
          <a:bodyPr/>
          <a:lstStyle/>
          <a:p>
            <a:r>
              <a:rPr lang="en-GB" dirty="0"/>
              <a:t>Which do you prefer?</a:t>
            </a:r>
          </a:p>
        </p:txBody>
      </p:sp>
      <p:sp>
        <p:nvSpPr>
          <p:cNvPr id="6" name="Text Placeholder 5">
            <a:extLst>
              <a:ext uri="{FF2B5EF4-FFF2-40B4-BE49-F238E27FC236}">
                <a16:creationId xmlns:a16="http://schemas.microsoft.com/office/drawing/2014/main" id="{DFE4217A-A6F1-4C42-8576-AE5299D46599}"/>
              </a:ext>
            </a:extLst>
          </p:cNvPr>
          <p:cNvSpPr>
            <a:spLocks noGrp="1"/>
          </p:cNvSpPr>
          <p:nvPr>
            <p:ph type="body" sz="quarter" idx="16"/>
          </p:nvPr>
        </p:nvSpPr>
        <p:spPr>
          <a:xfrm>
            <a:off x="2955710" y="3017730"/>
            <a:ext cx="2046570" cy="1103776"/>
          </a:xfrm>
          <a:solidFill>
            <a:schemeClr val="bg1"/>
          </a:solidFill>
        </p:spPr>
        <p:txBody>
          <a:bodyPr anchor="ctr"/>
          <a:lstStyle/>
          <a:p>
            <a:r>
              <a:rPr lang="en-GB" dirty="0"/>
              <a:t>Why the US?</a:t>
            </a:r>
          </a:p>
        </p:txBody>
      </p:sp>
      <p:sp>
        <p:nvSpPr>
          <p:cNvPr id="15" name="Text Placeholder 4">
            <a:extLst>
              <a:ext uri="{FF2B5EF4-FFF2-40B4-BE49-F238E27FC236}">
                <a16:creationId xmlns:a16="http://schemas.microsoft.com/office/drawing/2014/main" id="{E39EA3E9-7344-4ACE-93DB-EC7455ECAE42}"/>
              </a:ext>
            </a:extLst>
          </p:cNvPr>
          <p:cNvSpPr txBox="1">
            <a:spLocks/>
          </p:cNvSpPr>
          <p:nvPr/>
        </p:nvSpPr>
        <p:spPr>
          <a:xfrm>
            <a:off x="5699491" y="5527965"/>
            <a:ext cx="1736883" cy="1103776"/>
          </a:xfrm>
          <a:prstGeom prst="roundRect">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Vote!</a:t>
            </a:r>
          </a:p>
        </p:txBody>
      </p:sp>
      <p:sp>
        <p:nvSpPr>
          <p:cNvPr id="16" name="Text Placeholder 4">
            <a:extLst>
              <a:ext uri="{FF2B5EF4-FFF2-40B4-BE49-F238E27FC236}">
                <a16:creationId xmlns:a16="http://schemas.microsoft.com/office/drawing/2014/main" id="{2D7D92B0-7F54-4A4D-8EFC-D780631A2F8D}"/>
              </a:ext>
            </a:extLst>
          </p:cNvPr>
          <p:cNvSpPr txBox="1">
            <a:spLocks/>
          </p:cNvSpPr>
          <p:nvPr/>
        </p:nvSpPr>
        <p:spPr>
          <a:xfrm>
            <a:off x="484355" y="3899623"/>
            <a:ext cx="1736883" cy="1103776"/>
          </a:xfrm>
          <a:prstGeom prst="roundRect">
            <a:avLst/>
          </a:prstGeom>
          <a:solidFill>
            <a:schemeClr val="accent5"/>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Is it a bad thing?</a:t>
            </a:r>
          </a:p>
        </p:txBody>
      </p:sp>
      <p:pic>
        <p:nvPicPr>
          <p:cNvPr id="8" name="Picture 7" descr="A picture containing drawing&#10;&#10;Description automatically generated">
            <a:extLst>
              <a:ext uri="{FF2B5EF4-FFF2-40B4-BE49-F238E27FC236}">
                <a16:creationId xmlns:a16="http://schemas.microsoft.com/office/drawing/2014/main" id="{0D96D7EC-E4D6-4A2B-BC19-6C5716686197}"/>
              </a:ext>
            </a:extLst>
          </p:cNvPr>
          <p:cNvPicPr>
            <a:picLocks noChangeAspect="1"/>
          </p:cNvPicPr>
          <p:nvPr/>
        </p:nvPicPr>
        <p:blipFill>
          <a:blip r:embed="rId3"/>
          <a:stretch>
            <a:fillRect/>
          </a:stretch>
        </p:blipFill>
        <p:spPr>
          <a:xfrm rot="432840">
            <a:off x="6199767" y="2786499"/>
            <a:ext cx="952500" cy="952500"/>
          </a:xfrm>
          <a:prstGeom prst="rect">
            <a:avLst/>
          </a:prstGeom>
        </p:spPr>
      </p:pic>
      <p:pic>
        <p:nvPicPr>
          <p:cNvPr id="22" name="Picture 21" descr="Icon&#10;&#10;Description automatically generated">
            <a:extLst>
              <a:ext uri="{FF2B5EF4-FFF2-40B4-BE49-F238E27FC236}">
                <a16:creationId xmlns:a16="http://schemas.microsoft.com/office/drawing/2014/main" id="{3E664BEB-27F2-4E25-984D-F042D49EECF0}"/>
              </a:ext>
            </a:extLst>
          </p:cNvPr>
          <p:cNvPicPr>
            <a:picLocks noChangeAspect="1"/>
          </p:cNvPicPr>
          <p:nvPr/>
        </p:nvPicPr>
        <p:blipFill>
          <a:blip r:embed="rId4"/>
          <a:stretch>
            <a:fillRect/>
          </a:stretch>
        </p:blipFill>
        <p:spPr>
          <a:xfrm>
            <a:off x="3619500" y="1422169"/>
            <a:ext cx="952500" cy="952500"/>
          </a:xfrm>
          <a:prstGeom prst="rect">
            <a:avLst/>
          </a:prstGeom>
        </p:spPr>
      </p:pic>
      <p:pic>
        <p:nvPicPr>
          <p:cNvPr id="24" name="Picture 23" descr="A picture containing light&#10;&#10;Description automatically generated">
            <a:extLst>
              <a:ext uri="{FF2B5EF4-FFF2-40B4-BE49-F238E27FC236}">
                <a16:creationId xmlns:a16="http://schemas.microsoft.com/office/drawing/2014/main" id="{8264D212-DA9D-48E1-8D91-91EFD7A8DEDD}"/>
              </a:ext>
            </a:extLst>
          </p:cNvPr>
          <p:cNvPicPr>
            <a:picLocks noChangeAspect="1"/>
          </p:cNvPicPr>
          <p:nvPr/>
        </p:nvPicPr>
        <p:blipFill>
          <a:blip r:embed="rId5"/>
          <a:stretch>
            <a:fillRect/>
          </a:stretch>
        </p:blipFill>
        <p:spPr>
          <a:xfrm>
            <a:off x="4572000" y="3017730"/>
            <a:ext cx="952500" cy="952500"/>
          </a:xfrm>
          <a:prstGeom prst="rect">
            <a:avLst/>
          </a:prstGeom>
        </p:spPr>
      </p:pic>
      <p:pic>
        <p:nvPicPr>
          <p:cNvPr id="29" name="Picture 28" descr="A picture containing icon&#10;&#10;Description automatically generated">
            <a:extLst>
              <a:ext uri="{FF2B5EF4-FFF2-40B4-BE49-F238E27FC236}">
                <a16:creationId xmlns:a16="http://schemas.microsoft.com/office/drawing/2014/main" id="{DB138D89-94AD-4D7F-9FE5-7EC9C7F78E3D}"/>
              </a:ext>
            </a:extLst>
          </p:cNvPr>
          <p:cNvPicPr>
            <a:picLocks noChangeAspect="1"/>
          </p:cNvPicPr>
          <p:nvPr/>
        </p:nvPicPr>
        <p:blipFill>
          <a:blip r:embed="rId6"/>
          <a:stretch>
            <a:fillRect/>
          </a:stretch>
        </p:blipFill>
        <p:spPr>
          <a:xfrm>
            <a:off x="5740292" y="4705425"/>
            <a:ext cx="952500" cy="952500"/>
          </a:xfrm>
          <a:prstGeom prst="rect">
            <a:avLst/>
          </a:prstGeom>
        </p:spPr>
      </p:pic>
      <p:pic>
        <p:nvPicPr>
          <p:cNvPr id="7" name="Picture 6" descr="A picture containing clock&#10;&#10;Description automatically generated">
            <a:extLst>
              <a:ext uri="{FF2B5EF4-FFF2-40B4-BE49-F238E27FC236}">
                <a16:creationId xmlns:a16="http://schemas.microsoft.com/office/drawing/2014/main" id="{4E59E946-64F0-468D-93C7-DDD20F02B42B}"/>
              </a:ext>
            </a:extLst>
          </p:cNvPr>
          <p:cNvPicPr>
            <a:picLocks noChangeAspect="1"/>
          </p:cNvPicPr>
          <p:nvPr/>
        </p:nvPicPr>
        <p:blipFill>
          <a:blip r:embed="rId7"/>
          <a:stretch>
            <a:fillRect/>
          </a:stretch>
        </p:blipFill>
        <p:spPr>
          <a:xfrm>
            <a:off x="338784" y="3169006"/>
            <a:ext cx="952500" cy="952500"/>
          </a:xfrm>
          <a:prstGeom prst="rect">
            <a:avLst/>
          </a:prstGeom>
        </p:spPr>
      </p:pic>
      <p:sp>
        <p:nvSpPr>
          <p:cNvPr id="23" name="Text Placeholder 11">
            <a:extLst>
              <a:ext uri="{FF2B5EF4-FFF2-40B4-BE49-F238E27FC236}">
                <a16:creationId xmlns:a16="http://schemas.microsoft.com/office/drawing/2014/main" id="{4AFF8987-9D1D-4B19-97C8-7D21B89D29A7}"/>
              </a:ext>
            </a:extLst>
          </p:cNvPr>
          <p:cNvSpPr txBox="1">
            <a:spLocks/>
          </p:cNvSpPr>
          <p:nvPr/>
        </p:nvSpPr>
        <p:spPr>
          <a:xfrm>
            <a:off x="2681688" y="5407628"/>
            <a:ext cx="2064731" cy="1144575"/>
          </a:xfrm>
          <a:prstGeom prst="ellipse">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6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Ext: Celebrating the Best of Britain!</a:t>
            </a:r>
          </a:p>
        </p:txBody>
      </p:sp>
      <p:pic>
        <p:nvPicPr>
          <p:cNvPr id="25" name="Picture 24" descr="A picture containing window, building, drawing&#10;&#10;Description automatically generated">
            <a:extLst>
              <a:ext uri="{FF2B5EF4-FFF2-40B4-BE49-F238E27FC236}">
                <a16:creationId xmlns:a16="http://schemas.microsoft.com/office/drawing/2014/main" id="{7696D43C-F397-4559-84EB-EA2056856D83}"/>
              </a:ext>
            </a:extLst>
          </p:cNvPr>
          <p:cNvPicPr>
            <a:picLocks noChangeAspect="1"/>
          </p:cNvPicPr>
          <p:nvPr/>
        </p:nvPicPr>
        <p:blipFill>
          <a:blip r:embed="rId8"/>
          <a:stretch>
            <a:fillRect/>
          </a:stretch>
        </p:blipFill>
        <p:spPr>
          <a:xfrm rot="20632762">
            <a:off x="2185037" y="5181674"/>
            <a:ext cx="952500" cy="952500"/>
          </a:xfrm>
          <a:prstGeom prst="rect">
            <a:avLst/>
          </a:prstGeom>
        </p:spPr>
      </p:pic>
      <p:pic>
        <p:nvPicPr>
          <p:cNvPr id="26" name="Picture 25" descr="A close up of a logo&#10;&#10;Description automatically generated">
            <a:extLst>
              <a:ext uri="{FF2B5EF4-FFF2-40B4-BE49-F238E27FC236}">
                <a16:creationId xmlns:a16="http://schemas.microsoft.com/office/drawing/2014/main" id="{23BB2E7D-9B9B-4BF7-86BF-C69C680845F2}"/>
              </a:ext>
            </a:extLst>
          </p:cNvPr>
          <p:cNvPicPr>
            <a:picLocks noChangeAspect="1"/>
          </p:cNvPicPr>
          <p:nvPr/>
        </p:nvPicPr>
        <p:blipFill>
          <a:blip r:embed="rId9"/>
          <a:stretch>
            <a:fillRect/>
          </a:stretch>
        </p:blipFill>
        <p:spPr>
          <a:xfrm>
            <a:off x="5137083" y="1112497"/>
            <a:ext cx="952500" cy="952500"/>
          </a:xfrm>
          <a:prstGeom prst="rect">
            <a:avLst/>
          </a:prstGeom>
        </p:spPr>
      </p:pic>
    </p:spTree>
    <p:extLst>
      <p:ext uri="{BB962C8B-B14F-4D97-AF65-F5344CB8AC3E}">
        <p14:creationId xmlns:p14="http://schemas.microsoft.com/office/powerpoint/2010/main" val="41114439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descr="A young child in a blue shirt&#10;&#10;Description automatically generated">
            <a:extLst>
              <a:ext uri="{FF2B5EF4-FFF2-40B4-BE49-F238E27FC236}">
                <a16:creationId xmlns:a16="http://schemas.microsoft.com/office/drawing/2014/main" id="{C22C5BC0-5E91-4555-A524-9D648A0A3F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6910431" y="3440973"/>
            <a:ext cx="2101157" cy="2248863"/>
          </a:xfrm>
          <a:prstGeom prst="rect">
            <a:avLst/>
          </a:prstGeom>
        </p:spPr>
      </p:pic>
      <p:pic>
        <p:nvPicPr>
          <p:cNvPr id="28" name="Picture 27">
            <a:extLst>
              <a:ext uri="{FF2B5EF4-FFF2-40B4-BE49-F238E27FC236}">
                <a16:creationId xmlns:a16="http://schemas.microsoft.com/office/drawing/2014/main" id="{A775CA35-A100-4625-A771-E113193EBF9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939495" y="3275147"/>
            <a:ext cx="3016689" cy="2509472"/>
          </a:xfrm>
          <a:prstGeom prst="rect">
            <a:avLst/>
          </a:prstGeom>
        </p:spPr>
      </p:pic>
      <p:pic>
        <p:nvPicPr>
          <p:cNvPr id="37" name="Picture 36" descr="A person smiling for the camera&#10;&#10;Description automatically generated">
            <a:extLst>
              <a:ext uri="{FF2B5EF4-FFF2-40B4-BE49-F238E27FC236}">
                <a16:creationId xmlns:a16="http://schemas.microsoft.com/office/drawing/2014/main" id="{E8790958-496C-45CB-80B5-02DA09BD0E92}"/>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952386" y="3283240"/>
            <a:ext cx="1900393" cy="2620532"/>
          </a:xfrm>
          <a:prstGeom prst="rect">
            <a:avLst/>
          </a:prstGeom>
        </p:spPr>
      </p:pic>
      <p:pic>
        <p:nvPicPr>
          <p:cNvPr id="43" name="Picture 42" descr="A person posing for the camera&#10;&#10;Description automatically generated">
            <a:extLst>
              <a:ext uri="{FF2B5EF4-FFF2-40B4-BE49-F238E27FC236}">
                <a16:creationId xmlns:a16="http://schemas.microsoft.com/office/drawing/2014/main" id="{B32B4B77-48FC-42FC-8846-5498CA98E545}"/>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458142" y="3028522"/>
            <a:ext cx="3098940" cy="2875252"/>
          </a:xfrm>
          <a:prstGeom prst="rect">
            <a:avLst/>
          </a:prstGeom>
        </p:spPr>
      </p:pic>
      <p:pic>
        <p:nvPicPr>
          <p:cNvPr id="41" name="Picture 40" descr="A close up of a child&#10;&#10;Description automatically generated">
            <a:extLst>
              <a:ext uri="{FF2B5EF4-FFF2-40B4-BE49-F238E27FC236}">
                <a16:creationId xmlns:a16="http://schemas.microsoft.com/office/drawing/2014/main" id="{6BE7384B-33FB-4BB8-814F-87CE8E28764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647170" y="3440973"/>
            <a:ext cx="2117591" cy="2294895"/>
          </a:xfrm>
          <a:prstGeom prst="rect">
            <a:avLst/>
          </a:prstGeom>
        </p:spPr>
      </p:pic>
      <p:pic>
        <p:nvPicPr>
          <p:cNvPr id="21" name="Picture 20" descr="A young child who is smiling at the camera&#10;&#10;Description automatically generated">
            <a:extLst>
              <a:ext uri="{FF2B5EF4-FFF2-40B4-BE49-F238E27FC236}">
                <a16:creationId xmlns:a16="http://schemas.microsoft.com/office/drawing/2014/main" id="{F3CE7842-637C-4832-B1F1-05CB0059A99A}"/>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925237" y="3293502"/>
            <a:ext cx="2079439" cy="2630705"/>
          </a:xfrm>
          <a:prstGeom prst="rect">
            <a:avLst/>
          </a:prstGeom>
        </p:spPr>
      </p:pic>
      <p:sp>
        <p:nvSpPr>
          <p:cNvPr id="22" name="Shape 114">
            <a:extLst>
              <a:ext uri="{FF2B5EF4-FFF2-40B4-BE49-F238E27FC236}">
                <a16:creationId xmlns:a16="http://schemas.microsoft.com/office/drawing/2014/main" id="{E49DDE19-8914-4D7E-A028-1D7FF03989FC}"/>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Is it a bad thing?</a:t>
            </a:r>
          </a:p>
        </p:txBody>
      </p:sp>
      <p:sp>
        <p:nvSpPr>
          <p:cNvPr id="24" name="Pentagon 20">
            <a:extLst>
              <a:ext uri="{FF2B5EF4-FFF2-40B4-BE49-F238E27FC236}">
                <a16:creationId xmlns:a16="http://schemas.microsoft.com/office/drawing/2014/main" id="{1C1820D1-D742-4105-BF4A-0E23DC489E15}"/>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2" name="Graphic 15" descr="Chat">
            <a:extLst>
              <a:ext uri="{FF2B5EF4-FFF2-40B4-BE49-F238E27FC236}">
                <a16:creationId xmlns:a16="http://schemas.microsoft.com/office/drawing/2014/main" id="{B338F627-8A4F-4D46-9D86-209812B05881}"/>
              </a:ext>
            </a:extLst>
          </p:cNvPr>
          <p:cNvPicPr>
            <a:picLocks noChangeAspect="1"/>
          </p:cNvPicPr>
          <p:nvPr/>
        </p:nvPicPr>
        <p:blipFill>
          <a:blip r:embed="rId9" cstate="screen">
            <a:extLst>
              <a:ext uri="{28A0092B-C50C-407E-A947-70E740481C1C}">
                <a14:useLocalDpi xmlns:a14="http://schemas.microsoft.com/office/drawing/2010/main"/>
              </a:ext>
              <a:ext uri="{96DAC541-7B7A-43D3-8B79-37D633B846F1}">
                <asvg:svgBlip xmlns:asvg="http://schemas.microsoft.com/office/drawing/2016/SVG/main" xmlns="" r:embed="rId10"/>
              </a:ext>
            </a:extLst>
          </a:blip>
          <a:stretch>
            <a:fillRect/>
          </a:stretch>
        </p:blipFill>
        <p:spPr>
          <a:xfrm>
            <a:off x="0" y="203254"/>
            <a:ext cx="579600" cy="579600"/>
          </a:xfrm>
          <a:prstGeom prst="rect">
            <a:avLst/>
          </a:prstGeom>
        </p:spPr>
      </p:pic>
      <p:sp>
        <p:nvSpPr>
          <p:cNvPr id="3" name="Rectangle: Rounded Corners 2">
            <a:extLst>
              <a:ext uri="{FF2B5EF4-FFF2-40B4-BE49-F238E27FC236}">
                <a16:creationId xmlns:a16="http://schemas.microsoft.com/office/drawing/2014/main" id="{F0B738B9-580F-4439-8D5D-FBC476CFB01A}"/>
              </a:ext>
            </a:extLst>
          </p:cNvPr>
          <p:cNvSpPr/>
          <p:nvPr/>
        </p:nvSpPr>
        <p:spPr>
          <a:xfrm>
            <a:off x="463685" y="1255914"/>
            <a:ext cx="8216630" cy="1610576"/>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rPr>
              <a:t>Is it a bad thing? (8-20 mins)</a:t>
            </a:r>
          </a:p>
          <a:p>
            <a:pPr algn="ctr"/>
            <a:r>
              <a:rPr lang="en-GB" sz="1600" dirty="0">
                <a:solidFill>
                  <a:schemeClr val="tx1"/>
                </a:solidFill>
                <a:latin typeface="Century Gothic" panose="020B0502020202020204" pitchFamily="34" charset="0"/>
              </a:rPr>
              <a:t>Over the next few slides, you are going to see some different opinions about how much we’re influenced by the US. For each one, spend 2-3 minutes deciding whether you agree or disagree with the statement. Then, ask one person from your group to explain your reasons to the rest of the class.</a:t>
            </a:r>
          </a:p>
        </p:txBody>
      </p:sp>
      <p:pic>
        <p:nvPicPr>
          <p:cNvPr id="30" name="Picture 29" descr="A close up of a person&#10;&#10;Description automatically generated">
            <a:extLst>
              <a:ext uri="{FF2B5EF4-FFF2-40B4-BE49-F238E27FC236}">
                <a16:creationId xmlns:a16="http://schemas.microsoft.com/office/drawing/2014/main" id="{B2F9EFBD-11D0-40EB-8346-B3906DC5A14E}"/>
              </a:ext>
            </a:extLst>
          </p:cNvPr>
          <p:cNvPicPr>
            <a:picLocks noChangeAspect="1"/>
          </p:cNvPicPr>
          <p:nvPr/>
        </p:nvPicPr>
        <p:blipFill rotWithShape="1">
          <a:blip r:embed="rId11" cstate="print">
            <a:clrChange>
              <a:clrFrom>
                <a:srgbClr val="F8F8F8"/>
              </a:clrFrom>
              <a:clrTo>
                <a:srgbClr val="F8F8F8">
                  <a:alpha val="0"/>
                </a:srgbClr>
              </a:clrTo>
            </a:clrChange>
            <a:extLst>
              <a:ext uri="{28A0092B-C50C-407E-A947-70E740481C1C}">
                <a14:useLocalDpi xmlns:a14="http://schemas.microsoft.com/office/drawing/2010/main"/>
              </a:ext>
            </a:extLst>
          </a:blip>
          <a:srcRect/>
          <a:stretch/>
        </p:blipFill>
        <p:spPr>
          <a:xfrm>
            <a:off x="5758534" y="3156998"/>
            <a:ext cx="1720055" cy="2745770"/>
          </a:xfrm>
          <a:prstGeom prst="rect">
            <a:avLst/>
          </a:prstGeom>
        </p:spPr>
      </p:pic>
      <p:sp>
        <p:nvSpPr>
          <p:cNvPr id="4" name="Rectangle: Rounded Corners 3">
            <a:extLst>
              <a:ext uri="{FF2B5EF4-FFF2-40B4-BE49-F238E27FC236}">
                <a16:creationId xmlns:a16="http://schemas.microsoft.com/office/drawing/2014/main" id="{1D13B723-1426-4553-B48D-67FA54D4FB6A}"/>
              </a:ext>
            </a:extLst>
          </p:cNvPr>
          <p:cNvSpPr/>
          <p:nvPr/>
        </p:nvSpPr>
        <p:spPr>
          <a:xfrm>
            <a:off x="236305" y="5689836"/>
            <a:ext cx="8671389" cy="794208"/>
          </a:xfrm>
          <a:prstGeom prst="roundRect">
            <a:avLst/>
          </a:prstGeom>
          <a:solidFill>
            <a:schemeClr val="bg1">
              <a:lumMod val="95000"/>
            </a:schemeClr>
          </a:solidFill>
          <a:ln w="28575">
            <a:solidFill>
              <a:schemeClr val="bg1">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ysClr val="windowText" lastClr="000000"/>
                </a:solidFill>
                <a:latin typeface="Century Gothic" panose="020B0502020202020204" pitchFamily="34" charset="0"/>
              </a:rPr>
              <a:t>Short on time?</a:t>
            </a:r>
          </a:p>
          <a:p>
            <a:pPr algn="ctr"/>
            <a:r>
              <a:rPr lang="en-GB" sz="1600" dirty="0">
                <a:solidFill>
                  <a:sysClr val="windowText" lastClr="000000"/>
                </a:solidFill>
                <a:latin typeface="Century Gothic" panose="020B0502020202020204" pitchFamily="34" charset="0"/>
              </a:rPr>
              <a:t>Vote with your feet instead to show if you agree or disagree. Be ready to explain why!</a:t>
            </a:r>
          </a:p>
        </p:txBody>
      </p:sp>
    </p:spTree>
    <p:extLst>
      <p:ext uri="{BB962C8B-B14F-4D97-AF65-F5344CB8AC3E}">
        <p14:creationId xmlns:p14="http://schemas.microsoft.com/office/powerpoint/2010/main" val="17439022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hape 114">
            <a:extLst>
              <a:ext uri="{FF2B5EF4-FFF2-40B4-BE49-F238E27FC236}">
                <a16:creationId xmlns:a16="http://schemas.microsoft.com/office/drawing/2014/main" id="{4450D6FC-28C9-4361-8E96-E1307BEC16D4}"/>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Is it a bad thing?</a:t>
            </a:r>
          </a:p>
        </p:txBody>
      </p:sp>
      <p:sp>
        <p:nvSpPr>
          <p:cNvPr id="10" name="Pentagon 20">
            <a:extLst>
              <a:ext uri="{FF2B5EF4-FFF2-40B4-BE49-F238E27FC236}">
                <a16:creationId xmlns:a16="http://schemas.microsoft.com/office/drawing/2014/main" id="{75C9A8E8-8E75-42B0-869E-95EC520D21F3}"/>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12" name="Graphic 15" descr="Chat">
            <a:extLst>
              <a:ext uri="{FF2B5EF4-FFF2-40B4-BE49-F238E27FC236}">
                <a16:creationId xmlns:a16="http://schemas.microsoft.com/office/drawing/2014/main" id="{36C2A79F-EAEA-4996-8725-784E4C2EBE56}"/>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0" y="203254"/>
            <a:ext cx="579600" cy="579600"/>
          </a:xfrm>
          <a:prstGeom prst="rect">
            <a:avLst/>
          </a:prstGeom>
        </p:spPr>
      </p:pic>
      <p:pic>
        <p:nvPicPr>
          <p:cNvPr id="18" name="Picture 17" descr="A person posing for the camera&#10;&#10;Description automatically generated">
            <a:extLst>
              <a:ext uri="{FF2B5EF4-FFF2-40B4-BE49-F238E27FC236}">
                <a16:creationId xmlns:a16="http://schemas.microsoft.com/office/drawing/2014/main" id="{21A1A605-D7C2-4795-8A92-373EF2AE54B1}"/>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639898" y="975000"/>
            <a:ext cx="4745950" cy="3230539"/>
          </a:xfrm>
          <a:prstGeom prst="rect">
            <a:avLst/>
          </a:prstGeom>
        </p:spPr>
      </p:pic>
      <p:sp>
        <p:nvSpPr>
          <p:cNvPr id="47" name="Speech Bubble: Rectangle with Corners Rounded 46">
            <a:extLst>
              <a:ext uri="{FF2B5EF4-FFF2-40B4-BE49-F238E27FC236}">
                <a16:creationId xmlns:a16="http://schemas.microsoft.com/office/drawing/2014/main" id="{691B6E03-19A7-4A22-8C30-24A798A2BC9B}"/>
              </a:ext>
            </a:extLst>
          </p:cNvPr>
          <p:cNvSpPr/>
          <p:nvPr/>
        </p:nvSpPr>
        <p:spPr>
          <a:xfrm>
            <a:off x="289495" y="5596379"/>
            <a:ext cx="1251629" cy="1019710"/>
          </a:xfrm>
          <a:prstGeom prst="wedgeRoundRectCallout">
            <a:avLst>
              <a:gd name="adj1" fmla="val -5881"/>
              <a:gd name="adj2" fmla="val -75535"/>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Our </a:t>
            </a:r>
            <a:r>
              <a:rPr lang="en-GB" sz="1600" b="1" dirty="0">
                <a:solidFill>
                  <a:schemeClr val="tx1"/>
                </a:solidFill>
                <a:ea typeface="Lato" panose="020F0502020204030203" pitchFamily="34" charset="0"/>
                <a:cs typeface="Century Gothic"/>
              </a:rPr>
              <a:t>group</a:t>
            </a:r>
            <a:r>
              <a:rPr lang="en-GB" sz="1600" dirty="0">
                <a:solidFill>
                  <a:schemeClr val="tx1"/>
                </a:solidFill>
                <a:ea typeface="Lato" panose="020F0502020204030203" pitchFamily="34" charset="0"/>
                <a:cs typeface="Century Gothic"/>
              </a:rPr>
              <a:t> thinks that…</a:t>
            </a:r>
          </a:p>
        </p:txBody>
      </p:sp>
      <p:sp>
        <p:nvSpPr>
          <p:cNvPr id="48" name="Speech Bubble: Rectangle with Corners Rounded 47">
            <a:extLst>
              <a:ext uri="{FF2B5EF4-FFF2-40B4-BE49-F238E27FC236}">
                <a16:creationId xmlns:a16="http://schemas.microsoft.com/office/drawing/2014/main" id="{92660BFE-B2B6-4561-9843-CA5787D6ACE0}"/>
              </a:ext>
            </a:extLst>
          </p:cNvPr>
          <p:cNvSpPr/>
          <p:nvPr/>
        </p:nvSpPr>
        <p:spPr>
          <a:xfrm>
            <a:off x="1914455" y="5596379"/>
            <a:ext cx="2249934" cy="1019710"/>
          </a:xfrm>
          <a:prstGeom prst="wedgeRoundRectCallout">
            <a:avLst>
              <a:gd name="adj1" fmla="val 15581"/>
              <a:gd name="adj2" fmla="val -75535"/>
              <a:gd name="adj3" fmla="val 16667"/>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We </a:t>
            </a:r>
            <a:r>
              <a:rPr lang="en-GB" sz="1600" b="1" dirty="0">
                <a:solidFill>
                  <a:schemeClr val="tx1"/>
                </a:solidFill>
                <a:ea typeface="Lato" panose="020F0502020204030203" pitchFamily="34" charset="0"/>
                <a:cs typeface="Century Gothic"/>
              </a:rPr>
              <a:t>agree/disagree </a:t>
            </a:r>
            <a:r>
              <a:rPr lang="en-GB" sz="1600" dirty="0">
                <a:solidFill>
                  <a:schemeClr val="tx1"/>
                </a:solidFill>
                <a:ea typeface="Lato" panose="020F0502020204030203" pitchFamily="34" charset="0"/>
                <a:cs typeface="Century Gothic"/>
              </a:rPr>
              <a:t>with the statement </a:t>
            </a:r>
            <a:r>
              <a:rPr lang="en-GB" sz="1600" b="1" dirty="0">
                <a:solidFill>
                  <a:schemeClr val="tx1"/>
                </a:solidFill>
                <a:ea typeface="Lato" panose="020F0502020204030203" pitchFamily="34" charset="0"/>
                <a:cs typeface="Century Gothic"/>
              </a:rPr>
              <a:t>because</a:t>
            </a:r>
            <a:r>
              <a:rPr lang="en-GB" sz="1600" dirty="0">
                <a:solidFill>
                  <a:schemeClr val="tx1"/>
                </a:solidFill>
                <a:ea typeface="Lato" panose="020F0502020204030203" pitchFamily="34" charset="0"/>
                <a:cs typeface="Century Gothic"/>
              </a:rPr>
              <a:t>…</a:t>
            </a:r>
          </a:p>
        </p:txBody>
      </p:sp>
      <p:sp>
        <p:nvSpPr>
          <p:cNvPr id="49" name="Speech Bubble: Rectangle with Corners Rounded 48">
            <a:extLst>
              <a:ext uri="{FF2B5EF4-FFF2-40B4-BE49-F238E27FC236}">
                <a16:creationId xmlns:a16="http://schemas.microsoft.com/office/drawing/2014/main" id="{F708ACD5-EBA1-4795-B335-D4D72F68ECE2}"/>
              </a:ext>
            </a:extLst>
          </p:cNvPr>
          <p:cNvSpPr/>
          <p:nvPr/>
        </p:nvSpPr>
        <p:spPr>
          <a:xfrm>
            <a:off x="4537720" y="5596379"/>
            <a:ext cx="2249934" cy="1019710"/>
          </a:xfrm>
          <a:prstGeom prst="wedgeRoundRectCallout">
            <a:avLst>
              <a:gd name="adj1" fmla="val 15581"/>
              <a:gd name="adj2" fmla="val -75535"/>
              <a:gd name="adj3" fmla="val 16667"/>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While we agree </a:t>
            </a:r>
            <a:r>
              <a:rPr lang="en-GB" sz="1600" dirty="0">
                <a:solidFill>
                  <a:schemeClr val="tx1"/>
                </a:solidFill>
                <a:ea typeface="Lato" panose="020F0502020204030203" pitchFamily="34" charset="0"/>
                <a:cs typeface="Century Gothic"/>
              </a:rPr>
              <a:t>that… we </a:t>
            </a:r>
            <a:r>
              <a:rPr lang="en-GB" sz="1600" b="1" dirty="0">
                <a:solidFill>
                  <a:schemeClr val="tx1"/>
                </a:solidFill>
                <a:ea typeface="Lato" panose="020F0502020204030203" pitchFamily="34" charset="0"/>
                <a:cs typeface="Century Gothic"/>
              </a:rPr>
              <a:t>still think </a:t>
            </a:r>
            <a:r>
              <a:rPr lang="en-GB" sz="1600" dirty="0">
                <a:solidFill>
                  <a:schemeClr val="tx1"/>
                </a:solidFill>
                <a:ea typeface="Lato" panose="020F0502020204030203" pitchFamily="34" charset="0"/>
                <a:cs typeface="Century Gothic"/>
              </a:rPr>
              <a:t>that…</a:t>
            </a:r>
          </a:p>
        </p:txBody>
      </p:sp>
      <p:sp>
        <p:nvSpPr>
          <p:cNvPr id="50" name="Speech Bubble: Rectangle with Corners Rounded 49">
            <a:extLst>
              <a:ext uri="{FF2B5EF4-FFF2-40B4-BE49-F238E27FC236}">
                <a16:creationId xmlns:a16="http://schemas.microsoft.com/office/drawing/2014/main" id="{E55AB01B-04DC-4EB5-93AE-2EADAB0BF578}"/>
              </a:ext>
            </a:extLst>
          </p:cNvPr>
          <p:cNvSpPr/>
          <p:nvPr/>
        </p:nvSpPr>
        <p:spPr>
          <a:xfrm>
            <a:off x="7160986" y="5596379"/>
            <a:ext cx="1693519" cy="1019710"/>
          </a:xfrm>
          <a:prstGeom prst="wedgeRoundRectCallout">
            <a:avLst>
              <a:gd name="adj1" fmla="val -5881"/>
              <a:gd name="adj2" fmla="val -75535"/>
              <a:gd name="adj3" fmla="val 16667"/>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They </a:t>
            </a:r>
            <a:r>
              <a:rPr lang="en-GB" sz="1600" b="1" dirty="0">
                <a:solidFill>
                  <a:schemeClr val="tx1"/>
                </a:solidFill>
                <a:ea typeface="Lato" panose="020F0502020204030203" pitchFamily="34" charset="0"/>
                <a:cs typeface="Century Gothic"/>
              </a:rPr>
              <a:t>haven’t thought </a:t>
            </a:r>
            <a:r>
              <a:rPr lang="en-GB" sz="1600" dirty="0">
                <a:solidFill>
                  <a:schemeClr val="tx1"/>
                </a:solidFill>
                <a:ea typeface="Lato" panose="020F0502020204030203" pitchFamily="34" charset="0"/>
                <a:cs typeface="Century Gothic"/>
              </a:rPr>
              <a:t>about…</a:t>
            </a:r>
          </a:p>
        </p:txBody>
      </p:sp>
      <p:sp>
        <p:nvSpPr>
          <p:cNvPr id="51" name="Rectangle: Rounded Corners 50">
            <a:extLst>
              <a:ext uri="{FF2B5EF4-FFF2-40B4-BE49-F238E27FC236}">
                <a16:creationId xmlns:a16="http://schemas.microsoft.com/office/drawing/2014/main" id="{59FE8E09-917C-4643-AA22-3E64F2B41832}"/>
              </a:ext>
            </a:extLst>
          </p:cNvPr>
          <p:cNvSpPr/>
          <p:nvPr/>
        </p:nvSpPr>
        <p:spPr>
          <a:xfrm>
            <a:off x="463685" y="4218071"/>
            <a:ext cx="8216630" cy="930344"/>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dirty="0">
                <a:solidFill>
                  <a:schemeClr val="tx1"/>
                </a:solidFill>
                <a:latin typeface="Century Gothic" panose="020B0502020202020204" pitchFamily="34" charset="0"/>
              </a:rPr>
              <a:t>In your groups, decide whether you </a:t>
            </a:r>
            <a:r>
              <a:rPr lang="en-GB" sz="1600" b="1" dirty="0">
                <a:solidFill>
                  <a:schemeClr val="tx1"/>
                </a:solidFill>
                <a:latin typeface="Century Gothic" panose="020B0502020202020204" pitchFamily="34" charset="0"/>
              </a:rPr>
              <a:t>agree or disagree </a:t>
            </a:r>
            <a:r>
              <a:rPr lang="en-GB" sz="1600" dirty="0">
                <a:solidFill>
                  <a:schemeClr val="tx1"/>
                </a:solidFill>
                <a:latin typeface="Century Gothic" panose="020B0502020202020204" pitchFamily="34" charset="0"/>
              </a:rPr>
              <a:t>with this statement. Then </a:t>
            </a:r>
            <a:r>
              <a:rPr lang="en-GB" sz="1600" b="1" dirty="0">
                <a:solidFill>
                  <a:schemeClr val="tx1"/>
                </a:solidFill>
                <a:latin typeface="Century Gothic" panose="020B0502020202020204" pitchFamily="34" charset="0"/>
              </a:rPr>
              <a:t>ask one person to explain your thoughts </a:t>
            </a:r>
            <a:r>
              <a:rPr lang="en-GB" sz="1600" dirty="0">
                <a:solidFill>
                  <a:schemeClr val="tx1"/>
                </a:solidFill>
                <a:latin typeface="Century Gothic" panose="020B0502020202020204" pitchFamily="34" charset="0"/>
              </a:rPr>
              <a:t>to the rest of the class. Use the speech bubbles to </a:t>
            </a:r>
            <a:r>
              <a:rPr lang="en-GB" sz="1600" b="1" dirty="0">
                <a:solidFill>
                  <a:schemeClr val="tx1"/>
                </a:solidFill>
                <a:latin typeface="Century Gothic" panose="020B0502020202020204" pitchFamily="34" charset="0"/>
              </a:rPr>
              <a:t>help</a:t>
            </a:r>
            <a:r>
              <a:rPr lang="en-GB" sz="1600" dirty="0">
                <a:solidFill>
                  <a:schemeClr val="tx1"/>
                </a:solidFill>
                <a:latin typeface="Century Gothic" panose="020B0502020202020204" pitchFamily="34" charset="0"/>
              </a:rPr>
              <a:t> you!</a:t>
            </a:r>
          </a:p>
        </p:txBody>
      </p:sp>
      <p:sp>
        <p:nvSpPr>
          <p:cNvPr id="52" name="Speech Bubble: Rectangle with Corners Rounded 51">
            <a:extLst>
              <a:ext uri="{FF2B5EF4-FFF2-40B4-BE49-F238E27FC236}">
                <a16:creationId xmlns:a16="http://schemas.microsoft.com/office/drawing/2014/main" id="{9637210F-39BD-4511-8B85-CA8125D13578}"/>
              </a:ext>
            </a:extLst>
          </p:cNvPr>
          <p:cNvSpPr/>
          <p:nvPr/>
        </p:nvSpPr>
        <p:spPr>
          <a:xfrm>
            <a:off x="579600" y="1709585"/>
            <a:ext cx="3786917" cy="1896643"/>
          </a:xfrm>
          <a:prstGeom prst="wedgeRoundRectCallout">
            <a:avLst>
              <a:gd name="adj1" fmla="val 61116"/>
              <a:gd name="adj2" fmla="val 14099"/>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One of the </a:t>
            </a:r>
            <a:r>
              <a:rPr lang="en-GB" sz="1600" b="1" dirty="0">
                <a:solidFill>
                  <a:schemeClr val="tx1"/>
                </a:solidFill>
                <a:ea typeface="Lato" panose="020F0502020204030203" pitchFamily="34" charset="0"/>
                <a:cs typeface="Century Gothic"/>
              </a:rPr>
              <a:t>best things about the UK </a:t>
            </a:r>
            <a:r>
              <a:rPr lang="en-GB" sz="1600" dirty="0">
                <a:solidFill>
                  <a:schemeClr val="tx1"/>
                </a:solidFill>
                <a:ea typeface="Lato" panose="020F0502020204030203" pitchFamily="34" charset="0"/>
                <a:cs typeface="Century Gothic"/>
              </a:rPr>
              <a:t>is that it </a:t>
            </a:r>
            <a:r>
              <a:rPr lang="en-GB" sz="1600" b="1" dirty="0">
                <a:solidFill>
                  <a:schemeClr val="tx1"/>
                </a:solidFill>
                <a:ea typeface="Lato" panose="020F0502020204030203" pitchFamily="34" charset="0"/>
                <a:cs typeface="Century Gothic"/>
              </a:rPr>
              <a:t>celebrates different cultures</a:t>
            </a:r>
            <a:r>
              <a:rPr lang="en-GB" sz="1600" dirty="0">
                <a:solidFill>
                  <a:schemeClr val="tx1"/>
                </a:solidFill>
                <a:ea typeface="Lato" panose="020F0502020204030203" pitchFamily="34" charset="0"/>
                <a:cs typeface="Century Gothic"/>
              </a:rPr>
              <a:t> from around the world, including the US. We </a:t>
            </a:r>
            <a:r>
              <a:rPr lang="en-GB" sz="1600" b="1" dirty="0">
                <a:solidFill>
                  <a:schemeClr val="tx1"/>
                </a:solidFill>
                <a:ea typeface="Lato" panose="020F0502020204030203" pitchFamily="34" charset="0"/>
                <a:cs typeface="Century Gothic"/>
              </a:rPr>
              <a:t>don’t need to change </a:t>
            </a:r>
            <a:r>
              <a:rPr lang="en-GB" sz="1600" dirty="0">
                <a:solidFill>
                  <a:schemeClr val="tx1"/>
                </a:solidFill>
                <a:ea typeface="Lato" panose="020F0502020204030203" pitchFamily="34" charset="0"/>
                <a:cs typeface="Century Gothic"/>
              </a:rPr>
              <a:t>anything.</a:t>
            </a:r>
          </a:p>
        </p:txBody>
      </p:sp>
    </p:spTree>
    <p:extLst>
      <p:ext uri="{BB962C8B-B14F-4D97-AF65-F5344CB8AC3E}">
        <p14:creationId xmlns:p14="http://schemas.microsoft.com/office/powerpoint/2010/main" val="13263723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descr="A close up of a child&#10;&#10;Description automatically generated">
            <a:extLst>
              <a:ext uri="{FF2B5EF4-FFF2-40B4-BE49-F238E27FC236}">
                <a16:creationId xmlns:a16="http://schemas.microsoft.com/office/drawing/2014/main" id="{158D8FBA-D308-4E89-BC43-1F6733AA6A5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15309" y="1179081"/>
            <a:ext cx="3081338" cy="3339336"/>
          </a:xfrm>
          <a:prstGeom prst="rect">
            <a:avLst/>
          </a:prstGeom>
        </p:spPr>
      </p:pic>
      <p:sp>
        <p:nvSpPr>
          <p:cNvPr id="8" name="Shape 114">
            <a:extLst>
              <a:ext uri="{FF2B5EF4-FFF2-40B4-BE49-F238E27FC236}">
                <a16:creationId xmlns:a16="http://schemas.microsoft.com/office/drawing/2014/main" id="{4450D6FC-28C9-4361-8E96-E1307BEC16D4}"/>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Is it a bad thing?</a:t>
            </a:r>
          </a:p>
        </p:txBody>
      </p:sp>
      <p:sp>
        <p:nvSpPr>
          <p:cNvPr id="10" name="Pentagon 20">
            <a:extLst>
              <a:ext uri="{FF2B5EF4-FFF2-40B4-BE49-F238E27FC236}">
                <a16:creationId xmlns:a16="http://schemas.microsoft.com/office/drawing/2014/main" id="{75C9A8E8-8E75-42B0-869E-95EC520D21F3}"/>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12" name="Graphic 15" descr="Chat">
            <a:extLst>
              <a:ext uri="{FF2B5EF4-FFF2-40B4-BE49-F238E27FC236}">
                <a16:creationId xmlns:a16="http://schemas.microsoft.com/office/drawing/2014/main" id="{36C2A79F-EAEA-4996-8725-784E4C2EBE56}"/>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0" y="203254"/>
            <a:ext cx="579600" cy="579600"/>
          </a:xfrm>
          <a:prstGeom prst="rect">
            <a:avLst/>
          </a:prstGeom>
        </p:spPr>
      </p:pic>
      <p:sp>
        <p:nvSpPr>
          <p:cNvPr id="11" name="Speech Bubble: Rectangle with Corners Rounded 10">
            <a:extLst>
              <a:ext uri="{FF2B5EF4-FFF2-40B4-BE49-F238E27FC236}">
                <a16:creationId xmlns:a16="http://schemas.microsoft.com/office/drawing/2014/main" id="{17147DCF-CA80-46FF-9D8F-61F4AA4E1784}"/>
              </a:ext>
            </a:extLst>
          </p:cNvPr>
          <p:cNvSpPr/>
          <p:nvPr/>
        </p:nvSpPr>
        <p:spPr>
          <a:xfrm>
            <a:off x="4537720" y="1691608"/>
            <a:ext cx="4142595" cy="1896642"/>
          </a:xfrm>
          <a:prstGeom prst="wedgeRoundRectCallout">
            <a:avLst>
              <a:gd name="adj1" fmla="val -60986"/>
              <a:gd name="adj2" fmla="val 12122"/>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It’s not a bad thing to learn about other places, but </a:t>
            </a:r>
            <a:r>
              <a:rPr lang="en-GB" sz="1600" b="1" dirty="0">
                <a:solidFill>
                  <a:schemeClr val="tx1"/>
                </a:solidFill>
                <a:ea typeface="Lato" panose="020F0502020204030203" pitchFamily="34" charset="0"/>
                <a:cs typeface="Century Gothic"/>
              </a:rPr>
              <a:t>we’re too influenced by the US </a:t>
            </a:r>
            <a:r>
              <a:rPr lang="en-GB" sz="1600" dirty="0">
                <a:solidFill>
                  <a:schemeClr val="tx1"/>
                </a:solidFill>
                <a:ea typeface="Lato" panose="020F0502020204030203" pitchFamily="34" charset="0"/>
                <a:cs typeface="Century Gothic"/>
              </a:rPr>
              <a:t>and not enough by other countries and cultures. </a:t>
            </a:r>
            <a:r>
              <a:rPr lang="en-GB" sz="1600" b="1" dirty="0">
                <a:solidFill>
                  <a:schemeClr val="tx1"/>
                </a:solidFill>
                <a:ea typeface="Lato" panose="020F0502020204030203" pitchFamily="34" charset="0"/>
                <a:cs typeface="Century Gothic"/>
              </a:rPr>
              <a:t>We should try to find out more about the rest of the world instead.</a:t>
            </a:r>
          </a:p>
        </p:txBody>
      </p:sp>
      <p:sp>
        <p:nvSpPr>
          <p:cNvPr id="13" name="Speech Bubble: Rectangle with Corners Rounded 12">
            <a:extLst>
              <a:ext uri="{FF2B5EF4-FFF2-40B4-BE49-F238E27FC236}">
                <a16:creationId xmlns:a16="http://schemas.microsoft.com/office/drawing/2014/main" id="{F7C78559-22C8-4489-A1BD-1DDBD8DCB9DE}"/>
              </a:ext>
            </a:extLst>
          </p:cNvPr>
          <p:cNvSpPr/>
          <p:nvPr/>
        </p:nvSpPr>
        <p:spPr>
          <a:xfrm>
            <a:off x="289495" y="5596379"/>
            <a:ext cx="1251629" cy="1019710"/>
          </a:xfrm>
          <a:prstGeom prst="wedgeRoundRectCallout">
            <a:avLst>
              <a:gd name="adj1" fmla="val -5881"/>
              <a:gd name="adj2" fmla="val -75535"/>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Our </a:t>
            </a:r>
            <a:r>
              <a:rPr lang="en-GB" sz="1600" b="1" dirty="0">
                <a:solidFill>
                  <a:schemeClr val="tx1"/>
                </a:solidFill>
                <a:ea typeface="Lato" panose="020F0502020204030203" pitchFamily="34" charset="0"/>
                <a:cs typeface="Century Gothic"/>
              </a:rPr>
              <a:t>group</a:t>
            </a:r>
            <a:r>
              <a:rPr lang="en-GB" sz="1600" dirty="0">
                <a:solidFill>
                  <a:schemeClr val="tx1"/>
                </a:solidFill>
                <a:ea typeface="Lato" panose="020F0502020204030203" pitchFamily="34" charset="0"/>
                <a:cs typeface="Century Gothic"/>
              </a:rPr>
              <a:t> thinks that…</a:t>
            </a:r>
          </a:p>
        </p:txBody>
      </p:sp>
      <p:sp>
        <p:nvSpPr>
          <p:cNvPr id="14" name="Speech Bubble: Rectangle with Corners Rounded 13">
            <a:extLst>
              <a:ext uri="{FF2B5EF4-FFF2-40B4-BE49-F238E27FC236}">
                <a16:creationId xmlns:a16="http://schemas.microsoft.com/office/drawing/2014/main" id="{BC04606C-3561-43AA-B26B-57302946FEE3}"/>
              </a:ext>
            </a:extLst>
          </p:cNvPr>
          <p:cNvSpPr/>
          <p:nvPr/>
        </p:nvSpPr>
        <p:spPr>
          <a:xfrm>
            <a:off x="1914455" y="5596379"/>
            <a:ext cx="2249934" cy="1019710"/>
          </a:xfrm>
          <a:prstGeom prst="wedgeRoundRectCallout">
            <a:avLst>
              <a:gd name="adj1" fmla="val 15581"/>
              <a:gd name="adj2" fmla="val -75535"/>
              <a:gd name="adj3" fmla="val 16667"/>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We </a:t>
            </a:r>
            <a:r>
              <a:rPr lang="en-GB" sz="1600" b="1" dirty="0">
                <a:solidFill>
                  <a:schemeClr val="tx1"/>
                </a:solidFill>
                <a:ea typeface="Lato" panose="020F0502020204030203" pitchFamily="34" charset="0"/>
                <a:cs typeface="Century Gothic"/>
              </a:rPr>
              <a:t>agree/disagree </a:t>
            </a:r>
            <a:r>
              <a:rPr lang="en-GB" sz="1600" dirty="0">
                <a:solidFill>
                  <a:schemeClr val="tx1"/>
                </a:solidFill>
                <a:ea typeface="Lato" panose="020F0502020204030203" pitchFamily="34" charset="0"/>
                <a:cs typeface="Century Gothic"/>
              </a:rPr>
              <a:t>with the statement </a:t>
            </a:r>
            <a:r>
              <a:rPr lang="en-GB" sz="1600" b="1" dirty="0">
                <a:solidFill>
                  <a:schemeClr val="tx1"/>
                </a:solidFill>
                <a:ea typeface="Lato" panose="020F0502020204030203" pitchFamily="34" charset="0"/>
                <a:cs typeface="Century Gothic"/>
              </a:rPr>
              <a:t>because</a:t>
            </a:r>
            <a:r>
              <a:rPr lang="en-GB" sz="1600" dirty="0">
                <a:solidFill>
                  <a:schemeClr val="tx1"/>
                </a:solidFill>
                <a:ea typeface="Lato" panose="020F0502020204030203" pitchFamily="34" charset="0"/>
                <a:cs typeface="Century Gothic"/>
              </a:rPr>
              <a:t>…</a:t>
            </a:r>
          </a:p>
        </p:txBody>
      </p:sp>
      <p:sp>
        <p:nvSpPr>
          <p:cNvPr id="15" name="Speech Bubble: Rectangle with Corners Rounded 14">
            <a:extLst>
              <a:ext uri="{FF2B5EF4-FFF2-40B4-BE49-F238E27FC236}">
                <a16:creationId xmlns:a16="http://schemas.microsoft.com/office/drawing/2014/main" id="{E08ED096-D2B7-41E5-ABBF-4ABE0DE89C50}"/>
              </a:ext>
            </a:extLst>
          </p:cNvPr>
          <p:cNvSpPr/>
          <p:nvPr/>
        </p:nvSpPr>
        <p:spPr>
          <a:xfrm>
            <a:off x="4537720" y="5596379"/>
            <a:ext cx="2249934" cy="1019710"/>
          </a:xfrm>
          <a:prstGeom prst="wedgeRoundRectCallout">
            <a:avLst>
              <a:gd name="adj1" fmla="val 15581"/>
              <a:gd name="adj2" fmla="val -75535"/>
              <a:gd name="adj3" fmla="val 16667"/>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While we agree </a:t>
            </a:r>
            <a:r>
              <a:rPr lang="en-GB" sz="1600" dirty="0">
                <a:solidFill>
                  <a:schemeClr val="tx1"/>
                </a:solidFill>
                <a:ea typeface="Lato" panose="020F0502020204030203" pitchFamily="34" charset="0"/>
                <a:cs typeface="Century Gothic"/>
              </a:rPr>
              <a:t>that… we </a:t>
            </a:r>
            <a:r>
              <a:rPr lang="en-GB" sz="1600" b="1" dirty="0">
                <a:solidFill>
                  <a:schemeClr val="tx1"/>
                </a:solidFill>
                <a:ea typeface="Lato" panose="020F0502020204030203" pitchFamily="34" charset="0"/>
                <a:cs typeface="Century Gothic"/>
              </a:rPr>
              <a:t>still think </a:t>
            </a:r>
            <a:r>
              <a:rPr lang="en-GB" sz="1600" dirty="0">
                <a:solidFill>
                  <a:schemeClr val="tx1"/>
                </a:solidFill>
                <a:ea typeface="Lato" panose="020F0502020204030203" pitchFamily="34" charset="0"/>
                <a:cs typeface="Century Gothic"/>
              </a:rPr>
              <a:t>that…</a:t>
            </a:r>
          </a:p>
        </p:txBody>
      </p:sp>
      <p:sp>
        <p:nvSpPr>
          <p:cNvPr id="17" name="Speech Bubble: Rectangle with Corners Rounded 16">
            <a:extLst>
              <a:ext uri="{FF2B5EF4-FFF2-40B4-BE49-F238E27FC236}">
                <a16:creationId xmlns:a16="http://schemas.microsoft.com/office/drawing/2014/main" id="{C700E2D0-7C16-4883-B768-7F521D07BF30}"/>
              </a:ext>
            </a:extLst>
          </p:cNvPr>
          <p:cNvSpPr/>
          <p:nvPr/>
        </p:nvSpPr>
        <p:spPr>
          <a:xfrm>
            <a:off x="7160986" y="5596379"/>
            <a:ext cx="1693519" cy="1019710"/>
          </a:xfrm>
          <a:prstGeom prst="wedgeRoundRectCallout">
            <a:avLst>
              <a:gd name="adj1" fmla="val -5881"/>
              <a:gd name="adj2" fmla="val -75535"/>
              <a:gd name="adj3" fmla="val 16667"/>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They </a:t>
            </a:r>
            <a:r>
              <a:rPr lang="en-GB" sz="1600" b="1" dirty="0">
                <a:solidFill>
                  <a:schemeClr val="tx1"/>
                </a:solidFill>
                <a:ea typeface="Lato" panose="020F0502020204030203" pitchFamily="34" charset="0"/>
                <a:cs typeface="Century Gothic"/>
              </a:rPr>
              <a:t>haven’t thought </a:t>
            </a:r>
            <a:r>
              <a:rPr lang="en-GB" sz="1600" dirty="0">
                <a:solidFill>
                  <a:schemeClr val="tx1"/>
                </a:solidFill>
                <a:ea typeface="Lato" panose="020F0502020204030203" pitchFamily="34" charset="0"/>
                <a:cs typeface="Century Gothic"/>
              </a:rPr>
              <a:t>about…</a:t>
            </a:r>
          </a:p>
        </p:txBody>
      </p:sp>
      <p:sp>
        <p:nvSpPr>
          <p:cNvPr id="18" name="Rectangle: Rounded Corners 17">
            <a:extLst>
              <a:ext uri="{FF2B5EF4-FFF2-40B4-BE49-F238E27FC236}">
                <a16:creationId xmlns:a16="http://schemas.microsoft.com/office/drawing/2014/main" id="{CB7975D9-D9C3-418C-B14B-50464F404ABD}"/>
              </a:ext>
            </a:extLst>
          </p:cNvPr>
          <p:cNvSpPr/>
          <p:nvPr/>
        </p:nvSpPr>
        <p:spPr>
          <a:xfrm>
            <a:off x="463685" y="4218071"/>
            <a:ext cx="8216630" cy="930344"/>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dirty="0">
                <a:solidFill>
                  <a:schemeClr val="tx1"/>
                </a:solidFill>
                <a:latin typeface="Century Gothic" panose="020B0502020202020204" pitchFamily="34" charset="0"/>
              </a:rPr>
              <a:t>In your groups, decide whether you </a:t>
            </a:r>
            <a:r>
              <a:rPr lang="en-GB" sz="1600" b="1" dirty="0">
                <a:solidFill>
                  <a:schemeClr val="tx1"/>
                </a:solidFill>
                <a:latin typeface="Century Gothic" panose="020B0502020202020204" pitchFamily="34" charset="0"/>
              </a:rPr>
              <a:t>agree or disagree </a:t>
            </a:r>
            <a:r>
              <a:rPr lang="en-GB" sz="1600" dirty="0">
                <a:solidFill>
                  <a:schemeClr val="tx1"/>
                </a:solidFill>
                <a:latin typeface="Century Gothic" panose="020B0502020202020204" pitchFamily="34" charset="0"/>
              </a:rPr>
              <a:t>with this statement. Then </a:t>
            </a:r>
            <a:r>
              <a:rPr lang="en-GB" sz="1600" b="1" dirty="0">
                <a:solidFill>
                  <a:schemeClr val="tx1"/>
                </a:solidFill>
                <a:latin typeface="Century Gothic" panose="020B0502020202020204" pitchFamily="34" charset="0"/>
              </a:rPr>
              <a:t>ask one person to explain your thoughts </a:t>
            </a:r>
            <a:r>
              <a:rPr lang="en-GB" sz="1600" dirty="0">
                <a:solidFill>
                  <a:schemeClr val="tx1"/>
                </a:solidFill>
                <a:latin typeface="Century Gothic" panose="020B0502020202020204" pitchFamily="34" charset="0"/>
              </a:rPr>
              <a:t>to the rest of the class. Use the speech bubbles to </a:t>
            </a:r>
            <a:r>
              <a:rPr lang="en-GB" sz="1600" b="1" dirty="0">
                <a:solidFill>
                  <a:schemeClr val="tx1"/>
                </a:solidFill>
                <a:latin typeface="Century Gothic" panose="020B0502020202020204" pitchFamily="34" charset="0"/>
              </a:rPr>
              <a:t>help</a:t>
            </a:r>
            <a:r>
              <a:rPr lang="en-GB" sz="1600" dirty="0">
                <a:solidFill>
                  <a:schemeClr val="tx1"/>
                </a:solidFill>
                <a:latin typeface="Century Gothic" panose="020B0502020202020204" pitchFamily="34" charset="0"/>
              </a:rPr>
              <a:t> you!</a:t>
            </a:r>
          </a:p>
        </p:txBody>
      </p:sp>
    </p:spTree>
    <p:extLst>
      <p:ext uri="{BB962C8B-B14F-4D97-AF65-F5344CB8AC3E}">
        <p14:creationId xmlns:p14="http://schemas.microsoft.com/office/powerpoint/2010/main" val="6899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erson smiling for the camera&#10;&#10;Description automatically generated">
            <a:extLst>
              <a:ext uri="{FF2B5EF4-FFF2-40B4-BE49-F238E27FC236}">
                <a16:creationId xmlns:a16="http://schemas.microsoft.com/office/drawing/2014/main" id="{180757A8-27FC-4AF7-AC4C-4506BE23AAA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5147354" y="1088846"/>
            <a:ext cx="2783218" cy="3837896"/>
          </a:xfrm>
          <a:prstGeom prst="rect">
            <a:avLst/>
          </a:prstGeom>
        </p:spPr>
      </p:pic>
      <p:sp>
        <p:nvSpPr>
          <p:cNvPr id="8" name="Shape 114">
            <a:extLst>
              <a:ext uri="{FF2B5EF4-FFF2-40B4-BE49-F238E27FC236}">
                <a16:creationId xmlns:a16="http://schemas.microsoft.com/office/drawing/2014/main" id="{4450D6FC-28C9-4361-8E96-E1307BEC16D4}"/>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Is it a bad thing?</a:t>
            </a:r>
          </a:p>
        </p:txBody>
      </p:sp>
      <p:sp>
        <p:nvSpPr>
          <p:cNvPr id="10" name="Pentagon 20">
            <a:extLst>
              <a:ext uri="{FF2B5EF4-FFF2-40B4-BE49-F238E27FC236}">
                <a16:creationId xmlns:a16="http://schemas.microsoft.com/office/drawing/2014/main" id="{75C9A8E8-8E75-42B0-869E-95EC520D21F3}"/>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12" name="Graphic 15" descr="Chat">
            <a:extLst>
              <a:ext uri="{FF2B5EF4-FFF2-40B4-BE49-F238E27FC236}">
                <a16:creationId xmlns:a16="http://schemas.microsoft.com/office/drawing/2014/main" id="{36C2A79F-EAEA-4996-8725-784E4C2EBE56}"/>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0" y="203254"/>
            <a:ext cx="579600" cy="579600"/>
          </a:xfrm>
          <a:prstGeom prst="rect">
            <a:avLst/>
          </a:prstGeom>
        </p:spPr>
      </p:pic>
      <p:sp>
        <p:nvSpPr>
          <p:cNvPr id="13" name="Speech Bubble: Rectangle with Corners Rounded 12">
            <a:extLst>
              <a:ext uri="{FF2B5EF4-FFF2-40B4-BE49-F238E27FC236}">
                <a16:creationId xmlns:a16="http://schemas.microsoft.com/office/drawing/2014/main" id="{0C9B7214-CCB4-46F5-99D0-E9DC0929D4C8}"/>
              </a:ext>
            </a:extLst>
          </p:cNvPr>
          <p:cNvSpPr/>
          <p:nvPr/>
        </p:nvSpPr>
        <p:spPr>
          <a:xfrm>
            <a:off x="579600" y="1709585"/>
            <a:ext cx="4088093" cy="1896643"/>
          </a:xfrm>
          <a:prstGeom prst="wedgeRoundRectCallout">
            <a:avLst>
              <a:gd name="adj1" fmla="val 61116"/>
              <a:gd name="adj2" fmla="val 14099"/>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Things like the Black Lives Matter protests in the US </a:t>
            </a:r>
            <a:r>
              <a:rPr lang="en-GB" sz="1600" b="1" dirty="0">
                <a:solidFill>
                  <a:schemeClr val="tx1"/>
                </a:solidFill>
                <a:ea typeface="Lato" panose="020F0502020204030203" pitchFamily="34" charset="0"/>
                <a:cs typeface="Century Gothic"/>
              </a:rPr>
              <a:t>make us look at our own country </a:t>
            </a:r>
            <a:r>
              <a:rPr lang="en-GB" sz="1600" dirty="0">
                <a:solidFill>
                  <a:schemeClr val="tx1"/>
                </a:solidFill>
                <a:ea typeface="Lato" panose="020F0502020204030203" pitchFamily="34" charset="0"/>
                <a:cs typeface="Century Gothic"/>
              </a:rPr>
              <a:t>and </a:t>
            </a:r>
            <a:r>
              <a:rPr lang="en-GB" sz="1600" b="1" dirty="0">
                <a:solidFill>
                  <a:schemeClr val="tx1"/>
                </a:solidFill>
                <a:ea typeface="Lato" panose="020F0502020204030203" pitchFamily="34" charset="0"/>
                <a:cs typeface="Century Gothic"/>
              </a:rPr>
              <a:t>want to be better.</a:t>
            </a:r>
            <a:r>
              <a:rPr lang="en-GB" sz="1600" dirty="0">
                <a:solidFill>
                  <a:schemeClr val="tx1"/>
                </a:solidFill>
                <a:ea typeface="Lato" panose="020F0502020204030203" pitchFamily="34" charset="0"/>
                <a:cs typeface="Century Gothic"/>
              </a:rPr>
              <a:t> This is a good thing!</a:t>
            </a:r>
          </a:p>
        </p:txBody>
      </p:sp>
      <p:sp>
        <p:nvSpPr>
          <p:cNvPr id="14" name="Speech Bubble: Rectangle with Corners Rounded 13">
            <a:extLst>
              <a:ext uri="{FF2B5EF4-FFF2-40B4-BE49-F238E27FC236}">
                <a16:creationId xmlns:a16="http://schemas.microsoft.com/office/drawing/2014/main" id="{1D89D2D4-84CF-4BB5-AC9E-3CFE8CD499CF}"/>
              </a:ext>
            </a:extLst>
          </p:cNvPr>
          <p:cNvSpPr/>
          <p:nvPr/>
        </p:nvSpPr>
        <p:spPr>
          <a:xfrm>
            <a:off x="289495" y="5596379"/>
            <a:ext cx="1251629" cy="1019710"/>
          </a:xfrm>
          <a:prstGeom prst="wedgeRoundRectCallout">
            <a:avLst>
              <a:gd name="adj1" fmla="val -5881"/>
              <a:gd name="adj2" fmla="val -75535"/>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Our </a:t>
            </a:r>
            <a:r>
              <a:rPr lang="en-GB" sz="1600" b="1" dirty="0">
                <a:solidFill>
                  <a:schemeClr val="tx1"/>
                </a:solidFill>
                <a:ea typeface="Lato" panose="020F0502020204030203" pitchFamily="34" charset="0"/>
                <a:cs typeface="Century Gothic"/>
              </a:rPr>
              <a:t>group</a:t>
            </a:r>
            <a:r>
              <a:rPr lang="en-GB" sz="1600" dirty="0">
                <a:solidFill>
                  <a:schemeClr val="tx1"/>
                </a:solidFill>
                <a:ea typeface="Lato" panose="020F0502020204030203" pitchFamily="34" charset="0"/>
                <a:cs typeface="Century Gothic"/>
              </a:rPr>
              <a:t> thinks that…</a:t>
            </a:r>
          </a:p>
        </p:txBody>
      </p:sp>
      <p:sp>
        <p:nvSpPr>
          <p:cNvPr id="16" name="Speech Bubble: Rectangle with Corners Rounded 15">
            <a:extLst>
              <a:ext uri="{FF2B5EF4-FFF2-40B4-BE49-F238E27FC236}">
                <a16:creationId xmlns:a16="http://schemas.microsoft.com/office/drawing/2014/main" id="{5448BBBE-62D5-4B87-B540-D203620ABEEF}"/>
              </a:ext>
            </a:extLst>
          </p:cNvPr>
          <p:cNvSpPr/>
          <p:nvPr/>
        </p:nvSpPr>
        <p:spPr>
          <a:xfrm>
            <a:off x="1914455" y="5596379"/>
            <a:ext cx="2249934" cy="1019710"/>
          </a:xfrm>
          <a:prstGeom prst="wedgeRoundRectCallout">
            <a:avLst>
              <a:gd name="adj1" fmla="val 15581"/>
              <a:gd name="adj2" fmla="val -75535"/>
              <a:gd name="adj3" fmla="val 16667"/>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We </a:t>
            </a:r>
            <a:r>
              <a:rPr lang="en-GB" sz="1600" b="1" dirty="0">
                <a:solidFill>
                  <a:schemeClr val="tx1"/>
                </a:solidFill>
                <a:ea typeface="Lato" panose="020F0502020204030203" pitchFamily="34" charset="0"/>
                <a:cs typeface="Century Gothic"/>
              </a:rPr>
              <a:t>agree/disagree </a:t>
            </a:r>
            <a:r>
              <a:rPr lang="en-GB" sz="1600" dirty="0">
                <a:solidFill>
                  <a:schemeClr val="tx1"/>
                </a:solidFill>
                <a:ea typeface="Lato" panose="020F0502020204030203" pitchFamily="34" charset="0"/>
                <a:cs typeface="Century Gothic"/>
              </a:rPr>
              <a:t>with the statement </a:t>
            </a:r>
            <a:r>
              <a:rPr lang="en-GB" sz="1600" b="1" dirty="0">
                <a:solidFill>
                  <a:schemeClr val="tx1"/>
                </a:solidFill>
                <a:ea typeface="Lato" panose="020F0502020204030203" pitchFamily="34" charset="0"/>
                <a:cs typeface="Century Gothic"/>
              </a:rPr>
              <a:t>because</a:t>
            </a:r>
            <a:r>
              <a:rPr lang="en-GB" sz="1600" dirty="0">
                <a:solidFill>
                  <a:schemeClr val="tx1"/>
                </a:solidFill>
                <a:ea typeface="Lato" panose="020F0502020204030203" pitchFamily="34" charset="0"/>
                <a:cs typeface="Century Gothic"/>
              </a:rPr>
              <a:t>…</a:t>
            </a:r>
          </a:p>
        </p:txBody>
      </p:sp>
      <p:sp>
        <p:nvSpPr>
          <p:cNvPr id="17" name="Speech Bubble: Rectangle with Corners Rounded 16">
            <a:extLst>
              <a:ext uri="{FF2B5EF4-FFF2-40B4-BE49-F238E27FC236}">
                <a16:creationId xmlns:a16="http://schemas.microsoft.com/office/drawing/2014/main" id="{F4F6D564-DFAB-4D05-B35B-580C8AFDC5B8}"/>
              </a:ext>
            </a:extLst>
          </p:cNvPr>
          <p:cNvSpPr/>
          <p:nvPr/>
        </p:nvSpPr>
        <p:spPr>
          <a:xfrm>
            <a:off x="4537720" y="5596379"/>
            <a:ext cx="2249934" cy="1019710"/>
          </a:xfrm>
          <a:prstGeom prst="wedgeRoundRectCallout">
            <a:avLst>
              <a:gd name="adj1" fmla="val 15581"/>
              <a:gd name="adj2" fmla="val -75535"/>
              <a:gd name="adj3" fmla="val 16667"/>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While we agree </a:t>
            </a:r>
            <a:r>
              <a:rPr lang="en-GB" sz="1600" dirty="0">
                <a:solidFill>
                  <a:schemeClr val="tx1"/>
                </a:solidFill>
                <a:ea typeface="Lato" panose="020F0502020204030203" pitchFamily="34" charset="0"/>
                <a:cs typeface="Century Gothic"/>
              </a:rPr>
              <a:t>that… we </a:t>
            </a:r>
            <a:r>
              <a:rPr lang="en-GB" sz="1600" b="1" dirty="0">
                <a:solidFill>
                  <a:schemeClr val="tx1"/>
                </a:solidFill>
                <a:ea typeface="Lato" panose="020F0502020204030203" pitchFamily="34" charset="0"/>
                <a:cs typeface="Century Gothic"/>
              </a:rPr>
              <a:t>still think </a:t>
            </a:r>
            <a:r>
              <a:rPr lang="en-GB" sz="1600" dirty="0">
                <a:solidFill>
                  <a:schemeClr val="tx1"/>
                </a:solidFill>
                <a:ea typeface="Lato" panose="020F0502020204030203" pitchFamily="34" charset="0"/>
                <a:cs typeface="Century Gothic"/>
              </a:rPr>
              <a:t>that…</a:t>
            </a:r>
          </a:p>
        </p:txBody>
      </p:sp>
      <p:sp>
        <p:nvSpPr>
          <p:cNvPr id="18" name="Speech Bubble: Rectangle with Corners Rounded 17">
            <a:extLst>
              <a:ext uri="{FF2B5EF4-FFF2-40B4-BE49-F238E27FC236}">
                <a16:creationId xmlns:a16="http://schemas.microsoft.com/office/drawing/2014/main" id="{DECB8296-E465-4E53-80BC-CF950664B45E}"/>
              </a:ext>
            </a:extLst>
          </p:cNvPr>
          <p:cNvSpPr/>
          <p:nvPr/>
        </p:nvSpPr>
        <p:spPr>
          <a:xfrm>
            <a:off x="7160986" y="5596379"/>
            <a:ext cx="1693519" cy="1019710"/>
          </a:xfrm>
          <a:prstGeom prst="wedgeRoundRectCallout">
            <a:avLst>
              <a:gd name="adj1" fmla="val -5881"/>
              <a:gd name="adj2" fmla="val -75535"/>
              <a:gd name="adj3" fmla="val 16667"/>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They </a:t>
            </a:r>
            <a:r>
              <a:rPr lang="en-GB" sz="1600" b="1" dirty="0">
                <a:solidFill>
                  <a:schemeClr val="tx1"/>
                </a:solidFill>
                <a:ea typeface="Lato" panose="020F0502020204030203" pitchFamily="34" charset="0"/>
                <a:cs typeface="Century Gothic"/>
              </a:rPr>
              <a:t>haven’t thought </a:t>
            </a:r>
            <a:r>
              <a:rPr lang="en-GB" sz="1600" dirty="0">
                <a:solidFill>
                  <a:schemeClr val="tx1"/>
                </a:solidFill>
                <a:ea typeface="Lato" panose="020F0502020204030203" pitchFamily="34" charset="0"/>
                <a:cs typeface="Century Gothic"/>
              </a:rPr>
              <a:t>about…</a:t>
            </a:r>
          </a:p>
        </p:txBody>
      </p:sp>
      <p:sp>
        <p:nvSpPr>
          <p:cNvPr id="19" name="Rectangle: Rounded Corners 18">
            <a:extLst>
              <a:ext uri="{FF2B5EF4-FFF2-40B4-BE49-F238E27FC236}">
                <a16:creationId xmlns:a16="http://schemas.microsoft.com/office/drawing/2014/main" id="{6C45BF4D-14C6-4502-B098-E12DEB0BA420}"/>
              </a:ext>
            </a:extLst>
          </p:cNvPr>
          <p:cNvSpPr/>
          <p:nvPr/>
        </p:nvSpPr>
        <p:spPr>
          <a:xfrm>
            <a:off x="463685" y="4218071"/>
            <a:ext cx="8216630" cy="930344"/>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dirty="0">
                <a:solidFill>
                  <a:schemeClr val="tx1"/>
                </a:solidFill>
                <a:latin typeface="Century Gothic" panose="020B0502020202020204" pitchFamily="34" charset="0"/>
              </a:rPr>
              <a:t>In your groups, decide whether you </a:t>
            </a:r>
            <a:r>
              <a:rPr lang="en-GB" sz="1600" b="1" dirty="0">
                <a:solidFill>
                  <a:schemeClr val="tx1"/>
                </a:solidFill>
                <a:latin typeface="Century Gothic" panose="020B0502020202020204" pitchFamily="34" charset="0"/>
              </a:rPr>
              <a:t>agree or disagree </a:t>
            </a:r>
            <a:r>
              <a:rPr lang="en-GB" sz="1600" dirty="0">
                <a:solidFill>
                  <a:schemeClr val="tx1"/>
                </a:solidFill>
                <a:latin typeface="Century Gothic" panose="020B0502020202020204" pitchFamily="34" charset="0"/>
              </a:rPr>
              <a:t>with this statement. Then </a:t>
            </a:r>
            <a:r>
              <a:rPr lang="en-GB" sz="1600" b="1" dirty="0">
                <a:solidFill>
                  <a:schemeClr val="tx1"/>
                </a:solidFill>
                <a:latin typeface="Century Gothic" panose="020B0502020202020204" pitchFamily="34" charset="0"/>
              </a:rPr>
              <a:t>ask one person to explain your thoughts </a:t>
            </a:r>
            <a:r>
              <a:rPr lang="en-GB" sz="1600" dirty="0">
                <a:solidFill>
                  <a:schemeClr val="tx1"/>
                </a:solidFill>
                <a:latin typeface="Century Gothic" panose="020B0502020202020204" pitchFamily="34" charset="0"/>
              </a:rPr>
              <a:t>to the rest of the class. Use the speech bubbles to </a:t>
            </a:r>
            <a:r>
              <a:rPr lang="en-GB" sz="1600" b="1" dirty="0">
                <a:solidFill>
                  <a:schemeClr val="tx1"/>
                </a:solidFill>
                <a:latin typeface="Century Gothic" panose="020B0502020202020204" pitchFamily="34" charset="0"/>
              </a:rPr>
              <a:t>help</a:t>
            </a:r>
            <a:r>
              <a:rPr lang="en-GB" sz="1600" dirty="0">
                <a:solidFill>
                  <a:schemeClr val="tx1"/>
                </a:solidFill>
                <a:latin typeface="Century Gothic" panose="020B0502020202020204" pitchFamily="34" charset="0"/>
              </a:rPr>
              <a:t> you!</a:t>
            </a:r>
          </a:p>
        </p:txBody>
      </p:sp>
    </p:spTree>
    <p:extLst>
      <p:ext uri="{BB962C8B-B14F-4D97-AF65-F5344CB8AC3E}">
        <p14:creationId xmlns:p14="http://schemas.microsoft.com/office/powerpoint/2010/main" val="28299510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young child who is smiling at the camera&#10;&#10;Description automatically generated">
            <a:extLst>
              <a:ext uri="{FF2B5EF4-FFF2-40B4-BE49-F238E27FC236}">
                <a16:creationId xmlns:a16="http://schemas.microsoft.com/office/drawing/2014/main" id="{DEA847FB-5A4D-4EDA-9D34-D7DB4EE799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202077" y="1226891"/>
            <a:ext cx="2730691" cy="3454606"/>
          </a:xfrm>
          <a:prstGeom prst="rect">
            <a:avLst/>
          </a:prstGeom>
        </p:spPr>
      </p:pic>
      <p:sp>
        <p:nvSpPr>
          <p:cNvPr id="8" name="Shape 114">
            <a:extLst>
              <a:ext uri="{FF2B5EF4-FFF2-40B4-BE49-F238E27FC236}">
                <a16:creationId xmlns:a16="http://schemas.microsoft.com/office/drawing/2014/main" id="{4450D6FC-28C9-4361-8E96-E1307BEC16D4}"/>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Is it a bad thing?</a:t>
            </a:r>
          </a:p>
        </p:txBody>
      </p:sp>
      <p:sp>
        <p:nvSpPr>
          <p:cNvPr id="10" name="Pentagon 20">
            <a:extLst>
              <a:ext uri="{FF2B5EF4-FFF2-40B4-BE49-F238E27FC236}">
                <a16:creationId xmlns:a16="http://schemas.microsoft.com/office/drawing/2014/main" id="{75C9A8E8-8E75-42B0-869E-95EC520D21F3}"/>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12" name="Graphic 15" descr="Chat">
            <a:extLst>
              <a:ext uri="{FF2B5EF4-FFF2-40B4-BE49-F238E27FC236}">
                <a16:creationId xmlns:a16="http://schemas.microsoft.com/office/drawing/2014/main" id="{36C2A79F-EAEA-4996-8725-784E4C2EBE56}"/>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0" y="203254"/>
            <a:ext cx="579600" cy="579600"/>
          </a:xfrm>
          <a:prstGeom prst="rect">
            <a:avLst/>
          </a:prstGeom>
        </p:spPr>
      </p:pic>
      <p:sp>
        <p:nvSpPr>
          <p:cNvPr id="11" name="Speech Bubble: Rectangle with Corners Rounded 10">
            <a:extLst>
              <a:ext uri="{FF2B5EF4-FFF2-40B4-BE49-F238E27FC236}">
                <a16:creationId xmlns:a16="http://schemas.microsoft.com/office/drawing/2014/main" id="{17147DCF-CA80-46FF-9D8F-61F4AA4E1784}"/>
              </a:ext>
            </a:extLst>
          </p:cNvPr>
          <p:cNvSpPr/>
          <p:nvPr/>
        </p:nvSpPr>
        <p:spPr>
          <a:xfrm>
            <a:off x="4391247" y="1691608"/>
            <a:ext cx="4289865" cy="1896642"/>
          </a:xfrm>
          <a:prstGeom prst="wedgeRoundRectCallout">
            <a:avLst>
              <a:gd name="adj1" fmla="val -60986"/>
              <a:gd name="adj2" fmla="val 12122"/>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The US has lots of things that </a:t>
            </a:r>
            <a:r>
              <a:rPr lang="en-GB" sz="1600" b="1" dirty="0">
                <a:solidFill>
                  <a:schemeClr val="tx1"/>
                </a:solidFill>
                <a:ea typeface="Lato" panose="020F0502020204030203" pitchFamily="34" charset="0"/>
                <a:cs typeface="Century Gothic"/>
              </a:rPr>
              <a:t>we don’t want to be influenced by,</a:t>
            </a:r>
            <a:r>
              <a:rPr lang="en-GB" sz="1600" dirty="0">
                <a:solidFill>
                  <a:schemeClr val="tx1"/>
                </a:solidFill>
                <a:ea typeface="Lato" panose="020F0502020204030203" pitchFamily="34" charset="0"/>
                <a:cs typeface="Century Gothic"/>
              </a:rPr>
              <a:t> like expensive healthcare and carrying guns. We need to be more careful.</a:t>
            </a:r>
          </a:p>
        </p:txBody>
      </p:sp>
      <p:sp>
        <p:nvSpPr>
          <p:cNvPr id="13" name="Speech Bubble: Rectangle with Corners Rounded 12">
            <a:extLst>
              <a:ext uri="{FF2B5EF4-FFF2-40B4-BE49-F238E27FC236}">
                <a16:creationId xmlns:a16="http://schemas.microsoft.com/office/drawing/2014/main" id="{A990DB5B-5D29-4479-B400-31F3B1101CC0}"/>
              </a:ext>
            </a:extLst>
          </p:cNvPr>
          <p:cNvSpPr/>
          <p:nvPr/>
        </p:nvSpPr>
        <p:spPr>
          <a:xfrm>
            <a:off x="289495" y="5596379"/>
            <a:ext cx="1251629" cy="1019710"/>
          </a:xfrm>
          <a:prstGeom prst="wedgeRoundRectCallout">
            <a:avLst>
              <a:gd name="adj1" fmla="val -5881"/>
              <a:gd name="adj2" fmla="val -75535"/>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Our </a:t>
            </a:r>
            <a:r>
              <a:rPr lang="en-GB" sz="1600" b="1" dirty="0">
                <a:solidFill>
                  <a:schemeClr val="tx1"/>
                </a:solidFill>
                <a:ea typeface="Lato" panose="020F0502020204030203" pitchFamily="34" charset="0"/>
                <a:cs typeface="Century Gothic"/>
              </a:rPr>
              <a:t>group</a:t>
            </a:r>
            <a:r>
              <a:rPr lang="en-GB" sz="1600" dirty="0">
                <a:solidFill>
                  <a:schemeClr val="tx1"/>
                </a:solidFill>
                <a:ea typeface="Lato" panose="020F0502020204030203" pitchFamily="34" charset="0"/>
                <a:cs typeface="Century Gothic"/>
              </a:rPr>
              <a:t> thinks that…</a:t>
            </a:r>
          </a:p>
        </p:txBody>
      </p:sp>
      <p:sp>
        <p:nvSpPr>
          <p:cNvPr id="14" name="Speech Bubble: Rectangle with Corners Rounded 13">
            <a:extLst>
              <a:ext uri="{FF2B5EF4-FFF2-40B4-BE49-F238E27FC236}">
                <a16:creationId xmlns:a16="http://schemas.microsoft.com/office/drawing/2014/main" id="{BA231B4B-5939-4100-8A99-42200A710427}"/>
              </a:ext>
            </a:extLst>
          </p:cNvPr>
          <p:cNvSpPr/>
          <p:nvPr/>
        </p:nvSpPr>
        <p:spPr>
          <a:xfrm>
            <a:off x="1914455" y="5596379"/>
            <a:ext cx="2249934" cy="1019710"/>
          </a:xfrm>
          <a:prstGeom prst="wedgeRoundRectCallout">
            <a:avLst>
              <a:gd name="adj1" fmla="val 15581"/>
              <a:gd name="adj2" fmla="val -75535"/>
              <a:gd name="adj3" fmla="val 16667"/>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We </a:t>
            </a:r>
            <a:r>
              <a:rPr lang="en-GB" sz="1600" b="1" dirty="0">
                <a:solidFill>
                  <a:schemeClr val="tx1"/>
                </a:solidFill>
                <a:ea typeface="Lato" panose="020F0502020204030203" pitchFamily="34" charset="0"/>
                <a:cs typeface="Century Gothic"/>
              </a:rPr>
              <a:t>agree/disagree </a:t>
            </a:r>
            <a:r>
              <a:rPr lang="en-GB" sz="1600" dirty="0">
                <a:solidFill>
                  <a:schemeClr val="tx1"/>
                </a:solidFill>
                <a:ea typeface="Lato" panose="020F0502020204030203" pitchFamily="34" charset="0"/>
                <a:cs typeface="Century Gothic"/>
              </a:rPr>
              <a:t>with the statement </a:t>
            </a:r>
            <a:r>
              <a:rPr lang="en-GB" sz="1600" b="1" dirty="0">
                <a:solidFill>
                  <a:schemeClr val="tx1"/>
                </a:solidFill>
                <a:ea typeface="Lato" panose="020F0502020204030203" pitchFamily="34" charset="0"/>
                <a:cs typeface="Century Gothic"/>
              </a:rPr>
              <a:t>because</a:t>
            </a:r>
            <a:r>
              <a:rPr lang="en-GB" sz="1600" dirty="0">
                <a:solidFill>
                  <a:schemeClr val="tx1"/>
                </a:solidFill>
                <a:ea typeface="Lato" panose="020F0502020204030203" pitchFamily="34" charset="0"/>
                <a:cs typeface="Century Gothic"/>
              </a:rPr>
              <a:t>…</a:t>
            </a:r>
          </a:p>
        </p:txBody>
      </p:sp>
      <p:sp>
        <p:nvSpPr>
          <p:cNvPr id="15" name="Speech Bubble: Rectangle with Corners Rounded 14">
            <a:extLst>
              <a:ext uri="{FF2B5EF4-FFF2-40B4-BE49-F238E27FC236}">
                <a16:creationId xmlns:a16="http://schemas.microsoft.com/office/drawing/2014/main" id="{3037A088-AEC4-45C7-AAE9-45404B12A787}"/>
              </a:ext>
            </a:extLst>
          </p:cNvPr>
          <p:cNvSpPr/>
          <p:nvPr/>
        </p:nvSpPr>
        <p:spPr>
          <a:xfrm>
            <a:off x="4537720" y="5596379"/>
            <a:ext cx="2249934" cy="1019710"/>
          </a:xfrm>
          <a:prstGeom prst="wedgeRoundRectCallout">
            <a:avLst>
              <a:gd name="adj1" fmla="val 15581"/>
              <a:gd name="adj2" fmla="val -75535"/>
              <a:gd name="adj3" fmla="val 16667"/>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While we agree </a:t>
            </a:r>
            <a:r>
              <a:rPr lang="en-GB" sz="1600" dirty="0">
                <a:solidFill>
                  <a:schemeClr val="tx1"/>
                </a:solidFill>
                <a:ea typeface="Lato" panose="020F0502020204030203" pitchFamily="34" charset="0"/>
                <a:cs typeface="Century Gothic"/>
              </a:rPr>
              <a:t>that… we </a:t>
            </a:r>
            <a:r>
              <a:rPr lang="en-GB" sz="1600" b="1" dirty="0">
                <a:solidFill>
                  <a:schemeClr val="tx1"/>
                </a:solidFill>
                <a:ea typeface="Lato" panose="020F0502020204030203" pitchFamily="34" charset="0"/>
                <a:cs typeface="Century Gothic"/>
              </a:rPr>
              <a:t>still think </a:t>
            </a:r>
            <a:r>
              <a:rPr lang="en-GB" sz="1600" dirty="0">
                <a:solidFill>
                  <a:schemeClr val="tx1"/>
                </a:solidFill>
                <a:ea typeface="Lato" panose="020F0502020204030203" pitchFamily="34" charset="0"/>
                <a:cs typeface="Century Gothic"/>
              </a:rPr>
              <a:t>that…</a:t>
            </a:r>
          </a:p>
        </p:txBody>
      </p:sp>
      <p:sp>
        <p:nvSpPr>
          <p:cNvPr id="16" name="Speech Bubble: Rectangle with Corners Rounded 15">
            <a:extLst>
              <a:ext uri="{FF2B5EF4-FFF2-40B4-BE49-F238E27FC236}">
                <a16:creationId xmlns:a16="http://schemas.microsoft.com/office/drawing/2014/main" id="{40113087-6862-43B7-9F85-69BB68D85C27}"/>
              </a:ext>
            </a:extLst>
          </p:cNvPr>
          <p:cNvSpPr/>
          <p:nvPr/>
        </p:nvSpPr>
        <p:spPr>
          <a:xfrm>
            <a:off x="7160986" y="5596379"/>
            <a:ext cx="1693519" cy="1019710"/>
          </a:xfrm>
          <a:prstGeom prst="wedgeRoundRectCallout">
            <a:avLst>
              <a:gd name="adj1" fmla="val -5881"/>
              <a:gd name="adj2" fmla="val -75535"/>
              <a:gd name="adj3" fmla="val 16667"/>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They </a:t>
            </a:r>
            <a:r>
              <a:rPr lang="en-GB" sz="1600" b="1" dirty="0">
                <a:solidFill>
                  <a:schemeClr val="tx1"/>
                </a:solidFill>
                <a:ea typeface="Lato" panose="020F0502020204030203" pitchFamily="34" charset="0"/>
                <a:cs typeface="Century Gothic"/>
              </a:rPr>
              <a:t>haven’t thought </a:t>
            </a:r>
            <a:r>
              <a:rPr lang="en-GB" sz="1600" dirty="0">
                <a:solidFill>
                  <a:schemeClr val="tx1"/>
                </a:solidFill>
                <a:ea typeface="Lato" panose="020F0502020204030203" pitchFamily="34" charset="0"/>
                <a:cs typeface="Century Gothic"/>
              </a:rPr>
              <a:t>about…</a:t>
            </a:r>
          </a:p>
        </p:txBody>
      </p:sp>
      <p:sp>
        <p:nvSpPr>
          <p:cNvPr id="17" name="Rectangle: Rounded Corners 16">
            <a:extLst>
              <a:ext uri="{FF2B5EF4-FFF2-40B4-BE49-F238E27FC236}">
                <a16:creationId xmlns:a16="http://schemas.microsoft.com/office/drawing/2014/main" id="{A455B51C-ACC3-4BA6-9BAB-1C9F19C63CC6}"/>
              </a:ext>
            </a:extLst>
          </p:cNvPr>
          <p:cNvSpPr/>
          <p:nvPr/>
        </p:nvSpPr>
        <p:spPr>
          <a:xfrm>
            <a:off x="463685" y="4218071"/>
            <a:ext cx="8216630" cy="930344"/>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dirty="0">
                <a:solidFill>
                  <a:schemeClr val="tx1"/>
                </a:solidFill>
                <a:latin typeface="Century Gothic" panose="020B0502020202020204" pitchFamily="34" charset="0"/>
              </a:rPr>
              <a:t>In your groups, decide whether you </a:t>
            </a:r>
            <a:r>
              <a:rPr lang="en-GB" sz="1600" b="1" dirty="0">
                <a:solidFill>
                  <a:schemeClr val="tx1"/>
                </a:solidFill>
                <a:latin typeface="Century Gothic" panose="020B0502020202020204" pitchFamily="34" charset="0"/>
              </a:rPr>
              <a:t>agree or disagree </a:t>
            </a:r>
            <a:r>
              <a:rPr lang="en-GB" sz="1600" dirty="0">
                <a:solidFill>
                  <a:schemeClr val="tx1"/>
                </a:solidFill>
                <a:latin typeface="Century Gothic" panose="020B0502020202020204" pitchFamily="34" charset="0"/>
              </a:rPr>
              <a:t>with this statement. Then </a:t>
            </a:r>
            <a:r>
              <a:rPr lang="en-GB" sz="1600" b="1" dirty="0">
                <a:solidFill>
                  <a:schemeClr val="tx1"/>
                </a:solidFill>
                <a:latin typeface="Century Gothic" panose="020B0502020202020204" pitchFamily="34" charset="0"/>
              </a:rPr>
              <a:t>ask one person to explain your thoughts </a:t>
            </a:r>
            <a:r>
              <a:rPr lang="en-GB" sz="1600" dirty="0">
                <a:solidFill>
                  <a:schemeClr val="tx1"/>
                </a:solidFill>
                <a:latin typeface="Century Gothic" panose="020B0502020202020204" pitchFamily="34" charset="0"/>
              </a:rPr>
              <a:t>to the rest of the class. Use the speech bubbles to </a:t>
            </a:r>
            <a:r>
              <a:rPr lang="en-GB" sz="1600" b="1" dirty="0">
                <a:solidFill>
                  <a:schemeClr val="tx1"/>
                </a:solidFill>
                <a:latin typeface="Century Gothic" panose="020B0502020202020204" pitchFamily="34" charset="0"/>
              </a:rPr>
              <a:t>help</a:t>
            </a:r>
            <a:r>
              <a:rPr lang="en-GB" sz="1600" dirty="0">
                <a:solidFill>
                  <a:schemeClr val="tx1"/>
                </a:solidFill>
                <a:latin typeface="Century Gothic" panose="020B0502020202020204" pitchFamily="34" charset="0"/>
              </a:rPr>
              <a:t> you!</a:t>
            </a:r>
          </a:p>
        </p:txBody>
      </p:sp>
    </p:spTree>
    <p:extLst>
      <p:ext uri="{BB962C8B-B14F-4D97-AF65-F5344CB8AC3E}">
        <p14:creationId xmlns:p14="http://schemas.microsoft.com/office/powerpoint/2010/main" val="26328914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hape 114">
            <a:extLst>
              <a:ext uri="{FF2B5EF4-FFF2-40B4-BE49-F238E27FC236}">
                <a16:creationId xmlns:a16="http://schemas.microsoft.com/office/drawing/2014/main" id="{4450D6FC-28C9-4361-8E96-E1307BEC16D4}"/>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Is it a bad thing?</a:t>
            </a:r>
          </a:p>
        </p:txBody>
      </p:sp>
      <p:sp>
        <p:nvSpPr>
          <p:cNvPr id="10" name="Pentagon 20">
            <a:extLst>
              <a:ext uri="{FF2B5EF4-FFF2-40B4-BE49-F238E27FC236}">
                <a16:creationId xmlns:a16="http://schemas.microsoft.com/office/drawing/2014/main" id="{75C9A8E8-8E75-42B0-869E-95EC520D21F3}"/>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12" name="Graphic 15" descr="Chat">
            <a:extLst>
              <a:ext uri="{FF2B5EF4-FFF2-40B4-BE49-F238E27FC236}">
                <a16:creationId xmlns:a16="http://schemas.microsoft.com/office/drawing/2014/main" id="{36C2A79F-EAEA-4996-8725-784E4C2EBE56}"/>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0" y="203254"/>
            <a:ext cx="579600" cy="579600"/>
          </a:xfrm>
          <a:prstGeom prst="rect">
            <a:avLst/>
          </a:prstGeom>
        </p:spPr>
      </p:pic>
      <p:sp>
        <p:nvSpPr>
          <p:cNvPr id="13" name="Speech Bubble: Rectangle with Corners Rounded 12">
            <a:extLst>
              <a:ext uri="{FF2B5EF4-FFF2-40B4-BE49-F238E27FC236}">
                <a16:creationId xmlns:a16="http://schemas.microsoft.com/office/drawing/2014/main" id="{0C9B7214-CCB4-46F5-99D0-E9DC0929D4C8}"/>
              </a:ext>
            </a:extLst>
          </p:cNvPr>
          <p:cNvSpPr/>
          <p:nvPr/>
        </p:nvSpPr>
        <p:spPr>
          <a:xfrm>
            <a:off x="579600" y="1709585"/>
            <a:ext cx="3786917" cy="1896643"/>
          </a:xfrm>
          <a:prstGeom prst="wedgeRoundRectCallout">
            <a:avLst>
              <a:gd name="adj1" fmla="val 61116"/>
              <a:gd name="adj2" fmla="val 14099"/>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We live in the UK, so </a:t>
            </a:r>
            <a:r>
              <a:rPr lang="en-GB" sz="1600" b="1" dirty="0">
                <a:solidFill>
                  <a:schemeClr val="tx1"/>
                </a:solidFill>
                <a:ea typeface="Lato" panose="020F0502020204030203" pitchFamily="34" charset="0"/>
                <a:cs typeface="Century Gothic"/>
              </a:rPr>
              <a:t>we should celebrate UK culture, </a:t>
            </a:r>
            <a:r>
              <a:rPr lang="en-GB" sz="1600" dirty="0">
                <a:solidFill>
                  <a:schemeClr val="tx1"/>
                </a:solidFill>
                <a:ea typeface="Lato" panose="020F0502020204030203" pitchFamily="34" charset="0"/>
                <a:cs typeface="Century Gothic"/>
              </a:rPr>
              <a:t>not keep being influenced by other countries. Otherwise, we’ll forget what being British means!</a:t>
            </a:r>
          </a:p>
        </p:txBody>
      </p:sp>
      <p:pic>
        <p:nvPicPr>
          <p:cNvPr id="7" name="Picture 6">
            <a:extLst>
              <a:ext uri="{FF2B5EF4-FFF2-40B4-BE49-F238E27FC236}">
                <a16:creationId xmlns:a16="http://schemas.microsoft.com/office/drawing/2014/main" id="{1942FB6F-D30D-40FE-B9CE-02BD9C7C8407}"/>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893398" y="1067874"/>
            <a:ext cx="3786917" cy="3150197"/>
          </a:xfrm>
          <a:prstGeom prst="rect">
            <a:avLst/>
          </a:prstGeom>
        </p:spPr>
      </p:pic>
      <p:sp>
        <p:nvSpPr>
          <p:cNvPr id="14" name="Speech Bubble: Rectangle with Corners Rounded 13">
            <a:extLst>
              <a:ext uri="{FF2B5EF4-FFF2-40B4-BE49-F238E27FC236}">
                <a16:creationId xmlns:a16="http://schemas.microsoft.com/office/drawing/2014/main" id="{F7B5681F-9B85-4C02-8AE2-EED706819230}"/>
              </a:ext>
            </a:extLst>
          </p:cNvPr>
          <p:cNvSpPr/>
          <p:nvPr/>
        </p:nvSpPr>
        <p:spPr>
          <a:xfrm>
            <a:off x="289495" y="5596379"/>
            <a:ext cx="1251629" cy="1019710"/>
          </a:xfrm>
          <a:prstGeom prst="wedgeRoundRectCallout">
            <a:avLst>
              <a:gd name="adj1" fmla="val -5881"/>
              <a:gd name="adj2" fmla="val -75535"/>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Our </a:t>
            </a:r>
            <a:r>
              <a:rPr lang="en-GB" sz="1600" b="1" dirty="0">
                <a:solidFill>
                  <a:schemeClr val="tx1"/>
                </a:solidFill>
                <a:ea typeface="Lato" panose="020F0502020204030203" pitchFamily="34" charset="0"/>
                <a:cs typeface="Century Gothic"/>
              </a:rPr>
              <a:t>group</a:t>
            </a:r>
            <a:r>
              <a:rPr lang="en-GB" sz="1600" dirty="0">
                <a:solidFill>
                  <a:schemeClr val="tx1"/>
                </a:solidFill>
                <a:ea typeface="Lato" panose="020F0502020204030203" pitchFamily="34" charset="0"/>
                <a:cs typeface="Century Gothic"/>
              </a:rPr>
              <a:t> thinks that…</a:t>
            </a:r>
          </a:p>
        </p:txBody>
      </p:sp>
      <p:sp>
        <p:nvSpPr>
          <p:cNvPr id="16" name="Speech Bubble: Rectangle with Corners Rounded 15">
            <a:extLst>
              <a:ext uri="{FF2B5EF4-FFF2-40B4-BE49-F238E27FC236}">
                <a16:creationId xmlns:a16="http://schemas.microsoft.com/office/drawing/2014/main" id="{B75B4A7C-094B-492D-B38E-0187B9C5C53C}"/>
              </a:ext>
            </a:extLst>
          </p:cNvPr>
          <p:cNvSpPr/>
          <p:nvPr/>
        </p:nvSpPr>
        <p:spPr>
          <a:xfrm>
            <a:off x="1914455" y="5596379"/>
            <a:ext cx="2249934" cy="1019710"/>
          </a:xfrm>
          <a:prstGeom prst="wedgeRoundRectCallout">
            <a:avLst>
              <a:gd name="adj1" fmla="val 15581"/>
              <a:gd name="adj2" fmla="val -75535"/>
              <a:gd name="adj3" fmla="val 16667"/>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We </a:t>
            </a:r>
            <a:r>
              <a:rPr lang="en-GB" sz="1600" b="1" dirty="0">
                <a:solidFill>
                  <a:schemeClr val="tx1"/>
                </a:solidFill>
                <a:ea typeface="Lato" panose="020F0502020204030203" pitchFamily="34" charset="0"/>
                <a:cs typeface="Century Gothic"/>
              </a:rPr>
              <a:t>agree/disagree </a:t>
            </a:r>
            <a:r>
              <a:rPr lang="en-GB" sz="1600" dirty="0">
                <a:solidFill>
                  <a:schemeClr val="tx1"/>
                </a:solidFill>
                <a:ea typeface="Lato" panose="020F0502020204030203" pitchFamily="34" charset="0"/>
                <a:cs typeface="Century Gothic"/>
              </a:rPr>
              <a:t>with the statement </a:t>
            </a:r>
            <a:r>
              <a:rPr lang="en-GB" sz="1600" b="1" dirty="0">
                <a:solidFill>
                  <a:schemeClr val="tx1"/>
                </a:solidFill>
                <a:ea typeface="Lato" panose="020F0502020204030203" pitchFamily="34" charset="0"/>
                <a:cs typeface="Century Gothic"/>
              </a:rPr>
              <a:t>because</a:t>
            </a:r>
            <a:r>
              <a:rPr lang="en-GB" sz="1600" dirty="0">
                <a:solidFill>
                  <a:schemeClr val="tx1"/>
                </a:solidFill>
                <a:ea typeface="Lato" panose="020F0502020204030203" pitchFamily="34" charset="0"/>
                <a:cs typeface="Century Gothic"/>
              </a:rPr>
              <a:t>…</a:t>
            </a:r>
          </a:p>
        </p:txBody>
      </p:sp>
      <p:sp>
        <p:nvSpPr>
          <p:cNvPr id="17" name="Speech Bubble: Rectangle with Corners Rounded 16">
            <a:extLst>
              <a:ext uri="{FF2B5EF4-FFF2-40B4-BE49-F238E27FC236}">
                <a16:creationId xmlns:a16="http://schemas.microsoft.com/office/drawing/2014/main" id="{6925DE3D-E53C-4D40-BA48-1715E32D486F}"/>
              </a:ext>
            </a:extLst>
          </p:cNvPr>
          <p:cNvSpPr/>
          <p:nvPr/>
        </p:nvSpPr>
        <p:spPr>
          <a:xfrm>
            <a:off x="4537720" y="5596379"/>
            <a:ext cx="2249934" cy="1019710"/>
          </a:xfrm>
          <a:prstGeom prst="wedgeRoundRectCallout">
            <a:avLst>
              <a:gd name="adj1" fmla="val 15581"/>
              <a:gd name="adj2" fmla="val -75535"/>
              <a:gd name="adj3" fmla="val 16667"/>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While we agree </a:t>
            </a:r>
            <a:r>
              <a:rPr lang="en-GB" sz="1600" dirty="0">
                <a:solidFill>
                  <a:schemeClr val="tx1"/>
                </a:solidFill>
                <a:ea typeface="Lato" panose="020F0502020204030203" pitchFamily="34" charset="0"/>
                <a:cs typeface="Century Gothic"/>
              </a:rPr>
              <a:t>that… we </a:t>
            </a:r>
            <a:r>
              <a:rPr lang="en-GB" sz="1600" b="1" dirty="0">
                <a:solidFill>
                  <a:schemeClr val="tx1"/>
                </a:solidFill>
                <a:ea typeface="Lato" panose="020F0502020204030203" pitchFamily="34" charset="0"/>
                <a:cs typeface="Century Gothic"/>
              </a:rPr>
              <a:t>still think </a:t>
            </a:r>
            <a:r>
              <a:rPr lang="en-GB" sz="1600" dirty="0">
                <a:solidFill>
                  <a:schemeClr val="tx1"/>
                </a:solidFill>
                <a:ea typeface="Lato" panose="020F0502020204030203" pitchFamily="34" charset="0"/>
                <a:cs typeface="Century Gothic"/>
              </a:rPr>
              <a:t>that…</a:t>
            </a:r>
          </a:p>
        </p:txBody>
      </p:sp>
      <p:sp>
        <p:nvSpPr>
          <p:cNvPr id="18" name="Speech Bubble: Rectangle with Corners Rounded 17">
            <a:extLst>
              <a:ext uri="{FF2B5EF4-FFF2-40B4-BE49-F238E27FC236}">
                <a16:creationId xmlns:a16="http://schemas.microsoft.com/office/drawing/2014/main" id="{FEE7D53F-8EC6-4B74-B2C5-4CCF6DCC6987}"/>
              </a:ext>
            </a:extLst>
          </p:cNvPr>
          <p:cNvSpPr/>
          <p:nvPr/>
        </p:nvSpPr>
        <p:spPr>
          <a:xfrm>
            <a:off x="7160986" y="5596379"/>
            <a:ext cx="1693519" cy="1019710"/>
          </a:xfrm>
          <a:prstGeom prst="wedgeRoundRectCallout">
            <a:avLst>
              <a:gd name="adj1" fmla="val -5881"/>
              <a:gd name="adj2" fmla="val -75535"/>
              <a:gd name="adj3" fmla="val 16667"/>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They </a:t>
            </a:r>
            <a:r>
              <a:rPr lang="en-GB" sz="1600" b="1" dirty="0">
                <a:solidFill>
                  <a:schemeClr val="tx1"/>
                </a:solidFill>
                <a:ea typeface="Lato" panose="020F0502020204030203" pitchFamily="34" charset="0"/>
                <a:cs typeface="Century Gothic"/>
              </a:rPr>
              <a:t>haven’t thought </a:t>
            </a:r>
            <a:r>
              <a:rPr lang="en-GB" sz="1600" dirty="0">
                <a:solidFill>
                  <a:schemeClr val="tx1"/>
                </a:solidFill>
                <a:ea typeface="Lato" panose="020F0502020204030203" pitchFamily="34" charset="0"/>
                <a:cs typeface="Century Gothic"/>
              </a:rPr>
              <a:t>about…</a:t>
            </a:r>
          </a:p>
        </p:txBody>
      </p:sp>
      <p:sp>
        <p:nvSpPr>
          <p:cNvPr id="19" name="Rectangle: Rounded Corners 18">
            <a:extLst>
              <a:ext uri="{FF2B5EF4-FFF2-40B4-BE49-F238E27FC236}">
                <a16:creationId xmlns:a16="http://schemas.microsoft.com/office/drawing/2014/main" id="{7A8C7036-3072-4E5E-9A29-02E1A909729B}"/>
              </a:ext>
            </a:extLst>
          </p:cNvPr>
          <p:cNvSpPr/>
          <p:nvPr/>
        </p:nvSpPr>
        <p:spPr>
          <a:xfrm>
            <a:off x="463685" y="4218071"/>
            <a:ext cx="8216630" cy="930344"/>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dirty="0">
                <a:solidFill>
                  <a:schemeClr val="tx1"/>
                </a:solidFill>
                <a:latin typeface="Century Gothic" panose="020B0502020202020204" pitchFamily="34" charset="0"/>
              </a:rPr>
              <a:t>In your groups, decide whether you </a:t>
            </a:r>
            <a:r>
              <a:rPr lang="en-GB" sz="1600" b="1" dirty="0">
                <a:solidFill>
                  <a:schemeClr val="tx1"/>
                </a:solidFill>
                <a:latin typeface="Century Gothic" panose="020B0502020202020204" pitchFamily="34" charset="0"/>
              </a:rPr>
              <a:t>agree or disagree </a:t>
            </a:r>
            <a:r>
              <a:rPr lang="en-GB" sz="1600" dirty="0">
                <a:solidFill>
                  <a:schemeClr val="tx1"/>
                </a:solidFill>
                <a:latin typeface="Century Gothic" panose="020B0502020202020204" pitchFamily="34" charset="0"/>
              </a:rPr>
              <a:t>with this statement. Then </a:t>
            </a:r>
            <a:r>
              <a:rPr lang="en-GB" sz="1600" b="1" dirty="0">
                <a:solidFill>
                  <a:schemeClr val="tx1"/>
                </a:solidFill>
                <a:latin typeface="Century Gothic" panose="020B0502020202020204" pitchFamily="34" charset="0"/>
              </a:rPr>
              <a:t>ask one person to explain your thoughts </a:t>
            </a:r>
            <a:r>
              <a:rPr lang="en-GB" sz="1600" dirty="0">
                <a:solidFill>
                  <a:schemeClr val="tx1"/>
                </a:solidFill>
                <a:latin typeface="Century Gothic" panose="020B0502020202020204" pitchFamily="34" charset="0"/>
              </a:rPr>
              <a:t>to the rest of the class. Use the speech bubbles to </a:t>
            </a:r>
            <a:r>
              <a:rPr lang="en-GB" sz="1600" b="1" dirty="0">
                <a:solidFill>
                  <a:schemeClr val="tx1"/>
                </a:solidFill>
                <a:latin typeface="Century Gothic" panose="020B0502020202020204" pitchFamily="34" charset="0"/>
              </a:rPr>
              <a:t>help</a:t>
            </a:r>
            <a:r>
              <a:rPr lang="en-GB" sz="1600" dirty="0">
                <a:solidFill>
                  <a:schemeClr val="tx1"/>
                </a:solidFill>
                <a:latin typeface="Century Gothic" panose="020B0502020202020204" pitchFamily="34" charset="0"/>
              </a:rPr>
              <a:t> you!</a:t>
            </a:r>
          </a:p>
        </p:txBody>
      </p:sp>
    </p:spTree>
    <p:extLst>
      <p:ext uri="{BB962C8B-B14F-4D97-AF65-F5344CB8AC3E}">
        <p14:creationId xmlns:p14="http://schemas.microsoft.com/office/powerpoint/2010/main" val="24013021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close up of a person&#10;&#10;Description automatically generated">
            <a:extLst>
              <a:ext uri="{FF2B5EF4-FFF2-40B4-BE49-F238E27FC236}">
                <a16:creationId xmlns:a16="http://schemas.microsoft.com/office/drawing/2014/main" id="{BC1DCD95-826E-4EE6-BC43-3837EF4A21D9}"/>
              </a:ext>
            </a:extLst>
          </p:cNvPr>
          <p:cNvPicPr>
            <a:picLocks noChangeAspect="1"/>
          </p:cNvPicPr>
          <p:nvPr/>
        </p:nvPicPr>
        <p:blipFill rotWithShape="1">
          <a:blip r:embed="rId3" cstate="print">
            <a:clrChange>
              <a:clrFrom>
                <a:srgbClr val="F8F8F8"/>
              </a:clrFrom>
              <a:clrTo>
                <a:srgbClr val="F8F8F8">
                  <a:alpha val="0"/>
                </a:srgbClr>
              </a:clrTo>
            </a:clrChange>
            <a:extLst>
              <a:ext uri="{28A0092B-C50C-407E-A947-70E740481C1C}">
                <a14:useLocalDpi xmlns:a14="http://schemas.microsoft.com/office/drawing/2010/main"/>
              </a:ext>
            </a:extLst>
          </a:blip>
          <a:srcRect/>
          <a:stretch/>
        </p:blipFill>
        <p:spPr>
          <a:xfrm>
            <a:off x="1315091" y="964461"/>
            <a:ext cx="2556627" cy="4081212"/>
          </a:xfrm>
          <a:prstGeom prst="rect">
            <a:avLst/>
          </a:prstGeom>
        </p:spPr>
      </p:pic>
      <p:sp>
        <p:nvSpPr>
          <p:cNvPr id="8" name="Shape 114">
            <a:extLst>
              <a:ext uri="{FF2B5EF4-FFF2-40B4-BE49-F238E27FC236}">
                <a16:creationId xmlns:a16="http://schemas.microsoft.com/office/drawing/2014/main" id="{4450D6FC-28C9-4361-8E96-E1307BEC16D4}"/>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Is it a bad thing?</a:t>
            </a:r>
          </a:p>
        </p:txBody>
      </p:sp>
      <p:sp>
        <p:nvSpPr>
          <p:cNvPr id="10" name="Pentagon 20">
            <a:extLst>
              <a:ext uri="{FF2B5EF4-FFF2-40B4-BE49-F238E27FC236}">
                <a16:creationId xmlns:a16="http://schemas.microsoft.com/office/drawing/2014/main" id="{75C9A8E8-8E75-42B0-869E-95EC520D21F3}"/>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12" name="Graphic 15" descr="Chat">
            <a:extLst>
              <a:ext uri="{FF2B5EF4-FFF2-40B4-BE49-F238E27FC236}">
                <a16:creationId xmlns:a16="http://schemas.microsoft.com/office/drawing/2014/main" id="{36C2A79F-EAEA-4996-8725-784E4C2EBE56}"/>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0" y="203254"/>
            <a:ext cx="579600" cy="579600"/>
          </a:xfrm>
          <a:prstGeom prst="rect">
            <a:avLst/>
          </a:prstGeom>
        </p:spPr>
      </p:pic>
      <p:sp>
        <p:nvSpPr>
          <p:cNvPr id="11" name="Speech Bubble: Rectangle with Corners Rounded 10">
            <a:extLst>
              <a:ext uri="{FF2B5EF4-FFF2-40B4-BE49-F238E27FC236}">
                <a16:creationId xmlns:a16="http://schemas.microsoft.com/office/drawing/2014/main" id="{17147DCF-CA80-46FF-9D8F-61F4AA4E1784}"/>
              </a:ext>
            </a:extLst>
          </p:cNvPr>
          <p:cNvSpPr/>
          <p:nvPr/>
        </p:nvSpPr>
        <p:spPr>
          <a:xfrm>
            <a:off x="4572001" y="1691608"/>
            <a:ext cx="4109112" cy="1896642"/>
          </a:xfrm>
          <a:prstGeom prst="wedgeRoundRectCallout">
            <a:avLst>
              <a:gd name="adj1" fmla="val -60986"/>
              <a:gd name="adj2" fmla="val 12122"/>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Many people in the UK come from different countries all over the world, so </a:t>
            </a:r>
            <a:r>
              <a:rPr lang="en-GB" sz="1600" b="1" dirty="0">
                <a:solidFill>
                  <a:schemeClr val="tx1"/>
                </a:solidFill>
                <a:ea typeface="Lato" panose="020F0502020204030203" pitchFamily="34" charset="0"/>
                <a:cs typeface="Century Gothic"/>
              </a:rPr>
              <a:t>we should celebrate every culture. This way, everyone will feel at home.</a:t>
            </a:r>
          </a:p>
        </p:txBody>
      </p:sp>
      <p:sp>
        <p:nvSpPr>
          <p:cNvPr id="13" name="Speech Bubble: Rectangle with Corners Rounded 12">
            <a:extLst>
              <a:ext uri="{FF2B5EF4-FFF2-40B4-BE49-F238E27FC236}">
                <a16:creationId xmlns:a16="http://schemas.microsoft.com/office/drawing/2014/main" id="{64D8991D-5FD5-456B-ABD0-BFFA4C8FF63C}"/>
              </a:ext>
            </a:extLst>
          </p:cNvPr>
          <p:cNvSpPr/>
          <p:nvPr/>
        </p:nvSpPr>
        <p:spPr>
          <a:xfrm>
            <a:off x="289495" y="5596379"/>
            <a:ext cx="1251629" cy="1019710"/>
          </a:xfrm>
          <a:prstGeom prst="wedgeRoundRectCallout">
            <a:avLst>
              <a:gd name="adj1" fmla="val -5881"/>
              <a:gd name="adj2" fmla="val -75535"/>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Our </a:t>
            </a:r>
            <a:r>
              <a:rPr lang="en-GB" sz="1600" b="1" dirty="0">
                <a:solidFill>
                  <a:schemeClr val="tx1"/>
                </a:solidFill>
                <a:ea typeface="Lato" panose="020F0502020204030203" pitchFamily="34" charset="0"/>
                <a:cs typeface="Century Gothic"/>
              </a:rPr>
              <a:t>group</a:t>
            </a:r>
            <a:r>
              <a:rPr lang="en-GB" sz="1600" dirty="0">
                <a:solidFill>
                  <a:schemeClr val="tx1"/>
                </a:solidFill>
                <a:ea typeface="Lato" panose="020F0502020204030203" pitchFamily="34" charset="0"/>
                <a:cs typeface="Century Gothic"/>
              </a:rPr>
              <a:t> thinks that…</a:t>
            </a:r>
          </a:p>
        </p:txBody>
      </p:sp>
      <p:sp>
        <p:nvSpPr>
          <p:cNvPr id="14" name="Speech Bubble: Rectangle with Corners Rounded 13">
            <a:extLst>
              <a:ext uri="{FF2B5EF4-FFF2-40B4-BE49-F238E27FC236}">
                <a16:creationId xmlns:a16="http://schemas.microsoft.com/office/drawing/2014/main" id="{2B2DA525-675B-4C90-BBE3-51711A2E74FD}"/>
              </a:ext>
            </a:extLst>
          </p:cNvPr>
          <p:cNvSpPr/>
          <p:nvPr/>
        </p:nvSpPr>
        <p:spPr>
          <a:xfrm>
            <a:off x="1914455" y="5596379"/>
            <a:ext cx="2249934" cy="1019710"/>
          </a:xfrm>
          <a:prstGeom prst="wedgeRoundRectCallout">
            <a:avLst>
              <a:gd name="adj1" fmla="val 15581"/>
              <a:gd name="adj2" fmla="val -75535"/>
              <a:gd name="adj3" fmla="val 16667"/>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We </a:t>
            </a:r>
            <a:r>
              <a:rPr lang="en-GB" sz="1600" b="1" dirty="0">
                <a:solidFill>
                  <a:schemeClr val="tx1"/>
                </a:solidFill>
                <a:ea typeface="Lato" panose="020F0502020204030203" pitchFamily="34" charset="0"/>
                <a:cs typeface="Century Gothic"/>
              </a:rPr>
              <a:t>agree/disagree </a:t>
            </a:r>
            <a:r>
              <a:rPr lang="en-GB" sz="1600" dirty="0">
                <a:solidFill>
                  <a:schemeClr val="tx1"/>
                </a:solidFill>
                <a:ea typeface="Lato" panose="020F0502020204030203" pitchFamily="34" charset="0"/>
                <a:cs typeface="Century Gothic"/>
              </a:rPr>
              <a:t>with the statement </a:t>
            </a:r>
            <a:r>
              <a:rPr lang="en-GB" sz="1600" b="1" dirty="0">
                <a:solidFill>
                  <a:schemeClr val="tx1"/>
                </a:solidFill>
                <a:ea typeface="Lato" panose="020F0502020204030203" pitchFamily="34" charset="0"/>
                <a:cs typeface="Century Gothic"/>
              </a:rPr>
              <a:t>because</a:t>
            </a:r>
            <a:r>
              <a:rPr lang="en-GB" sz="1600" dirty="0">
                <a:solidFill>
                  <a:schemeClr val="tx1"/>
                </a:solidFill>
                <a:ea typeface="Lato" panose="020F0502020204030203" pitchFamily="34" charset="0"/>
                <a:cs typeface="Century Gothic"/>
              </a:rPr>
              <a:t>…</a:t>
            </a:r>
          </a:p>
        </p:txBody>
      </p:sp>
      <p:sp>
        <p:nvSpPr>
          <p:cNvPr id="15" name="Speech Bubble: Rectangle with Corners Rounded 14">
            <a:extLst>
              <a:ext uri="{FF2B5EF4-FFF2-40B4-BE49-F238E27FC236}">
                <a16:creationId xmlns:a16="http://schemas.microsoft.com/office/drawing/2014/main" id="{EF1DD0BA-A63A-4C48-9F91-6F7A84F8047C}"/>
              </a:ext>
            </a:extLst>
          </p:cNvPr>
          <p:cNvSpPr/>
          <p:nvPr/>
        </p:nvSpPr>
        <p:spPr>
          <a:xfrm>
            <a:off x="4537720" y="5596379"/>
            <a:ext cx="2249934" cy="1019710"/>
          </a:xfrm>
          <a:prstGeom prst="wedgeRoundRectCallout">
            <a:avLst>
              <a:gd name="adj1" fmla="val 15581"/>
              <a:gd name="adj2" fmla="val -75535"/>
              <a:gd name="adj3" fmla="val 16667"/>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While we agree </a:t>
            </a:r>
            <a:r>
              <a:rPr lang="en-GB" sz="1600" dirty="0">
                <a:solidFill>
                  <a:schemeClr val="tx1"/>
                </a:solidFill>
                <a:ea typeface="Lato" panose="020F0502020204030203" pitchFamily="34" charset="0"/>
                <a:cs typeface="Century Gothic"/>
              </a:rPr>
              <a:t>that… we </a:t>
            </a:r>
            <a:r>
              <a:rPr lang="en-GB" sz="1600" b="1" dirty="0">
                <a:solidFill>
                  <a:schemeClr val="tx1"/>
                </a:solidFill>
                <a:ea typeface="Lato" panose="020F0502020204030203" pitchFamily="34" charset="0"/>
                <a:cs typeface="Century Gothic"/>
              </a:rPr>
              <a:t>still think </a:t>
            </a:r>
            <a:r>
              <a:rPr lang="en-GB" sz="1600" dirty="0">
                <a:solidFill>
                  <a:schemeClr val="tx1"/>
                </a:solidFill>
                <a:ea typeface="Lato" panose="020F0502020204030203" pitchFamily="34" charset="0"/>
                <a:cs typeface="Century Gothic"/>
              </a:rPr>
              <a:t>that…</a:t>
            </a:r>
          </a:p>
        </p:txBody>
      </p:sp>
      <p:sp>
        <p:nvSpPr>
          <p:cNvPr id="16" name="Speech Bubble: Rectangle with Corners Rounded 15">
            <a:extLst>
              <a:ext uri="{FF2B5EF4-FFF2-40B4-BE49-F238E27FC236}">
                <a16:creationId xmlns:a16="http://schemas.microsoft.com/office/drawing/2014/main" id="{FFAEA989-88A0-4446-A6BF-88D31DCD2138}"/>
              </a:ext>
            </a:extLst>
          </p:cNvPr>
          <p:cNvSpPr/>
          <p:nvPr/>
        </p:nvSpPr>
        <p:spPr>
          <a:xfrm>
            <a:off x="7160986" y="5596379"/>
            <a:ext cx="1693519" cy="1019710"/>
          </a:xfrm>
          <a:prstGeom prst="wedgeRoundRectCallout">
            <a:avLst>
              <a:gd name="adj1" fmla="val -5881"/>
              <a:gd name="adj2" fmla="val -75535"/>
              <a:gd name="adj3" fmla="val 16667"/>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They </a:t>
            </a:r>
            <a:r>
              <a:rPr lang="en-GB" sz="1600" b="1" dirty="0">
                <a:solidFill>
                  <a:schemeClr val="tx1"/>
                </a:solidFill>
                <a:ea typeface="Lato" panose="020F0502020204030203" pitchFamily="34" charset="0"/>
                <a:cs typeface="Century Gothic"/>
              </a:rPr>
              <a:t>haven’t thought </a:t>
            </a:r>
            <a:r>
              <a:rPr lang="en-GB" sz="1600" dirty="0">
                <a:solidFill>
                  <a:schemeClr val="tx1"/>
                </a:solidFill>
                <a:ea typeface="Lato" panose="020F0502020204030203" pitchFamily="34" charset="0"/>
                <a:cs typeface="Century Gothic"/>
              </a:rPr>
              <a:t>about…</a:t>
            </a:r>
          </a:p>
        </p:txBody>
      </p:sp>
      <p:sp>
        <p:nvSpPr>
          <p:cNvPr id="17" name="Rectangle: Rounded Corners 16">
            <a:extLst>
              <a:ext uri="{FF2B5EF4-FFF2-40B4-BE49-F238E27FC236}">
                <a16:creationId xmlns:a16="http://schemas.microsoft.com/office/drawing/2014/main" id="{E29F0932-0378-4007-9E27-0A59375263E1}"/>
              </a:ext>
            </a:extLst>
          </p:cNvPr>
          <p:cNvSpPr/>
          <p:nvPr/>
        </p:nvSpPr>
        <p:spPr>
          <a:xfrm>
            <a:off x="463685" y="4218071"/>
            <a:ext cx="8216630" cy="930344"/>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dirty="0">
                <a:solidFill>
                  <a:schemeClr val="tx1"/>
                </a:solidFill>
                <a:latin typeface="Century Gothic" panose="020B0502020202020204" pitchFamily="34" charset="0"/>
              </a:rPr>
              <a:t>In your groups, decide whether you </a:t>
            </a:r>
            <a:r>
              <a:rPr lang="en-GB" sz="1600" b="1" dirty="0">
                <a:solidFill>
                  <a:schemeClr val="tx1"/>
                </a:solidFill>
                <a:latin typeface="Century Gothic" panose="020B0502020202020204" pitchFamily="34" charset="0"/>
              </a:rPr>
              <a:t>agree or disagree </a:t>
            </a:r>
            <a:r>
              <a:rPr lang="en-GB" sz="1600" dirty="0">
                <a:solidFill>
                  <a:schemeClr val="tx1"/>
                </a:solidFill>
                <a:latin typeface="Century Gothic" panose="020B0502020202020204" pitchFamily="34" charset="0"/>
              </a:rPr>
              <a:t>with this statement. Then </a:t>
            </a:r>
            <a:r>
              <a:rPr lang="en-GB" sz="1600" b="1" dirty="0">
                <a:solidFill>
                  <a:schemeClr val="tx1"/>
                </a:solidFill>
                <a:latin typeface="Century Gothic" panose="020B0502020202020204" pitchFamily="34" charset="0"/>
              </a:rPr>
              <a:t>ask one person to explain your thoughts </a:t>
            </a:r>
            <a:r>
              <a:rPr lang="en-GB" sz="1600" dirty="0">
                <a:solidFill>
                  <a:schemeClr val="tx1"/>
                </a:solidFill>
                <a:latin typeface="Century Gothic" panose="020B0502020202020204" pitchFamily="34" charset="0"/>
              </a:rPr>
              <a:t>to the rest of the class. Use the speech bubbles to </a:t>
            </a:r>
            <a:r>
              <a:rPr lang="en-GB" sz="1600" b="1" dirty="0">
                <a:solidFill>
                  <a:schemeClr val="tx1"/>
                </a:solidFill>
                <a:latin typeface="Century Gothic" panose="020B0502020202020204" pitchFamily="34" charset="0"/>
              </a:rPr>
              <a:t>help</a:t>
            </a:r>
            <a:r>
              <a:rPr lang="en-GB" sz="1600" dirty="0">
                <a:solidFill>
                  <a:schemeClr val="tx1"/>
                </a:solidFill>
                <a:latin typeface="Century Gothic" panose="020B0502020202020204" pitchFamily="34" charset="0"/>
              </a:rPr>
              <a:t> you!</a:t>
            </a:r>
          </a:p>
        </p:txBody>
      </p:sp>
    </p:spTree>
    <p:extLst>
      <p:ext uri="{BB962C8B-B14F-4D97-AF65-F5344CB8AC3E}">
        <p14:creationId xmlns:p14="http://schemas.microsoft.com/office/powerpoint/2010/main" val="3530583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young child in a blue shirt&#10;&#10;Description automatically generated">
            <a:extLst>
              <a:ext uri="{FF2B5EF4-FFF2-40B4-BE49-F238E27FC236}">
                <a16:creationId xmlns:a16="http://schemas.microsoft.com/office/drawing/2014/main" id="{3BBD8DF2-C342-45C2-844D-BBDDA41E356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984213" y="1109609"/>
            <a:ext cx="3318553" cy="3551839"/>
          </a:xfrm>
          <a:prstGeom prst="rect">
            <a:avLst/>
          </a:prstGeom>
        </p:spPr>
      </p:pic>
      <p:sp>
        <p:nvSpPr>
          <p:cNvPr id="8" name="Shape 114">
            <a:extLst>
              <a:ext uri="{FF2B5EF4-FFF2-40B4-BE49-F238E27FC236}">
                <a16:creationId xmlns:a16="http://schemas.microsoft.com/office/drawing/2014/main" id="{4450D6FC-28C9-4361-8E96-E1307BEC16D4}"/>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Is it a bad thing?</a:t>
            </a:r>
          </a:p>
        </p:txBody>
      </p:sp>
      <p:sp>
        <p:nvSpPr>
          <p:cNvPr id="10" name="Pentagon 20">
            <a:extLst>
              <a:ext uri="{FF2B5EF4-FFF2-40B4-BE49-F238E27FC236}">
                <a16:creationId xmlns:a16="http://schemas.microsoft.com/office/drawing/2014/main" id="{75C9A8E8-8E75-42B0-869E-95EC520D21F3}"/>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12" name="Graphic 15" descr="Chat">
            <a:extLst>
              <a:ext uri="{FF2B5EF4-FFF2-40B4-BE49-F238E27FC236}">
                <a16:creationId xmlns:a16="http://schemas.microsoft.com/office/drawing/2014/main" id="{36C2A79F-EAEA-4996-8725-784E4C2EBE56}"/>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0" y="203254"/>
            <a:ext cx="579600" cy="579600"/>
          </a:xfrm>
          <a:prstGeom prst="rect">
            <a:avLst/>
          </a:prstGeom>
        </p:spPr>
      </p:pic>
      <p:sp>
        <p:nvSpPr>
          <p:cNvPr id="13" name="Speech Bubble: Rectangle with Corners Rounded 12">
            <a:extLst>
              <a:ext uri="{FF2B5EF4-FFF2-40B4-BE49-F238E27FC236}">
                <a16:creationId xmlns:a16="http://schemas.microsoft.com/office/drawing/2014/main" id="{0C9B7214-CCB4-46F5-99D0-E9DC0929D4C8}"/>
              </a:ext>
            </a:extLst>
          </p:cNvPr>
          <p:cNvSpPr/>
          <p:nvPr/>
        </p:nvSpPr>
        <p:spPr>
          <a:xfrm>
            <a:off x="579600" y="1709585"/>
            <a:ext cx="3992400" cy="1896643"/>
          </a:xfrm>
          <a:prstGeom prst="wedgeRoundRectCallout">
            <a:avLst>
              <a:gd name="adj1" fmla="val 61116"/>
              <a:gd name="adj2" fmla="val 14099"/>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It doesn’t have to be one or the other. </a:t>
            </a:r>
            <a:r>
              <a:rPr lang="en-GB" sz="1600" b="1" dirty="0">
                <a:solidFill>
                  <a:schemeClr val="tx1"/>
                </a:solidFill>
                <a:ea typeface="Lato" panose="020F0502020204030203" pitchFamily="34" charset="0"/>
                <a:cs typeface="Century Gothic"/>
              </a:rPr>
              <a:t>We can still celebrate all of our own traditions and be influenced by other cultures.</a:t>
            </a:r>
          </a:p>
        </p:txBody>
      </p:sp>
      <p:sp>
        <p:nvSpPr>
          <p:cNvPr id="14" name="Speech Bubble: Rectangle with Corners Rounded 13">
            <a:extLst>
              <a:ext uri="{FF2B5EF4-FFF2-40B4-BE49-F238E27FC236}">
                <a16:creationId xmlns:a16="http://schemas.microsoft.com/office/drawing/2014/main" id="{F83FB56A-7E0E-4DB8-831C-EA786106903E}"/>
              </a:ext>
            </a:extLst>
          </p:cNvPr>
          <p:cNvSpPr/>
          <p:nvPr/>
        </p:nvSpPr>
        <p:spPr>
          <a:xfrm>
            <a:off x="289495" y="5596379"/>
            <a:ext cx="1251629" cy="1019710"/>
          </a:xfrm>
          <a:prstGeom prst="wedgeRoundRectCallout">
            <a:avLst>
              <a:gd name="adj1" fmla="val -5881"/>
              <a:gd name="adj2" fmla="val -75535"/>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Our </a:t>
            </a:r>
            <a:r>
              <a:rPr lang="en-GB" sz="1600" b="1" dirty="0">
                <a:solidFill>
                  <a:schemeClr val="tx1"/>
                </a:solidFill>
                <a:ea typeface="Lato" panose="020F0502020204030203" pitchFamily="34" charset="0"/>
                <a:cs typeface="Century Gothic"/>
              </a:rPr>
              <a:t>group</a:t>
            </a:r>
            <a:r>
              <a:rPr lang="en-GB" sz="1600" dirty="0">
                <a:solidFill>
                  <a:schemeClr val="tx1"/>
                </a:solidFill>
                <a:ea typeface="Lato" panose="020F0502020204030203" pitchFamily="34" charset="0"/>
                <a:cs typeface="Century Gothic"/>
              </a:rPr>
              <a:t> thinks that…</a:t>
            </a:r>
          </a:p>
        </p:txBody>
      </p:sp>
      <p:sp>
        <p:nvSpPr>
          <p:cNvPr id="16" name="Speech Bubble: Rectangle with Corners Rounded 15">
            <a:extLst>
              <a:ext uri="{FF2B5EF4-FFF2-40B4-BE49-F238E27FC236}">
                <a16:creationId xmlns:a16="http://schemas.microsoft.com/office/drawing/2014/main" id="{F123EBDB-E68E-470E-9D59-BC654C3530CA}"/>
              </a:ext>
            </a:extLst>
          </p:cNvPr>
          <p:cNvSpPr/>
          <p:nvPr/>
        </p:nvSpPr>
        <p:spPr>
          <a:xfrm>
            <a:off x="1914455" y="5596379"/>
            <a:ext cx="2249934" cy="1019710"/>
          </a:xfrm>
          <a:prstGeom prst="wedgeRoundRectCallout">
            <a:avLst>
              <a:gd name="adj1" fmla="val 15581"/>
              <a:gd name="adj2" fmla="val -75535"/>
              <a:gd name="adj3" fmla="val 16667"/>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We </a:t>
            </a:r>
            <a:r>
              <a:rPr lang="en-GB" sz="1600" b="1" dirty="0">
                <a:solidFill>
                  <a:schemeClr val="tx1"/>
                </a:solidFill>
                <a:ea typeface="Lato" panose="020F0502020204030203" pitchFamily="34" charset="0"/>
                <a:cs typeface="Century Gothic"/>
              </a:rPr>
              <a:t>agree/disagree </a:t>
            </a:r>
            <a:r>
              <a:rPr lang="en-GB" sz="1600" dirty="0">
                <a:solidFill>
                  <a:schemeClr val="tx1"/>
                </a:solidFill>
                <a:ea typeface="Lato" panose="020F0502020204030203" pitchFamily="34" charset="0"/>
                <a:cs typeface="Century Gothic"/>
              </a:rPr>
              <a:t>with the statement </a:t>
            </a:r>
            <a:r>
              <a:rPr lang="en-GB" sz="1600" b="1" dirty="0">
                <a:solidFill>
                  <a:schemeClr val="tx1"/>
                </a:solidFill>
                <a:ea typeface="Lato" panose="020F0502020204030203" pitchFamily="34" charset="0"/>
                <a:cs typeface="Century Gothic"/>
              </a:rPr>
              <a:t>because</a:t>
            </a:r>
            <a:r>
              <a:rPr lang="en-GB" sz="1600" dirty="0">
                <a:solidFill>
                  <a:schemeClr val="tx1"/>
                </a:solidFill>
                <a:ea typeface="Lato" panose="020F0502020204030203" pitchFamily="34" charset="0"/>
                <a:cs typeface="Century Gothic"/>
              </a:rPr>
              <a:t>…</a:t>
            </a:r>
          </a:p>
        </p:txBody>
      </p:sp>
      <p:sp>
        <p:nvSpPr>
          <p:cNvPr id="17" name="Speech Bubble: Rectangle with Corners Rounded 16">
            <a:extLst>
              <a:ext uri="{FF2B5EF4-FFF2-40B4-BE49-F238E27FC236}">
                <a16:creationId xmlns:a16="http://schemas.microsoft.com/office/drawing/2014/main" id="{C9D52E91-9EE5-4368-8896-26A615AE5A5F}"/>
              </a:ext>
            </a:extLst>
          </p:cNvPr>
          <p:cNvSpPr/>
          <p:nvPr/>
        </p:nvSpPr>
        <p:spPr>
          <a:xfrm>
            <a:off x="4537720" y="5596379"/>
            <a:ext cx="2249934" cy="1019710"/>
          </a:xfrm>
          <a:prstGeom prst="wedgeRoundRectCallout">
            <a:avLst>
              <a:gd name="adj1" fmla="val 15581"/>
              <a:gd name="adj2" fmla="val -75535"/>
              <a:gd name="adj3" fmla="val 16667"/>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Lato" panose="020F0502020204030203" pitchFamily="34" charset="0"/>
                <a:cs typeface="Century Gothic"/>
              </a:rPr>
              <a:t>While we agree </a:t>
            </a:r>
            <a:r>
              <a:rPr lang="en-GB" sz="1600" dirty="0">
                <a:solidFill>
                  <a:schemeClr val="tx1"/>
                </a:solidFill>
                <a:ea typeface="Lato" panose="020F0502020204030203" pitchFamily="34" charset="0"/>
                <a:cs typeface="Century Gothic"/>
              </a:rPr>
              <a:t>that… we </a:t>
            </a:r>
            <a:r>
              <a:rPr lang="en-GB" sz="1600" b="1" dirty="0">
                <a:solidFill>
                  <a:schemeClr val="tx1"/>
                </a:solidFill>
                <a:ea typeface="Lato" panose="020F0502020204030203" pitchFamily="34" charset="0"/>
                <a:cs typeface="Century Gothic"/>
              </a:rPr>
              <a:t>still think </a:t>
            </a:r>
            <a:r>
              <a:rPr lang="en-GB" sz="1600" dirty="0">
                <a:solidFill>
                  <a:schemeClr val="tx1"/>
                </a:solidFill>
                <a:ea typeface="Lato" panose="020F0502020204030203" pitchFamily="34" charset="0"/>
                <a:cs typeface="Century Gothic"/>
              </a:rPr>
              <a:t>that…</a:t>
            </a:r>
          </a:p>
        </p:txBody>
      </p:sp>
      <p:sp>
        <p:nvSpPr>
          <p:cNvPr id="18" name="Speech Bubble: Rectangle with Corners Rounded 17">
            <a:extLst>
              <a:ext uri="{FF2B5EF4-FFF2-40B4-BE49-F238E27FC236}">
                <a16:creationId xmlns:a16="http://schemas.microsoft.com/office/drawing/2014/main" id="{797F38D6-32F2-410A-A5B2-2F679778BC51}"/>
              </a:ext>
            </a:extLst>
          </p:cNvPr>
          <p:cNvSpPr/>
          <p:nvPr/>
        </p:nvSpPr>
        <p:spPr>
          <a:xfrm>
            <a:off x="7160986" y="5596379"/>
            <a:ext cx="1693519" cy="1019710"/>
          </a:xfrm>
          <a:prstGeom prst="wedgeRoundRectCallout">
            <a:avLst>
              <a:gd name="adj1" fmla="val -5881"/>
              <a:gd name="adj2" fmla="val -75535"/>
              <a:gd name="adj3" fmla="val 16667"/>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ea typeface="Lato" panose="020F0502020204030203" pitchFamily="34" charset="0"/>
                <a:cs typeface="Century Gothic"/>
              </a:rPr>
              <a:t>They </a:t>
            </a:r>
            <a:r>
              <a:rPr lang="en-GB" sz="1600" b="1" dirty="0">
                <a:solidFill>
                  <a:schemeClr val="tx1"/>
                </a:solidFill>
                <a:ea typeface="Lato" panose="020F0502020204030203" pitchFamily="34" charset="0"/>
                <a:cs typeface="Century Gothic"/>
              </a:rPr>
              <a:t>haven’t thought </a:t>
            </a:r>
            <a:r>
              <a:rPr lang="en-GB" sz="1600" dirty="0">
                <a:solidFill>
                  <a:schemeClr val="tx1"/>
                </a:solidFill>
                <a:ea typeface="Lato" panose="020F0502020204030203" pitchFamily="34" charset="0"/>
                <a:cs typeface="Century Gothic"/>
              </a:rPr>
              <a:t>about…</a:t>
            </a:r>
          </a:p>
        </p:txBody>
      </p:sp>
      <p:sp>
        <p:nvSpPr>
          <p:cNvPr id="19" name="Rectangle: Rounded Corners 18">
            <a:extLst>
              <a:ext uri="{FF2B5EF4-FFF2-40B4-BE49-F238E27FC236}">
                <a16:creationId xmlns:a16="http://schemas.microsoft.com/office/drawing/2014/main" id="{8EB9F3B9-6E0E-4ED5-891C-B52240E029C9}"/>
              </a:ext>
            </a:extLst>
          </p:cNvPr>
          <p:cNvSpPr/>
          <p:nvPr/>
        </p:nvSpPr>
        <p:spPr>
          <a:xfrm>
            <a:off x="463685" y="4218071"/>
            <a:ext cx="8216630" cy="930344"/>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dirty="0">
                <a:solidFill>
                  <a:schemeClr val="tx1"/>
                </a:solidFill>
                <a:latin typeface="Century Gothic" panose="020B0502020202020204" pitchFamily="34" charset="0"/>
              </a:rPr>
              <a:t>In your groups, decide whether you </a:t>
            </a:r>
            <a:r>
              <a:rPr lang="en-GB" sz="1600" b="1" dirty="0">
                <a:solidFill>
                  <a:schemeClr val="tx1"/>
                </a:solidFill>
                <a:latin typeface="Century Gothic" panose="020B0502020202020204" pitchFamily="34" charset="0"/>
              </a:rPr>
              <a:t>agree or disagree </a:t>
            </a:r>
            <a:r>
              <a:rPr lang="en-GB" sz="1600" dirty="0">
                <a:solidFill>
                  <a:schemeClr val="tx1"/>
                </a:solidFill>
                <a:latin typeface="Century Gothic" panose="020B0502020202020204" pitchFamily="34" charset="0"/>
              </a:rPr>
              <a:t>with this statement. Then </a:t>
            </a:r>
            <a:r>
              <a:rPr lang="en-GB" sz="1600" b="1" dirty="0">
                <a:solidFill>
                  <a:schemeClr val="tx1"/>
                </a:solidFill>
                <a:latin typeface="Century Gothic" panose="020B0502020202020204" pitchFamily="34" charset="0"/>
              </a:rPr>
              <a:t>ask one person to explain your thoughts </a:t>
            </a:r>
            <a:r>
              <a:rPr lang="en-GB" sz="1600" dirty="0">
                <a:solidFill>
                  <a:schemeClr val="tx1"/>
                </a:solidFill>
                <a:latin typeface="Century Gothic" panose="020B0502020202020204" pitchFamily="34" charset="0"/>
              </a:rPr>
              <a:t>to the rest of the class. Use the speech bubbles to </a:t>
            </a:r>
            <a:r>
              <a:rPr lang="en-GB" sz="1600" b="1" dirty="0">
                <a:solidFill>
                  <a:schemeClr val="tx1"/>
                </a:solidFill>
                <a:latin typeface="Century Gothic" panose="020B0502020202020204" pitchFamily="34" charset="0"/>
              </a:rPr>
              <a:t>help</a:t>
            </a:r>
            <a:r>
              <a:rPr lang="en-GB" sz="1600" dirty="0">
                <a:solidFill>
                  <a:schemeClr val="tx1"/>
                </a:solidFill>
                <a:latin typeface="Century Gothic" panose="020B0502020202020204" pitchFamily="34" charset="0"/>
              </a:rPr>
              <a:t> you!</a:t>
            </a:r>
          </a:p>
        </p:txBody>
      </p:sp>
    </p:spTree>
    <p:extLst>
      <p:ext uri="{BB962C8B-B14F-4D97-AF65-F5344CB8AC3E}">
        <p14:creationId xmlns:p14="http://schemas.microsoft.com/office/powerpoint/2010/main" val="4159146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94091B2-5607-4600-97C1-CEC3F0370156}"/>
              </a:ext>
            </a:extLst>
          </p:cNvPr>
          <p:cNvSpPr>
            <a:spLocks noGrp="1"/>
          </p:cNvSpPr>
          <p:nvPr>
            <p:ph type="body" sz="quarter" idx="13"/>
          </p:nvPr>
        </p:nvSpPr>
        <p:spPr>
          <a:xfrm>
            <a:off x="2107197" y="1367907"/>
            <a:ext cx="1736978" cy="1103776"/>
          </a:xfrm>
        </p:spPr>
        <p:txBody>
          <a:bodyPr/>
          <a:lstStyle/>
          <a:p>
            <a:r>
              <a:rPr lang="en-GB" dirty="0"/>
              <a:t>Starter: Can you find US?</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6814190" y="2730463"/>
            <a:ext cx="2154879" cy="1103776"/>
          </a:xfrm>
          <a:solidFill>
            <a:schemeClr val="bg1"/>
          </a:solidFill>
        </p:spPr>
        <p:txBody>
          <a:bodyPr/>
          <a:lstStyle/>
          <a:p>
            <a:r>
              <a:rPr lang="en-GB" dirty="0"/>
              <a:t>Why are we talking about this?</a:t>
            </a:r>
          </a:p>
        </p:txBody>
      </p:sp>
      <p:sp>
        <p:nvSpPr>
          <p:cNvPr id="5" name="Text Placeholder 4">
            <a:extLst>
              <a:ext uri="{FF2B5EF4-FFF2-40B4-BE49-F238E27FC236}">
                <a16:creationId xmlns:a16="http://schemas.microsoft.com/office/drawing/2014/main" id="{67FCC9CB-CEE9-40CA-A60C-712F495F600B}"/>
              </a:ext>
            </a:extLst>
          </p:cNvPr>
          <p:cNvSpPr>
            <a:spLocks noGrp="1"/>
          </p:cNvSpPr>
          <p:nvPr>
            <p:ph type="body" sz="quarter" idx="15"/>
          </p:nvPr>
        </p:nvSpPr>
        <p:spPr>
          <a:xfrm>
            <a:off x="6089583" y="1361833"/>
            <a:ext cx="1736883" cy="1103776"/>
          </a:xfrm>
          <a:solidFill>
            <a:schemeClr val="bg1"/>
          </a:solidFill>
        </p:spPr>
        <p:txBody>
          <a:bodyPr/>
          <a:lstStyle/>
          <a:p>
            <a:r>
              <a:rPr lang="en-GB" dirty="0"/>
              <a:t>Which do you prefer?</a:t>
            </a:r>
          </a:p>
        </p:txBody>
      </p:sp>
      <p:sp>
        <p:nvSpPr>
          <p:cNvPr id="6" name="Text Placeholder 5">
            <a:extLst>
              <a:ext uri="{FF2B5EF4-FFF2-40B4-BE49-F238E27FC236}">
                <a16:creationId xmlns:a16="http://schemas.microsoft.com/office/drawing/2014/main" id="{DFE4217A-A6F1-4C42-8576-AE5299D46599}"/>
              </a:ext>
            </a:extLst>
          </p:cNvPr>
          <p:cNvSpPr>
            <a:spLocks noGrp="1"/>
          </p:cNvSpPr>
          <p:nvPr>
            <p:ph type="body" sz="quarter" idx="16"/>
          </p:nvPr>
        </p:nvSpPr>
        <p:spPr>
          <a:xfrm>
            <a:off x="2955710" y="3017730"/>
            <a:ext cx="2046570" cy="1103776"/>
          </a:xfrm>
          <a:solidFill>
            <a:schemeClr val="bg1"/>
          </a:solidFill>
        </p:spPr>
        <p:txBody>
          <a:bodyPr anchor="ctr"/>
          <a:lstStyle/>
          <a:p>
            <a:r>
              <a:rPr lang="en-GB" dirty="0"/>
              <a:t>Why the US?</a:t>
            </a:r>
          </a:p>
        </p:txBody>
      </p:sp>
      <p:sp>
        <p:nvSpPr>
          <p:cNvPr id="15" name="Text Placeholder 4">
            <a:extLst>
              <a:ext uri="{FF2B5EF4-FFF2-40B4-BE49-F238E27FC236}">
                <a16:creationId xmlns:a16="http://schemas.microsoft.com/office/drawing/2014/main" id="{E39EA3E9-7344-4ACE-93DB-EC7455ECAE42}"/>
              </a:ext>
            </a:extLst>
          </p:cNvPr>
          <p:cNvSpPr txBox="1">
            <a:spLocks/>
          </p:cNvSpPr>
          <p:nvPr/>
        </p:nvSpPr>
        <p:spPr>
          <a:xfrm>
            <a:off x="5699491" y="5527965"/>
            <a:ext cx="1736883" cy="1103776"/>
          </a:xfrm>
          <a:prstGeom prst="roundRect">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Vote!</a:t>
            </a:r>
          </a:p>
        </p:txBody>
      </p:sp>
      <p:sp>
        <p:nvSpPr>
          <p:cNvPr id="16" name="Text Placeholder 4">
            <a:extLst>
              <a:ext uri="{FF2B5EF4-FFF2-40B4-BE49-F238E27FC236}">
                <a16:creationId xmlns:a16="http://schemas.microsoft.com/office/drawing/2014/main" id="{2D7D92B0-7F54-4A4D-8EFC-D780631A2F8D}"/>
              </a:ext>
            </a:extLst>
          </p:cNvPr>
          <p:cNvSpPr txBox="1">
            <a:spLocks/>
          </p:cNvSpPr>
          <p:nvPr/>
        </p:nvSpPr>
        <p:spPr>
          <a:xfrm>
            <a:off x="484355" y="3899623"/>
            <a:ext cx="1736883" cy="1103776"/>
          </a:xfrm>
          <a:prstGeom prst="roundRect">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Is it a bad thing?</a:t>
            </a:r>
          </a:p>
        </p:txBody>
      </p:sp>
      <p:pic>
        <p:nvPicPr>
          <p:cNvPr id="8" name="Picture 7" descr="A picture containing drawing&#10;&#10;Description automatically generated">
            <a:extLst>
              <a:ext uri="{FF2B5EF4-FFF2-40B4-BE49-F238E27FC236}">
                <a16:creationId xmlns:a16="http://schemas.microsoft.com/office/drawing/2014/main" id="{0D96D7EC-E4D6-4A2B-BC19-6C5716686197}"/>
              </a:ext>
            </a:extLst>
          </p:cNvPr>
          <p:cNvPicPr>
            <a:picLocks noChangeAspect="1"/>
          </p:cNvPicPr>
          <p:nvPr/>
        </p:nvPicPr>
        <p:blipFill>
          <a:blip r:embed="rId3"/>
          <a:stretch>
            <a:fillRect/>
          </a:stretch>
        </p:blipFill>
        <p:spPr>
          <a:xfrm rot="432840">
            <a:off x="6199767" y="2786499"/>
            <a:ext cx="952500" cy="952500"/>
          </a:xfrm>
          <a:prstGeom prst="rect">
            <a:avLst/>
          </a:prstGeom>
        </p:spPr>
      </p:pic>
      <p:pic>
        <p:nvPicPr>
          <p:cNvPr id="22" name="Picture 21" descr="Icon&#10;&#10;Description automatically generated">
            <a:extLst>
              <a:ext uri="{FF2B5EF4-FFF2-40B4-BE49-F238E27FC236}">
                <a16:creationId xmlns:a16="http://schemas.microsoft.com/office/drawing/2014/main" id="{3E664BEB-27F2-4E25-984D-F042D49EECF0}"/>
              </a:ext>
            </a:extLst>
          </p:cNvPr>
          <p:cNvPicPr>
            <a:picLocks noChangeAspect="1"/>
          </p:cNvPicPr>
          <p:nvPr/>
        </p:nvPicPr>
        <p:blipFill>
          <a:blip r:embed="rId4"/>
          <a:stretch>
            <a:fillRect/>
          </a:stretch>
        </p:blipFill>
        <p:spPr>
          <a:xfrm>
            <a:off x="3619500" y="1422169"/>
            <a:ext cx="952500" cy="952500"/>
          </a:xfrm>
          <a:prstGeom prst="rect">
            <a:avLst/>
          </a:prstGeom>
        </p:spPr>
      </p:pic>
      <p:pic>
        <p:nvPicPr>
          <p:cNvPr id="24" name="Picture 23" descr="A picture containing light&#10;&#10;Description automatically generated">
            <a:extLst>
              <a:ext uri="{FF2B5EF4-FFF2-40B4-BE49-F238E27FC236}">
                <a16:creationId xmlns:a16="http://schemas.microsoft.com/office/drawing/2014/main" id="{8264D212-DA9D-48E1-8D91-91EFD7A8DEDD}"/>
              </a:ext>
            </a:extLst>
          </p:cNvPr>
          <p:cNvPicPr>
            <a:picLocks noChangeAspect="1"/>
          </p:cNvPicPr>
          <p:nvPr/>
        </p:nvPicPr>
        <p:blipFill>
          <a:blip r:embed="rId5"/>
          <a:stretch>
            <a:fillRect/>
          </a:stretch>
        </p:blipFill>
        <p:spPr>
          <a:xfrm>
            <a:off x="4572000" y="3017730"/>
            <a:ext cx="952500" cy="952500"/>
          </a:xfrm>
          <a:prstGeom prst="rect">
            <a:avLst/>
          </a:prstGeom>
        </p:spPr>
      </p:pic>
      <p:pic>
        <p:nvPicPr>
          <p:cNvPr id="29" name="Picture 28" descr="A picture containing icon&#10;&#10;Description automatically generated">
            <a:extLst>
              <a:ext uri="{FF2B5EF4-FFF2-40B4-BE49-F238E27FC236}">
                <a16:creationId xmlns:a16="http://schemas.microsoft.com/office/drawing/2014/main" id="{DB138D89-94AD-4D7F-9FE5-7EC9C7F78E3D}"/>
              </a:ext>
            </a:extLst>
          </p:cNvPr>
          <p:cNvPicPr>
            <a:picLocks noChangeAspect="1"/>
          </p:cNvPicPr>
          <p:nvPr/>
        </p:nvPicPr>
        <p:blipFill>
          <a:blip r:embed="rId6"/>
          <a:stretch>
            <a:fillRect/>
          </a:stretch>
        </p:blipFill>
        <p:spPr>
          <a:xfrm>
            <a:off x="5740292" y="4705425"/>
            <a:ext cx="952500" cy="952500"/>
          </a:xfrm>
          <a:prstGeom prst="rect">
            <a:avLst/>
          </a:prstGeom>
        </p:spPr>
      </p:pic>
      <p:pic>
        <p:nvPicPr>
          <p:cNvPr id="7" name="Picture 6" descr="A picture containing clock&#10;&#10;Description automatically generated">
            <a:extLst>
              <a:ext uri="{FF2B5EF4-FFF2-40B4-BE49-F238E27FC236}">
                <a16:creationId xmlns:a16="http://schemas.microsoft.com/office/drawing/2014/main" id="{4E59E946-64F0-468D-93C7-DDD20F02B42B}"/>
              </a:ext>
            </a:extLst>
          </p:cNvPr>
          <p:cNvPicPr>
            <a:picLocks noChangeAspect="1"/>
          </p:cNvPicPr>
          <p:nvPr/>
        </p:nvPicPr>
        <p:blipFill>
          <a:blip r:embed="rId7"/>
          <a:stretch>
            <a:fillRect/>
          </a:stretch>
        </p:blipFill>
        <p:spPr>
          <a:xfrm>
            <a:off x="338784" y="3169006"/>
            <a:ext cx="952500" cy="952500"/>
          </a:xfrm>
          <a:prstGeom prst="rect">
            <a:avLst/>
          </a:prstGeom>
        </p:spPr>
      </p:pic>
      <p:sp>
        <p:nvSpPr>
          <p:cNvPr id="23" name="Text Placeholder 11">
            <a:extLst>
              <a:ext uri="{FF2B5EF4-FFF2-40B4-BE49-F238E27FC236}">
                <a16:creationId xmlns:a16="http://schemas.microsoft.com/office/drawing/2014/main" id="{4AFF8987-9D1D-4B19-97C8-7D21B89D29A7}"/>
              </a:ext>
            </a:extLst>
          </p:cNvPr>
          <p:cNvSpPr txBox="1">
            <a:spLocks/>
          </p:cNvSpPr>
          <p:nvPr/>
        </p:nvSpPr>
        <p:spPr>
          <a:xfrm>
            <a:off x="2681688" y="5407628"/>
            <a:ext cx="2064731" cy="1144575"/>
          </a:xfrm>
          <a:prstGeom prst="ellipse">
            <a:avLst/>
          </a:prstGeom>
          <a:solidFill>
            <a:schemeClr val="accent5"/>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6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Ext: Celebrating the Best of Britain!</a:t>
            </a:r>
          </a:p>
        </p:txBody>
      </p:sp>
      <p:pic>
        <p:nvPicPr>
          <p:cNvPr id="25" name="Picture 24" descr="A picture containing window, building, drawing&#10;&#10;Description automatically generated">
            <a:extLst>
              <a:ext uri="{FF2B5EF4-FFF2-40B4-BE49-F238E27FC236}">
                <a16:creationId xmlns:a16="http://schemas.microsoft.com/office/drawing/2014/main" id="{7696D43C-F397-4559-84EB-EA2056856D83}"/>
              </a:ext>
            </a:extLst>
          </p:cNvPr>
          <p:cNvPicPr>
            <a:picLocks noChangeAspect="1"/>
          </p:cNvPicPr>
          <p:nvPr/>
        </p:nvPicPr>
        <p:blipFill>
          <a:blip r:embed="rId8"/>
          <a:stretch>
            <a:fillRect/>
          </a:stretch>
        </p:blipFill>
        <p:spPr>
          <a:xfrm rot="20632762">
            <a:off x="2185037" y="5181674"/>
            <a:ext cx="952500" cy="952500"/>
          </a:xfrm>
          <a:prstGeom prst="rect">
            <a:avLst/>
          </a:prstGeom>
        </p:spPr>
      </p:pic>
      <p:pic>
        <p:nvPicPr>
          <p:cNvPr id="26" name="Picture 25" descr="A close up of a logo&#10;&#10;Description automatically generated">
            <a:extLst>
              <a:ext uri="{FF2B5EF4-FFF2-40B4-BE49-F238E27FC236}">
                <a16:creationId xmlns:a16="http://schemas.microsoft.com/office/drawing/2014/main" id="{23BB2E7D-9B9B-4BF7-86BF-C69C680845F2}"/>
              </a:ext>
            </a:extLst>
          </p:cNvPr>
          <p:cNvPicPr>
            <a:picLocks noChangeAspect="1"/>
          </p:cNvPicPr>
          <p:nvPr/>
        </p:nvPicPr>
        <p:blipFill>
          <a:blip r:embed="rId9"/>
          <a:stretch>
            <a:fillRect/>
          </a:stretch>
        </p:blipFill>
        <p:spPr>
          <a:xfrm>
            <a:off x="5137083" y="1112497"/>
            <a:ext cx="952500" cy="952500"/>
          </a:xfrm>
          <a:prstGeom prst="rect">
            <a:avLst/>
          </a:prstGeom>
        </p:spPr>
      </p:pic>
    </p:spTree>
    <p:extLst>
      <p:ext uri="{BB962C8B-B14F-4D97-AF65-F5344CB8AC3E}">
        <p14:creationId xmlns:p14="http://schemas.microsoft.com/office/powerpoint/2010/main" val="27283247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5F79EFA1-1AF6-4E11-BA05-D42E97D8AF23}"/>
              </a:ext>
            </a:extLst>
          </p:cNvPr>
          <p:cNvSpPr/>
          <p:nvPr/>
        </p:nvSpPr>
        <p:spPr>
          <a:xfrm>
            <a:off x="0" y="5530402"/>
            <a:ext cx="9144000" cy="1340297"/>
          </a:xfrm>
          <a:prstGeom prst="rect">
            <a:avLst/>
          </a:prstGeom>
          <a:solidFill>
            <a:schemeClr val="tx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500" dirty="0"/>
          </a:p>
        </p:txBody>
      </p:sp>
      <p:pic>
        <p:nvPicPr>
          <p:cNvPr id="57" name="Graphic 56" descr="Image">
            <a:extLst>
              <a:ext uri="{FF2B5EF4-FFF2-40B4-BE49-F238E27FC236}">
                <a16:creationId xmlns:a16="http://schemas.microsoft.com/office/drawing/2014/main" id="{98BD89FC-6DE8-4C6B-805C-941523E3E1A0}"/>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3215212" y="5572349"/>
            <a:ext cx="1256400" cy="1256400"/>
          </a:xfrm>
          <a:prstGeom prst="rect">
            <a:avLst/>
          </a:prstGeom>
        </p:spPr>
      </p:pic>
      <p:sp>
        <p:nvSpPr>
          <p:cNvPr id="4" name="Rectangle: Rounded Corners 3">
            <a:extLst>
              <a:ext uri="{FF2B5EF4-FFF2-40B4-BE49-F238E27FC236}">
                <a16:creationId xmlns:a16="http://schemas.microsoft.com/office/drawing/2014/main" id="{0ACDD3EC-C40F-48C9-9B23-2CD58A8B9423}"/>
              </a:ext>
            </a:extLst>
          </p:cNvPr>
          <p:cNvSpPr/>
          <p:nvPr/>
        </p:nvSpPr>
        <p:spPr>
          <a:xfrm>
            <a:off x="323933" y="1272540"/>
            <a:ext cx="8496133" cy="1079327"/>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rPr>
              <a:t>My favourite things… (2-5 mins)</a:t>
            </a:r>
          </a:p>
          <a:p>
            <a:pPr algn="ctr"/>
            <a:r>
              <a:rPr lang="en-GB" sz="1600" dirty="0">
                <a:solidFill>
                  <a:schemeClr val="tx1"/>
                </a:solidFill>
                <a:latin typeface="Century Gothic" panose="020B0502020202020204" pitchFamily="34" charset="0"/>
              </a:rPr>
              <a:t>Before you start this activity, take a few minutes to think of (or jot down) some of your favourite things about the UK. When you have some ideas, click to see the next step!</a:t>
            </a:r>
          </a:p>
        </p:txBody>
      </p:sp>
      <p:sp>
        <p:nvSpPr>
          <p:cNvPr id="26" name="Shape 114">
            <a:extLst>
              <a:ext uri="{FF2B5EF4-FFF2-40B4-BE49-F238E27FC236}">
                <a16:creationId xmlns:a16="http://schemas.microsoft.com/office/drawing/2014/main" id="{ED201903-345E-4FA9-9341-0AB8C2B59D69}"/>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Ext: Celebrating the Best of Britain!</a:t>
            </a:r>
          </a:p>
        </p:txBody>
      </p:sp>
      <p:sp>
        <p:nvSpPr>
          <p:cNvPr id="28" name="Pentagon 20">
            <a:extLst>
              <a:ext uri="{FF2B5EF4-FFF2-40B4-BE49-F238E27FC236}">
                <a16:creationId xmlns:a16="http://schemas.microsoft.com/office/drawing/2014/main" id="{D9CD7D4C-46B4-4827-9020-51B15D2BF0D3}"/>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30" name="Graphic 29" descr="Pencil">
            <a:extLst>
              <a:ext uri="{FF2B5EF4-FFF2-40B4-BE49-F238E27FC236}">
                <a16:creationId xmlns:a16="http://schemas.microsoft.com/office/drawing/2014/main" id="{4FBDD4D8-A3B5-4485-BB62-E0DA2410717D}"/>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22102" y="158439"/>
            <a:ext cx="579600" cy="579600"/>
          </a:xfrm>
          <a:prstGeom prst="rect">
            <a:avLst/>
          </a:prstGeom>
        </p:spPr>
      </p:pic>
      <p:pic>
        <p:nvPicPr>
          <p:cNvPr id="13" name="Graphic 12" descr="Menu">
            <a:extLst>
              <a:ext uri="{FF2B5EF4-FFF2-40B4-BE49-F238E27FC236}">
                <a16:creationId xmlns:a16="http://schemas.microsoft.com/office/drawing/2014/main" id="{B49B763B-0C6B-40F3-9A43-89550526980E}"/>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6264052" y="5602818"/>
            <a:ext cx="1255182" cy="1255182"/>
          </a:xfrm>
          <a:prstGeom prst="rect">
            <a:avLst/>
          </a:prstGeom>
        </p:spPr>
      </p:pic>
      <p:pic>
        <p:nvPicPr>
          <p:cNvPr id="22" name="Graphic 21" descr="Earbuds">
            <a:extLst>
              <a:ext uri="{FF2B5EF4-FFF2-40B4-BE49-F238E27FC236}">
                <a16:creationId xmlns:a16="http://schemas.microsoft.com/office/drawing/2014/main" id="{EFCD95B9-0F31-495E-8D28-63BF65C04A2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787863" y="5602818"/>
            <a:ext cx="1255182" cy="1255182"/>
          </a:xfrm>
          <a:prstGeom prst="rect">
            <a:avLst/>
          </a:prstGeom>
        </p:spPr>
      </p:pic>
      <p:pic>
        <p:nvPicPr>
          <p:cNvPr id="25" name="Graphic 24" descr="Television">
            <a:extLst>
              <a:ext uri="{FF2B5EF4-FFF2-40B4-BE49-F238E27FC236}">
                <a16:creationId xmlns:a16="http://schemas.microsoft.com/office/drawing/2014/main" id="{AD9E6400-1B4F-4EC1-933C-BD4752E519F1}"/>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4740241" y="5602818"/>
            <a:ext cx="1255182" cy="1255182"/>
          </a:xfrm>
          <a:prstGeom prst="rect">
            <a:avLst/>
          </a:prstGeom>
        </p:spPr>
      </p:pic>
      <p:pic>
        <p:nvPicPr>
          <p:cNvPr id="29" name="Graphic 28" descr="Newspaper">
            <a:extLst>
              <a:ext uri="{FF2B5EF4-FFF2-40B4-BE49-F238E27FC236}">
                <a16:creationId xmlns:a16="http://schemas.microsoft.com/office/drawing/2014/main" id="{13C9EFFE-B5FD-4984-AE7F-2FB1C4807927}"/>
              </a:ext>
            </a:extLst>
          </p:cNvPr>
          <p:cNvPicPr>
            <a:picLocks noChangeAspect="1"/>
          </p:cNvPicPr>
          <p:nvPr/>
        </p:nvPicPr>
        <p:blipFill>
          <a:blip r:embed="rId13">
            <a:extLst>
              <a:ext uri="{96DAC541-7B7A-43D3-8B79-37D633B846F1}">
                <asvg:svgBlip xmlns:asvg="http://schemas.microsoft.com/office/drawing/2016/SVG/main" xmlns="" r:embed="rId14"/>
              </a:ext>
            </a:extLst>
          </a:blip>
          <a:stretch>
            <a:fillRect/>
          </a:stretch>
        </p:blipFill>
        <p:spPr>
          <a:xfrm>
            <a:off x="1692619" y="5614640"/>
            <a:ext cx="1255182" cy="1255182"/>
          </a:xfrm>
          <a:prstGeom prst="rect">
            <a:avLst/>
          </a:prstGeom>
        </p:spPr>
      </p:pic>
      <p:pic>
        <p:nvPicPr>
          <p:cNvPr id="33" name="Graphic 32" descr="Stamp">
            <a:extLst>
              <a:ext uri="{FF2B5EF4-FFF2-40B4-BE49-F238E27FC236}">
                <a16:creationId xmlns:a16="http://schemas.microsoft.com/office/drawing/2014/main" id="{E9414782-C619-499A-8864-D2161676E5F2}"/>
              </a:ext>
            </a:extLst>
          </p:cNvPr>
          <p:cNvPicPr>
            <a:picLocks noChangeAspect="1"/>
          </p:cNvPicPr>
          <p:nvPr/>
        </p:nvPicPr>
        <p:blipFill>
          <a:blip r:embed="rId15">
            <a:extLst>
              <a:ext uri="{96DAC541-7B7A-43D3-8B79-37D633B846F1}">
                <asvg:svgBlip xmlns:asvg="http://schemas.microsoft.com/office/drawing/2016/SVG/main" xmlns="" r:embed="rId16"/>
              </a:ext>
            </a:extLst>
          </a:blip>
          <a:stretch>
            <a:fillRect/>
          </a:stretch>
        </p:blipFill>
        <p:spPr>
          <a:xfrm>
            <a:off x="168808" y="5629581"/>
            <a:ext cx="1255182" cy="1255182"/>
          </a:xfrm>
          <a:prstGeom prst="rect">
            <a:avLst/>
          </a:prstGeom>
        </p:spPr>
      </p:pic>
      <p:sp>
        <p:nvSpPr>
          <p:cNvPr id="35" name="TextBox 34">
            <a:extLst>
              <a:ext uri="{FF2B5EF4-FFF2-40B4-BE49-F238E27FC236}">
                <a16:creationId xmlns:a16="http://schemas.microsoft.com/office/drawing/2014/main" id="{FCB217F0-4B9B-4D61-BF07-6AA1355A0C0C}"/>
              </a:ext>
            </a:extLst>
          </p:cNvPr>
          <p:cNvSpPr txBox="1"/>
          <p:nvPr/>
        </p:nvSpPr>
        <p:spPr>
          <a:xfrm>
            <a:off x="81902" y="6038967"/>
            <a:ext cx="1460500" cy="323165"/>
          </a:xfrm>
          <a:prstGeom prst="rect">
            <a:avLst/>
          </a:prstGeom>
          <a:noFill/>
        </p:spPr>
        <p:txBody>
          <a:bodyPr wrap="square" rtlCol="0">
            <a:spAutoFit/>
          </a:bodyPr>
          <a:lstStyle/>
          <a:p>
            <a:pPr algn="ctr"/>
            <a:r>
              <a:rPr lang="en-GB" sz="1500" b="1" dirty="0"/>
              <a:t>Postcard</a:t>
            </a:r>
          </a:p>
        </p:txBody>
      </p:sp>
      <p:sp>
        <p:nvSpPr>
          <p:cNvPr id="43" name="TextBox 42">
            <a:extLst>
              <a:ext uri="{FF2B5EF4-FFF2-40B4-BE49-F238E27FC236}">
                <a16:creationId xmlns:a16="http://schemas.microsoft.com/office/drawing/2014/main" id="{CDE858D1-BA10-49F7-A137-0DAF1A7F5646}"/>
              </a:ext>
            </a:extLst>
          </p:cNvPr>
          <p:cNvSpPr txBox="1"/>
          <p:nvPr/>
        </p:nvSpPr>
        <p:spPr>
          <a:xfrm>
            <a:off x="1589900" y="5923550"/>
            <a:ext cx="1460500" cy="553998"/>
          </a:xfrm>
          <a:prstGeom prst="rect">
            <a:avLst/>
          </a:prstGeom>
          <a:noFill/>
        </p:spPr>
        <p:txBody>
          <a:bodyPr wrap="square" rtlCol="0">
            <a:spAutoFit/>
          </a:bodyPr>
          <a:lstStyle/>
          <a:p>
            <a:pPr algn="ctr"/>
            <a:r>
              <a:rPr lang="en-GB" sz="1500" b="1" dirty="0"/>
              <a:t>News headlines </a:t>
            </a:r>
          </a:p>
        </p:txBody>
      </p:sp>
      <p:sp>
        <p:nvSpPr>
          <p:cNvPr id="45" name="TextBox 44">
            <a:extLst>
              <a:ext uri="{FF2B5EF4-FFF2-40B4-BE49-F238E27FC236}">
                <a16:creationId xmlns:a16="http://schemas.microsoft.com/office/drawing/2014/main" id="{4312AA35-036B-426C-A13E-D1B2013530A4}"/>
              </a:ext>
            </a:extLst>
          </p:cNvPr>
          <p:cNvSpPr txBox="1"/>
          <p:nvPr/>
        </p:nvSpPr>
        <p:spPr>
          <a:xfrm>
            <a:off x="3377298" y="5923550"/>
            <a:ext cx="940702" cy="553998"/>
          </a:xfrm>
          <a:prstGeom prst="rect">
            <a:avLst/>
          </a:prstGeom>
          <a:noFill/>
        </p:spPr>
        <p:txBody>
          <a:bodyPr wrap="square" rtlCol="0">
            <a:spAutoFit/>
          </a:bodyPr>
          <a:lstStyle/>
          <a:p>
            <a:pPr algn="ctr"/>
            <a:r>
              <a:rPr lang="en-GB" sz="1500" b="1" dirty="0"/>
              <a:t>A picture</a:t>
            </a:r>
          </a:p>
        </p:txBody>
      </p:sp>
      <p:sp>
        <p:nvSpPr>
          <p:cNvPr id="47" name="TextBox 46">
            <a:extLst>
              <a:ext uri="{FF2B5EF4-FFF2-40B4-BE49-F238E27FC236}">
                <a16:creationId xmlns:a16="http://schemas.microsoft.com/office/drawing/2014/main" id="{FCF98CC9-1C73-4F65-B4A8-98E9148EE8C0}"/>
              </a:ext>
            </a:extLst>
          </p:cNvPr>
          <p:cNvSpPr txBox="1"/>
          <p:nvPr/>
        </p:nvSpPr>
        <p:spPr>
          <a:xfrm>
            <a:off x="4827027" y="5923550"/>
            <a:ext cx="1018238" cy="553998"/>
          </a:xfrm>
          <a:prstGeom prst="rect">
            <a:avLst/>
          </a:prstGeom>
          <a:noFill/>
        </p:spPr>
        <p:txBody>
          <a:bodyPr wrap="square" rtlCol="0">
            <a:spAutoFit/>
          </a:bodyPr>
          <a:lstStyle/>
          <a:p>
            <a:pPr algn="ctr"/>
            <a:r>
              <a:rPr lang="en-GB" sz="1500" b="1" dirty="0"/>
              <a:t>A short video</a:t>
            </a:r>
          </a:p>
        </p:txBody>
      </p:sp>
      <p:sp>
        <p:nvSpPr>
          <p:cNvPr id="51" name="TextBox 50">
            <a:extLst>
              <a:ext uri="{FF2B5EF4-FFF2-40B4-BE49-F238E27FC236}">
                <a16:creationId xmlns:a16="http://schemas.microsoft.com/office/drawing/2014/main" id="{61337078-73F9-4042-BEB2-ECF1941A2AE0}"/>
              </a:ext>
            </a:extLst>
          </p:cNvPr>
          <p:cNvSpPr txBox="1"/>
          <p:nvPr/>
        </p:nvSpPr>
        <p:spPr>
          <a:xfrm>
            <a:off x="6487068" y="5923550"/>
            <a:ext cx="843394" cy="553998"/>
          </a:xfrm>
          <a:prstGeom prst="rect">
            <a:avLst/>
          </a:prstGeom>
          <a:noFill/>
        </p:spPr>
        <p:txBody>
          <a:bodyPr wrap="square" rtlCol="0">
            <a:spAutoFit/>
          </a:bodyPr>
          <a:lstStyle/>
          <a:p>
            <a:pPr algn="ctr"/>
            <a:r>
              <a:rPr lang="en-GB" sz="1500" b="1" dirty="0"/>
              <a:t>A leaflet</a:t>
            </a:r>
          </a:p>
        </p:txBody>
      </p:sp>
      <p:sp>
        <p:nvSpPr>
          <p:cNvPr id="55" name="TextBox 54">
            <a:extLst>
              <a:ext uri="{FF2B5EF4-FFF2-40B4-BE49-F238E27FC236}">
                <a16:creationId xmlns:a16="http://schemas.microsoft.com/office/drawing/2014/main" id="{0D21344F-406F-4462-A3B5-BC3A38F69FCB}"/>
              </a:ext>
            </a:extLst>
          </p:cNvPr>
          <p:cNvSpPr txBox="1"/>
          <p:nvPr/>
        </p:nvSpPr>
        <p:spPr>
          <a:xfrm>
            <a:off x="8039099" y="5923550"/>
            <a:ext cx="763893" cy="553998"/>
          </a:xfrm>
          <a:prstGeom prst="rect">
            <a:avLst/>
          </a:prstGeom>
          <a:noFill/>
        </p:spPr>
        <p:txBody>
          <a:bodyPr wrap="square" rtlCol="0">
            <a:spAutoFit/>
          </a:bodyPr>
          <a:lstStyle/>
          <a:p>
            <a:pPr algn="ctr"/>
            <a:r>
              <a:rPr lang="en-GB" sz="1500" b="1" dirty="0"/>
              <a:t>A song</a:t>
            </a:r>
          </a:p>
        </p:txBody>
      </p:sp>
      <p:sp>
        <p:nvSpPr>
          <p:cNvPr id="61" name="Rectangle: Rounded Corners 60">
            <a:extLst>
              <a:ext uri="{FF2B5EF4-FFF2-40B4-BE49-F238E27FC236}">
                <a16:creationId xmlns:a16="http://schemas.microsoft.com/office/drawing/2014/main" id="{7271BAB4-0F15-475E-A821-B452A9984CFE}"/>
              </a:ext>
            </a:extLst>
          </p:cNvPr>
          <p:cNvSpPr/>
          <p:nvPr/>
        </p:nvSpPr>
        <p:spPr>
          <a:xfrm>
            <a:off x="323933" y="3940269"/>
            <a:ext cx="8496133" cy="1277682"/>
          </a:xfrm>
          <a:prstGeom prst="roundRect">
            <a:avLst/>
          </a:prstGeom>
          <a:solidFill>
            <a:schemeClr val="bg2"/>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rPr>
              <a:t>Celebrating the Best of Britain! (5+ mins)</a:t>
            </a:r>
          </a:p>
          <a:p>
            <a:pPr algn="ctr"/>
            <a:r>
              <a:rPr lang="en-GB" sz="1600" dirty="0">
                <a:solidFill>
                  <a:schemeClr val="tx1"/>
                </a:solidFill>
                <a:latin typeface="Century Gothic" panose="020B0502020202020204" pitchFamily="34" charset="0"/>
              </a:rPr>
              <a:t>Now you’ve thought about your favourite things, it’s time to celebrate them! You can choose any of the ways below, but think carefully about how you can show/explain the reasons why the thing(s) you have chosen are great!</a:t>
            </a:r>
          </a:p>
        </p:txBody>
      </p:sp>
      <p:pic>
        <p:nvPicPr>
          <p:cNvPr id="63" name="Picture 62">
            <a:extLst>
              <a:ext uri="{FF2B5EF4-FFF2-40B4-BE49-F238E27FC236}">
                <a16:creationId xmlns:a16="http://schemas.microsoft.com/office/drawing/2014/main" id="{EDA08FC8-164C-4506-A41D-3030E6A3D0A3}"/>
              </a:ext>
            </a:extLst>
          </p:cNvPr>
          <p:cNvPicPr>
            <a:picLocks noChangeAspect="1"/>
          </p:cNvPicPr>
          <p:nvPr/>
        </p:nvPicPr>
        <p:blipFill>
          <a:blip r:embed="rId17" cstate="print">
            <a:extLst>
              <a:ext uri="{28A0092B-C50C-407E-A947-70E740481C1C}">
                <a14:useLocalDpi xmlns:a14="http://schemas.microsoft.com/office/drawing/2010/main"/>
              </a:ext>
            </a:extLst>
          </a:blip>
          <a:stretch>
            <a:fillRect/>
          </a:stretch>
        </p:blipFill>
        <p:spPr>
          <a:xfrm>
            <a:off x="323933" y="2644170"/>
            <a:ext cx="1428459" cy="926871"/>
          </a:xfrm>
          <a:prstGeom prst="roundRect">
            <a:avLst/>
          </a:prstGeom>
        </p:spPr>
      </p:pic>
      <p:pic>
        <p:nvPicPr>
          <p:cNvPr id="67" name="Picture 66">
            <a:extLst>
              <a:ext uri="{FF2B5EF4-FFF2-40B4-BE49-F238E27FC236}">
                <a16:creationId xmlns:a16="http://schemas.microsoft.com/office/drawing/2014/main" id="{7A1B8EAD-171A-467D-8398-0B7EFB042546}"/>
              </a:ext>
            </a:extLst>
          </p:cNvPr>
          <p:cNvPicPr>
            <a:picLocks noChangeAspect="1"/>
          </p:cNvPicPr>
          <p:nvPr/>
        </p:nvPicPr>
        <p:blipFill>
          <a:blip r:embed="rId18" cstate="print">
            <a:extLst>
              <a:ext uri="{28A0092B-C50C-407E-A947-70E740481C1C}">
                <a14:useLocalDpi xmlns:a14="http://schemas.microsoft.com/office/drawing/2010/main"/>
              </a:ext>
            </a:extLst>
          </a:blip>
          <a:stretch>
            <a:fillRect/>
          </a:stretch>
        </p:blipFill>
        <p:spPr>
          <a:xfrm>
            <a:off x="7384648" y="2643205"/>
            <a:ext cx="1435418" cy="928800"/>
          </a:xfrm>
          <a:prstGeom prst="roundRect">
            <a:avLst/>
          </a:prstGeom>
        </p:spPr>
      </p:pic>
      <p:pic>
        <p:nvPicPr>
          <p:cNvPr id="69" name="Picture 68">
            <a:extLst>
              <a:ext uri="{FF2B5EF4-FFF2-40B4-BE49-F238E27FC236}">
                <a16:creationId xmlns:a16="http://schemas.microsoft.com/office/drawing/2014/main" id="{28EC6076-8F62-4C85-8C87-EC5E9665FA1E}"/>
              </a:ext>
            </a:extLst>
          </p:cNvPr>
          <p:cNvPicPr>
            <a:picLocks noChangeAspect="1"/>
          </p:cNvPicPr>
          <p:nvPr/>
        </p:nvPicPr>
        <p:blipFill>
          <a:blip r:embed="rId19" cstate="print">
            <a:extLst>
              <a:ext uri="{28A0092B-C50C-407E-A947-70E740481C1C}">
                <a14:useLocalDpi xmlns:a14="http://schemas.microsoft.com/office/drawing/2010/main"/>
              </a:ext>
            </a:extLst>
          </a:blip>
          <a:stretch>
            <a:fillRect/>
          </a:stretch>
        </p:blipFill>
        <p:spPr>
          <a:xfrm>
            <a:off x="3753426" y="2643205"/>
            <a:ext cx="1441383" cy="928800"/>
          </a:xfrm>
          <a:prstGeom prst="roundRect">
            <a:avLst/>
          </a:prstGeom>
        </p:spPr>
      </p:pic>
      <p:pic>
        <p:nvPicPr>
          <p:cNvPr id="3074" name="Picture 2" descr="CBBC - CBBC - BBC">
            <a:extLst>
              <a:ext uri="{FF2B5EF4-FFF2-40B4-BE49-F238E27FC236}">
                <a16:creationId xmlns:a16="http://schemas.microsoft.com/office/drawing/2014/main" id="{F5D90D2A-B036-4192-8085-E4E5E50D2793}"/>
              </a:ext>
            </a:extLst>
          </p:cNvPr>
          <p:cNvPicPr>
            <a:picLocks noChangeAspect="1" noChangeArrowheads="1"/>
          </p:cNvPicPr>
          <p:nvPr/>
        </p:nvPicPr>
        <p:blipFill>
          <a:blip r:embed="rId20">
            <a:extLst>
              <a:ext uri="{28A0092B-C50C-407E-A947-70E740481C1C}">
                <a14:useLocalDpi xmlns:a14="http://schemas.microsoft.com/office/drawing/2010/main"/>
              </a:ext>
            </a:extLst>
          </a:blip>
          <a:srcRect/>
          <a:stretch>
            <a:fillRect/>
          </a:stretch>
        </p:blipFill>
        <p:spPr bwMode="auto">
          <a:xfrm>
            <a:off x="5280041" y="2539656"/>
            <a:ext cx="2019374" cy="1135898"/>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2" descr="Fred Perry Logo transparent PNG - StickPNG">
            <a:extLst>
              <a:ext uri="{FF2B5EF4-FFF2-40B4-BE49-F238E27FC236}">
                <a16:creationId xmlns:a16="http://schemas.microsoft.com/office/drawing/2014/main" id="{18F59425-3FD0-4FC4-88BF-3001F9FCEDC9}"/>
              </a:ext>
            </a:extLst>
          </p:cNvPr>
          <p:cNvPicPr>
            <a:picLocks noChangeAspect="1" noChangeArrowheads="1"/>
          </p:cNvPicPr>
          <p:nvPr/>
        </p:nvPicPr>
        <p:blipFill>
          <a:blip r:embed="rId21" cstate="print">
            <a:extLst>
              <a:ext uri="{28A0092B-C50C-407E-A947-70E740481C1C}">
                <a14:useLocalDpi xmlns:a14="http://schemas.microsoft.com/office/drawing/2010/main"/>
              </a:ext>
            </a:extLst>
          </a:blip>
          <a:srcRect/>
          <a:stretch>
            <a:fillRect/>
          </a:stretch>
        </p:blipFill>
        <p:spPr bwMode="auto">
          <a:xfrm>
            <a:off x="1837624" y="2644170"/>
            <a:ext cx="1830570" cy="9268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9635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5"/>
                                        </p:tgtEl>
                                        <p:attrNameLst>
                                          <p:attrName>style.visibility</p:attrName>
                                        </p:attrNameLst>
                                      </p:cBhvr>
                                      <p:to>
                                        <p:strVal val="visible"/>
                                      </p:to>
                                    </p:set>
                                    <p:animEffect transition="in" filter="fade">
                                      <p:cBhvr>
                                        <p:cTn id="10" dur="500"/>
                                        <p:tgtEl>
                                          <p:spTgt spid="3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500"/>
                                        <p:tgtEl>
                                          <p:spTgt spid="4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5"/>
                                        </p:tgtEl>
                                        <p:attrNameLst>
                                          <p:attrName>style.visibility</p:attrName>
                                        </p:attrNameLst>
                                      </p:cBhvr>
                                      <p:to>
                                        <p:strVal val="visible"/>
                                      </p:to>
                                    </p:set>
                                    <p:animEffect transition="in" filter="fade">
                                      <p:cBhvr>
                                        <p:cTn id="16" dur="500"/>
                                        <p:tgtEl>
                                          <p:spTgt spid="4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47"/>
                                        </p:tgtEl>
                                        <p:attrNameLst>
                                          <p:attrName>style.visibility</p:attrName>
                                        </p:attrNameLst>
                                      </p:cBhvr>
                                      <p:to>
                                        <p:strVal val="visible"/>
                                      </p:to>
                                    </p:set>
                                    <p:animEffect transition="in" filter="fade">
                                      <p:cBhvr>
                                        <p:cTn id="19" dur="500"/>
                                        <p:tgtEl>
                                          <p:spTgt spid="4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1"/>
                                        </p:tgtEl>
                                        <p:attrNameLst>
                                          <p:attrName>style.visibility</p:attrName>
                                        </p:attrNameLst>
                                      </p:cBhvr>
                                      <p:to>
                                        <p:strVal val="visible"/>
                                      </p:to>
                                    </p:set>
                                    <p:animEffect transition="in" filter="fade">
                                      <p:cBhvr>
                                        <p:cTn id="22" dur="500"/>
                                        <p:tgtEl>
                                          <p:spTgt spid="5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55"/>
                                        </p:tgtEl>
                                        <p:attrNameLst>
                                          <p:attrName>style.visibility</p:attrName>
                                        </p:attrNameLst>
                                      </p:cBhvr>
                                      <p:to>
                                        <p:strVal val="visible"/>
                                      </p:to>
                                    </p:set>
                                    <p:animEffect transition="in" filter="fade">
                                      <p:cBhvr>
                                        <p:cTn id="25" dur="500"/>
                                        <p:tgtEl>
                                          <p:spTgt spid="5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61"/>
                                        </p:tgtEl>
                                        <p:attrNameLst>
                                          <p:attrName>style.visibility</p:attrName>
                                        </p:attrNameLst>
                                      </p:cBhvr>
                                      <p:to>
                                        <p:strVal val="visible"/>
                                      </p:to>
                                    </p:set>
                                    <p:animEffect transition="in" filter="fade">
                                      <p:cBhvr>
                                        <p:cTn id="28" dur="500"/>
                                        <p:tgtEl>
                                          <p:spTgt spid="61"/>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par>
                                <p:cTn id="32" presetID="10" presetClass="entr" presetSubtype="0" fill="hold"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500"/>
                                        <p:tgtEl>
                                          <p:spTgt spid="13"/>
                                        </p:tgtEl>
                                      </p:cBhvr>
                                    </p:animEffect>
                                  </p:childTnLst>
                                </p:cTn>
                              </p:par>
                              <p:par>
                                <p:cTn id="35" presetID="10" presetClass="entr" presetSubtype="0" fill="hold"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par>
                                <p:cTn id="38" presetID="10" presetClass="entr" presetSubtype="0" fill="hold"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500"/>
                                        <p:tgtEl>
                                          <p:spTgt spid="25"/>
                                        </p:tgtEl>
                                      </p:cBhvr>
                                    </p:animEffect>
                                  </p:childTnLst>
                                </p:cTn>
                              </p:par>
                              <p:par>
                                <p:cTn id="41" presetID="10" presetClass="entr" presetSubtype="0" fill="hold" nodeType="with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fade">
                                      <p:cBhvr>
                                        <p:cTn id="43" dur="500"/>
                                        <p:tgtEl>
                                          <p:spTgt spid="29"/>
                                        </p:tgtEl>
                                      </p:cBhvr>
                                    </p:animEffect>
                                  </p:childTnLst>
                                </p:cTn>
                              </p:par>
                              <p:par>
                                <p:cTn id="44" presetID="10" presetClass="entr" presetSubtype="0" fill="hold" nodeType="with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fade">
                                      <p:cBhvr>
                                        <p:cTn id="46"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5" grpId="0"/>
      <p:bldP spid="43" grpId="0"/>
      <p:bldP spid="45" grpId="0"/>
      <p:bldP spid="47" grpId="0"/>
      <p:bldP spid="51" grpId="0"/>
      <p:bldP spid="55" grpId="0"/>
      <p:bldP spid="6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94091B2-5607-4600-97C1-CEC3F0370156}"/>
              </a:ext>
            </a:extLst>
          </p:cNvPr>
          <p:cNvSpPr>
            <a:spLocks noGrp="1"/>
          </p:cNvSpPr>
          <p:nvPr>
            <p:ph type="body" sz="quarter" idx="13"/>
          </p:nvPr>
        </p:nvSpPr>
        <p:spPr>
          <a:xfrm>
            <a:off x="2107197" y="1367907"/>
            <a:ext cx="1736978" cy="1103776"/>
          </a:xfrm>
        </p:spPr>
        <p:txBody>
          <a:bodyPr/>
          <a:lstStyle/>
          <a:p>
            <a:r>
              <a:rPr lang="en-GB" dirty="0"/>
              <a:t>Starter: Can you find US?</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6814190" y="2730463"/>
            <a:ext cx="2154879" cy="1103776"/>
          </a:xfrm>
          <a:solidFill>
            <a:schemeClr val="bg1"/>
          </a:solidFill>
        </p:spPr>
        <p:txBody>
          <a:bodyPr/>
          <a:lstStyle/>
          <a:p>
            <a:r>
              <a:rPr lang="en-GB" dirty="0"/>
              <a:t>Why are we talking about this?</a:t>
            </a:r>
          </a:p>
        </p:txBody>
      </p:sp>
      <p:sp>
        <p:nvSpPr>
          <p:cNvPr id="5" name="Text Placeholder 4">
            <a:extLst>
              <a:ext uri="{FF2B5EF4-FFF2-40B4-BE49-F238E27FC236}">
                <a16:creationId xmlns:a16="http://schemas.microsoft.com/office/drawing/2014/main" id="{67FCC9CB-CEE9-40CA-A60C-712F495F600B}"/>
              </a:ext>
            </a:extLst>
          </p:cNvPr>
          <p:cNvSpPr>
            <a:spLocks noGrp="1"/>
          </p:cNvSpPr>
          <p:nvPr>
            <p:ph type="body" sz="quarter" idx="15"/>
          </p:nvPr>
        </p:nvSpPr>
        <p:spPr>
          <a:xfrm>
            <a:off x="6089583" y="1361833"/>
            <a:ext cx="1736883" cy="1103776"/>
          </a:xfrm>
          <a:solidFill>
            <a:schemeClr val="bg1"/>
          </a:solidFill>
        </p:spPr>
        <p:txBody>
          <a:bodyPr/>
          <a:lstStyle/>
          <a:p>
            <a:r>
              <a:rPr lang="en-GB" dirty="0"/>
              <a:t>Which do you prefer?</a:t>
            </a:r>
          </a:p>
        </p:txBody>
      </p:sp>
      <p:sp>
        <p:nvSpPr>
          <p:cNvPr id="6" name="Text Placeholder 5">
            <a:extLst>
              <a:ext uri="{FF2B5EF4-FFF2-40B4-BE49-F238E27FC236}">
                <a16:creationId xmlns:a16="http://schemas.microsoft.com/office/drawing/2014/main" id="{DFE4217A-A6F1-4C42-8576-AE5299D46599}"/>
              </a:ext>
            </a:extLst>
          </p:cNvPr>
          <p:cNvSpPr>
            <a:spLocks noGrp="1"/>
          </p:cNvSpPr>
          <p:nvPr>
            <p:ph type="body" sz="quarter" idx="16"/>
          </p:nvPr>
        </p:nvSpPr>
        <p:spPr>
          <a:xfrm>
            <a:off x="2955710" y="3017730"/>
            <a:ext cx="2046570" cy="1103776"/>
          </a:xfrm>
          <a:solidFill>
            <a:schemeClr val="bg1"/>
          </a:solidFill>
        </p:spPr>
        <p:txBody>
          <a:bodyPr anchor="ctr"/>
          <a:lstStyle/>
          <a:p>
            <a:r>
              <a:rPr lang="en-GB" dirty="0"/>
              <a:t>Why the US?</a:t>
            </a:r>
          </a:p>
        </p:txBody>
      </p:sp>
      <p:sp>
        <p:nvSpPr>
          <p:cNvPr id="15" name="Text Placeholder 4">
            <a:extLst>
              <a:ext uri="{FF2B5EF4-FFF2-40B4-BE49-F238E27FC236}">
                <a16:creationId xmlns:a16="http://schemas.microsoft.com/office/drawing/2014/main" id="{E39EA3E9-7344-4ACE-93DB-EC7455ECAE42}"/>
              </a:ext>
            </a:extLst>
          </p:cNvPr>
          <p:cNvSpPr txBox="1">
            <a:spLocks/>
          </p:cNvSpPr>
          <p:nvPr/>
        </p:nvSpPr>
        <p:spPr>
          <a:xfrm>
            <a:off x="5699491" y="5527965"/>
            <a:ext cx="1736883" cy="1103776"/>
          </a:xfrm>
          <a:prstGeom prst="roundRect">
            <a:avLst/>
          </a:prstGeom>
          <a:solidFill>
            <a:schemeClr val="accent5"/>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Vote!</a:t>
            </a:r>
          </a:p>
        </p:txBody>
      </p:sp>
      <p:sp>
        <p:nvSpPr>
          <p:cNvPr id="16" name="Text Placeholder 4">
            <a:extLst>
              <a:ext uri="{FF2B5EF4-FFF2-40B4-BE49-F238E27FC236}">
                <a16:creationId xmlns:a16="http://schemas.microsoft.com/office/drawing/2014/main" id="{2D7D92B0-7F54-4A4D-8EFC-D780631A2F8D}"/>
              </a:ext>
            </a:extLst>
          </p:cNvPr>
          <p:cNvSpPr txBox="1">
            <a:spLocks/>
          </p:cNvSpPr>
          <p:nvPr/>
        </p:nvSpPr>
        <p:spPr>
          <a:xfrm>
            <a:off x="484355" y="3899623"/>
            <a:ext cx="1736883" cy="1103776"/>
          </a:xfrm>
          <a:prstGeom prst="roundRect">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Is it a bad thing?</a:t>
            </a:r>
          </a:p>
        </p:txBody>
      </p:sp>
      <p:pic>
        <p:nvPicPr>
          <p:cNvPr id="8" name="Picture 7" descr="A picture containing drawing&#10;&#10;Description automatically generated">
            <a:extLst>
              <a:ext uri="{FF2B5EF4-FFF2-40B4-BE49-F238E27FC236}">
                <a16:creationId xmlns:a16="http://schemas.microsoft.com/office/drawing/2014/main" id="{0D96D7EC-E4D6-4A2B-BC19-6C5716686197}"/>
              </a:ext>
            </a:extLst>
          </p:cNvPr>
          <p:cNvPicPr>
            <a:picLocks noChangeAspect="1"/>
          </p:cNvPicPr>
          <p:nvPr/>
        </p:nvPicPr>
        <p:blipFill>
          <a:blip r:embed="rId3"/>
          <a:stretch>
            <a:fillRect/>
          </a:stretch>
        </p:blipFill>
        <p:spPr>
          <a:xfrm rot="432840">
            <a:off x="6199767" y="2786499"/>
            <a:ext cx="952500" cy="952500"/>
          </a:xfrm>
          <a:prstGeom prst="rect">
            <a:avLst/>
          </a:prstGeom>
        </p:spPr>
      </p:pic>
      <p:pic>
        <p:nvPicPr>
          <p:cNvPr id="22" name="Picture 21" descr="Icon&#10;&#10;Description automatically generated">
            <a:extLst>
              <a:ext uri="{FF2B5EF4-FFF2-40B4-BE49-F238E27FC236}">
                <a16:creationId xmlns:a16="http://schemas.microsoft.com/office/drawing/2014/main" id="{3E664BEB-27F2-4E25-984D-F042D49EECF0}"/>
              </a:ext>
            </a:extLst>
          </p:cNvPr>
          <p:cNvPicPr>
            <a:picLocks noChangeAspect="1"/>
          </p:cNvPicPr>
          <p:nvPr/>
        </p:nvPicPr>
        <p:blipFill>
          <a:blip r:embed="rId4"/>
          <a:stretch>
            <a:fillRect/>
          </a:stretch>
        </p:blipFill>
        <p:spPr>
          <a:xfrm>
            <a:off x="3619500" y="1422169"/>
            <a:ext cx="952500" cy="952500"/>
          </a:xfrm>
          <a:prstGeom prst="rect">
            <a:avLst/>
          </a:prstGeom>
        </p:spPr>
      </p:pic>
      <p:pic>
        <p:nvPicPr>
          <p:cNvPr id="24" name="Picture 23" descr="A picture containing light&#10;&#10;Description automatically generated">
            <a:extLst>
              <a:ext uri="{FF2B5EF4-FFF2-40B4-BE49-F238E27FC236}">
                <a16:creationId xmlns:a16="http://schemas.microsoft.com/office/drawing/2014/main" id="{8264D212-DA9D-48E1-8D91-91EFD7A8DEDD}"/>
              </a:ext>
            </a:extLst>
          </p:cNvPr>
          <p:cNvPicPr>
            <a:picLocks noChangeAspect="1"/>
          </p:cNvPicPr>
          <p:nvPr/>
        </p:nvPicPr>
        <p:blipFill>
          <a:blip r:embed="rId5"/>
          <a:stretch>
            <a:fillRect/>
          </a:stretch>
        </p:blipFill>
        <p:spPr>
          <a:xfrm>
            <a:off x="4572000" y="3017730"/>
            <a:ext cx="952500" cy="952500"/>
          </a:xfrm>
          <a:prstGeom prst="rect">
            <a:avLst/>
          </a:prstGeom>
        </p:spPr>
      </p:pic>
      <p:pic>
        <p:nvPicPr>
          <p:cNvPr id="29" name="Picture 28" descr="A picture containing icon&#10;&#10;Description automatically generated">
            <a:extLst>
              <a:ext uri="{FF2B5EF4-FFF2-40B4-BE49-F238E27FC236}">
                <a16:creationId xmlns:a16="http://schemas.microsoft.com/office/drawing/2014/main" id="{DB138D89-94AD-4D7F-9FE5-7EC9C7F78E3D}"/>
              </a:ext>
            </a:extLst>
          </p:cNvPr>
          <p:cNvPicPr>
            <a:picLocks noChangeAspect="1"/>
          </p:cNvPicPr>
          <p:nvPr/>
        </p:nvPicPr>
        <p:blipFill>
          <a:blip r:embed="rId6"/>
          <a:stretch>
            <a:fillRect/>
          </a:stretch>
        </p:blipFill>
        <p:spPr>
          <a:xfrm>
            <a:off x="5740292" y="4705425"/>
            <a:ext cx="952500" cy="952500"/>
          </a:xfrm>
          <a:prstGeom prst="rect">
            <a:avLst/>
          </a:prstGeom>
        </p:spPr>
      </p:pic>
      <p:pic>
        <p:nvPicPr>
          <p:cNvPr id="7" name="Picture 6" descr="A picture containing clock&#10;&#10;Description automatically generated">
            <a:extLst>
              <a:ext uri="{FF2B5EF4-FFF2-40B4-BE49-F238E27FC236}">
                <a16:creationId xmlns:a16="http://schemas.microsoft.com/office/drawing/2014/main" id="{4E59E946-64F0-468D-93C7-DDD20F02B42B}"/>
              </a:ext>
            </a:extLst>
          </p:cNvPr>
          <p:cNvPicPr>
            <a:picLocks noChangeAspect="1"/>
          </p:cNvPicPr>
          <p:nvPr/>
        </p:nvPicPr>
        <p:blipFill>
          <a:blip r:embed="rId7"/>
          <a:stretch>
            <a:fillRect/>
          </a:stretch>
        </p:blipFill>
        <p:spPr>
          <a:xfrm>
            <a:off x="338784" y="3169006"/>
            <a:ext cx="952500" cy="952500"/>
          </a:xfrm>
          <a:prstGeom prst="rect">
            <a:avLst/>
          </a:prstGeom>
        </p:spPr>
      </p:pic>
      <p:sp>
        <p:nvSpPr>
          <p:cNvPr id="23" name="Text Placeholder 11">
            <a:extLst>
              <a:ext uri="{FF2B5EF4-FFF2-40B4-BE49-F238E27FC236}">
                <a16:creationId xmlns:a16="http://schemas.microsoft.com/office/drawing/2014/main" id="{4AFF8987-9D1D-4B19-97C8-7D21B89D29A7}"/>
              </a:ext>
            </a:extLst>
          </p:cNvPr>
          <p:cNvSpPr txBox="1">
            <a:spLocks/>
          </p:cNvSpPr>
          <p:nvPr/>
        </p:nvSpPr>
        <p:spPr>
          <a:xfrm>
            <a:off x="2681688" y="5407628"/>
            <a:ext cx="2064731" cy="1144575"/>
          </a:xfrm>
          <a:prstGeom prst="ellipse">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6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Ext: Celebrating the Best of Britain!</a:t>
            </a:r>
          </a:p>
        </p:txBody>
      </p:sp>
      <p:pic>
        <p:nvPicPr>
          <p:cNvPr id="25" name="Picture 24" descr="A picture containing window, building, drawing&#10;&#10;Description automatically generated">
            <a:extLst>
              <a:ext uri="{FF2B5EF4-FFF2-40B4-BE49-F238E27FC236}">
                <a16:creationId xmlns:a16="http://schemas.microsoft.com/office/drawing/2014/main" id="{7696D43C-F397-4559-84EB-EA2056856D83}"/>
              </a:ext>
            </a:extLst>
          </p:cNvPr>
          <p:cNvPicPr>
            <a:picLocks noChangeAspect="1"/>
          </p:cNvPicPr>
          <p:nvPr/>
        </p:nvPicPr>
        <p:blipFill>
          <a:blip r:embed="rId8"/>
          <a:stretch>
            <a:fillRect/>
          </a:stretch>
        </p:blipFill>
        <p:spPr>
          <a:xfrm rot="20632762">
            <a:off x="2185037" y="5181674"/>
            <a:ext cx="952500" cy="952500"/>
          </a:xfrm>
          <a:prstGeom prst="rect">
            <a:avLst/>
          </a:prstGeom>
        </p:spPr>
      </p:pic>
      <p:pic>
        <p:nvPicPr>
          <p:cNvPr id="26" name="Picture 25" descr="A close up of a logo&#10;&#10;Description automatically generated">
            <a:extLst>
              <a:ext uri="{FF2B5EF4-FFF2-40B4-BE49-F238E27FC236}">
                <a16:creationId xmlns:a16="http://schemas.microsoft.com/office/drawing/2014/main" id="{23BB2E7D-9B9B-4BF7-86BF-C69C680845F2}"/>
              </a:ext>
            </a:extLst>
          </p:cNvPr>
          <p:cNvPicPr>
            <a:picLocks noChangeAspect="1"/>
          </p:cNvPicPr>
          <p:nvPr/>
        </p:nvPicPr>
        <p:blipFill>
          <a:blip r:embed="rId9"/>
          <a:stretch>
            <a:fillRect/>
          </a:stretch>
        </p:blipFill>
        <p:spPr>
          <a:xfrm>
            <a:off x="5137083" y="1112497"/>
            <a:ext cx="952500" cy="952500"/>
          </a:xfrm>
          <a:prstGeom prst="rect">
            <a:avLst/>
          </a:prstGeom>
        </p:spPr>
      </p:pic>
    </p:spTree>
    <p:extLst>
      <p:ext uri="{BB962C8B-B14F-4D97-AF65-F5344CB8AC3E}">
        <p14:creationId xmlns:p14="http://schemas.microsoft.com/office/powerpoint/2010/main" val="20352676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3382701E-A46A-4032-9B84-AB5A2299EF2C}"/>
              </a:ext>
            </a:extLst>
          </p:cNvPr>
          <p:cNvSpPr/>
          <p:nvPr/>
        </p:nvSpPr>
        <p:spPr>
          <a:xfrm>
            <a:off x="347854" y="1457937"/>
            <a:ext cx="4713207" cy="2223971"/>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Your News – a different way</a:t>
            </a:r>
          </a:p>
          <a:p>
            <a:pPr algn="ctr"/>
            <a:r>
              <a:rPr lang="en-GB" sz="1600" dirty="0">
                <a:solidFill>
                  <a:schemeClr val="tx1"/>
                </a:solidFill>
                <a:latin typeface="Century Gothic"/>
                <a:ea typeface="Lato" panose="020F0502020204030203" pitchFamily="34" charset="0"/>
                <a:cs typeface="Century Gothic"/>
              </a:rPr>
              <a:t>You’ve probably already heard of Newsround, but what if reading is your thing? </a:t>
            </a:r>
            <a:r>
              <a:rPr lang="en-GB" sz="1600" b="1" dirty="0">
                <a:solidFill>
                  <a:schemeClr val="tx1"/>
                </a:solidFill>
                <a:latin typeface="Century Gothic"/>
                <a:ea typeface="Lato" panose="020F0502020204030203" pitchFamily="34" charset="0"/>
                <a:cs typeface="Century Gothic"/>
              </a:rPr>
              <a:t>First News </a:t>
            </a:r>
            <a:r>
              <a:rPr lang="en-GB" sz="1600" dirty="0">
                <a:solidFill>
                  <a:schemeClr val="tx1"/>
                </a:solidFill>
                <a:latin typeface="Century Gothic"/>
                <a:ea typeface="Lato" panose="020F0502020204030203" pitchFamily="34" charset="0"/>
                <a:cs typeface="Century Gothic"/>
              </a:rPr>
              <a:t>is an award winning newspaper written for children! For 3 free issues for your class, just ask your teacher to click the image!</a:t>
            </a:r>
          </a:p>
        </p:txBody>
      </p:sp>
      <p:sp>
        <p:nvSpPr>
          <p:cNvPr id="5" name="Rectangle: Rounded Corners 4">
            <a:extLst>
              <a:ext uri="{FF2B5EF4-FFF2-40B4-BE49-F238E27FC236}">
                <a16:creationId xmlns:a16="http://schemas.microsoft.com/office/drawing/2014/main" id="{7664CD9D-B721-4AC1-9E38-919E6B09477F}"/>
              </a:ext>
            </a:extLst>
          </p:cNvPr>
          <p:cNvSpPr/>
          <p:nvPr/>
        </p:nvSpPr>
        <p:spPr>
          <a:xfrm>
            <a:off x="4082939" y="4255426"/>
            <a:ext cx="4713207" cy="2223972"/>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World News Club</a:t>
            </a:r>
          </a:p>
          <a:p>
            <a:pPr algn="ctr"/>
            <a:r>
              <a:rPr lang="en-GB" sz="1600" dirty="0">
                <a:solidFill>
                  <a:schemeClr val="tx1"/>
                </a:solidFill>
                <a:latin typeface="Century Gothic"/>
                <a:ea typeface="Lato" panose="020F0502020204030203" pitchFamily="34" charset="0"/>
                <a:cs typeface="Century Gothic"/>
              </a:rPr>
              <a:t>If you’d like to learn more about different countries in the world, why not start up your own World News Club? You could even create your own school newspaper or film a short news programme each week!</a:t>
            </a:r>
            <a:endParaRPr lang="en-GB" sz="1600" dirty="0">
              <a:solidFill>
                <a:schemeClr val="accent2"/>
              </a:solidFill>
              <a:latin typeface="Century Gothic"/>
              <a:ea typeface="Lato" panose="020F0502020204030203" pitchFamily="34" charset="0"/>
              <a:cs typeface="Century Gothic"/>
            </a:endParaRPr>
          </a:p>
        </p:txBody>
      </p:sp>
      <p:sp>
        <p:nvSpPr>
          <p:cNvPr id="7" name="Rectangle: Rounded Corners 6">
            <a:extLst>
              <a:ext uri="{FF2B5EF4-FFF2-40B4-BE49-F238E27FC236}">
                <a16:creationId xmlns:a16="http://schemas.microsoft.com/office/drawing/2014/main" id="{DBD2F06F-9779-417E-B0FF-3D85A3C03A99}"/>
              </a:ext>
            </a:extLst>
          </p:cNvPr>
          <p:cNvSpPr/>
          <p:nvPr/>
        </p:nvSpPr>
        <p:spPr>
          <a:xfrm>
            <a:off x="1971443" y="1247091"/>
            <a:ext cx="1466028" cy="424890"/>
          </a:xfrm>
          <a:prstGeom prst="roundRec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solidFill>
                  <a:schemeClr val="bg1"/>
                </a:solidFill>
              </a:rPr>
              <a:t> Quick idea</a:t>
            </a:r>
          </a:p>
        </p:txBody>
      </p:sp>
      <p:sp>
        <p:nvSpPr>
          <p:cNvPr id="9" name="Rectangle: Rounded Corners 8">
            <a:extLst>
              <a:ext uri="{FF2B5EF4-FFF2-40B4-BE49-F238E27FC236}">
                <a16:creationId xmlns:a16="http://schemas.microsoft.com/office/drawing/2014/main" id="{FE501E53-D371-4B42-A5E0-C0BF0632DA5A}"/>
              </a:ext>
            </a:extLst>
          </p:cNvPr>
          <p:cNvSpPr/>
          <p:nvPr/>
        </p:nvSpPr>
        <p:spPr>
          <a:xfrm>
            <a:off x="5706528" y="4042981"/>
            <a:ext cx="1466028" cy="424890"/>
          </a:xfrm>
          <a:prstGeom prst="roundRect">
            <a:avLst/>
          </a:prstGeom>
          <a:solidFill>
            <a:schemeClr val="accent2"/>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solidFill>
                  <a:schemeClr val="bg1"/>
                </a:solidFill>
              </a:rPr>
              <a:t> Big idea</a:t>
            </a:r>
          </a:p>
        </p:txBody>
      </p:sp>
      <p:pic>
        <p:nvPicPr>
          <p:cNvPr id="4098" name="Picture 2" descr="Subscribe to First News Kids Newspaper | First News">
            <a:hlinkClick r:id="rId3"/>
            <a:extLst>
              <a:ext uri="{FF2B5EF4-FFF2-40B4-BE49-F238E27FC236}">
                <a16:creationId xmlns:a16="http://schemas.microsoft.com/office/drawing/2014/main" id="{6011987A-4BD0-4DDE-951B-7C5453397EF7}"/>
              </a:ext>
            </a:extLst>
          </p:cNvPr>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5358675" y="1395878"/>
            <a:ext cx="3437471" cy="2413391"/>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848EF899-FA7E-472B-A433-84202C714C52}"/>
              </a:ext>
            </a:extLst>
          </p:cNvPr>
          <p:cNvPicPr>
            <a:picLocks noChangeAspect="1"/>
          </p:cNvPicPr>
          <p:nvPr/>
        </p:nvPicPr>
        <p:blipFill rotWithShape="1">
          <a:blip r:embed="rId5" cstate="hqprint">
            <a:extLst>
              <a:ext uri="{28A0092B-C50C-407E-A947-70E740481C1C}">
                <a14:useLocalDpi xmlns:a14="http://schemas.microsoft.com/office/drawing/2010/main"/>
              </a:ext>
            </a:extLst>
          </a:blip>
          <a:srcRect/>
          <a:stretch/>
        </p:blipFill>
        <p:spPr>
          <a:xfrm>
            <a:off x="347854" y="4107731"/>
            <a:ext cx="3437471" cy="2519362"/>
          </a:xfrm>
          <a:prstGeom prst="rect">
            <a:avLst/>
          </a:prstGeom>
        </p:spPr>
      </p:pic>
    </p:spTree>
    <p:extLst>
      <p:ext uri="{BB962C8B-B14F-4D97-AF65-F5344CB8AC3E}">
        <p14:creationId xmlns:p14="http://schemas.microsoft.com/office/powerpoint/2010/main" val="24898111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CC3D62E-8929-4448-A9F3-4052F8E6B03F}"/>
              </a:ext>
            </a:extLst>
          </p:cNvPr>
          <p:cNvSpPr>
            <a:spLocks noGrp="1"/>
          </p:cNvSpPr>
          <p:nvPr>
            <p:ph type="body" sz="quarter" idx="14"/>
          </p:nvPr>
        </p:nvSpPr>
        <p:spPr>
          <a:xfrm>
            <a:off x="412751" y="2140961"/>
            <a:ext cx="4176713" cy="3336176"/>
          </a:xfrm>
        </p:spPr>
        <p:txBody>
          <a:bodyPr>
            <a:normAutofit/>
          </a:bodyPr>
          <a:lstStyle/>
          <a:p>
            <a:r>
              <a:rPr lang="en-GB" dirty="0"/>
              <a:t>We’re more focused on the issues and arguments in the US than what’s happening in our own country.</a:t>
            </a:r>
          </a:p>
          <a:p>
            <a:r>
              <a:rPr lang="en-GB" dirty="0"/>
              <a:t>We give the US a lot of attention and money, when really it would be better to focus on the UK. </a:t>
            </a:r>
          </a:p>
          <a:p>
            <a:r>
              <a:rPr lang="en-GB" dirty="0"/>
              <a:t>UK culture is starting to be replaced by US culture. </a:t>
            </a:r>
          </a:p>
          <a:p>
            <a:r>
              <a:rPr lang="en-GB" dirty="0"/>
              <a:t>I’m getting bored of hearing about American culture and American people – we should be more focused on what’s happening here. </a:t>
            </a:r>
          </a:p>
        </p:txBody>
      </p:sp>
      <p:sp>
        <p:nvSpPr>
          <p:cNvPr id="3" name="Text Placeholder 2">
            <a:extLst>
              <a:ext uri="{FF2B5EF4-FFF2-40B4-BE49-F238E27FC236}">
                <a16:creationId xmlns:a16="http://schemas.microsoft.com/office/drawing/2014/main" id="{5F896346-1F95-4276-80D0-42E7027AE95A}"/>
              </a:ext>
            </a:extLst>
          </p:cNvPr>
          <p:cNvSpPr>
            <a:spLocks noGrp="1"/>
          </p:cNvSpPr>
          <p:nvPr>
            <p:ph type="body" sz="quarter" idx="15"/>
          </p:nvPr>
        </p:nvSpPr>
        <p:spPr>
          <a:xfrm>
            <a:off x="4589463" y="2132743"/>
            <a:ext cx="4141787" cy="3343024"/>
          </a:xfrm>
        </p:spPr>
        <p:txBody>
          <a:bodyPr>
            <a:normAutofit/>
          </a:bodyPr>
          <a:lstStyle/>
          <a:p>
            <a:r>
              <a:rPr lang="en-GB" dirty="0"/>
              <a:t>The US is one of the most powerful countries in the world – so what happens there affects everyone.</a:t>
            </a:r>
          </a:p>
          <a:p>
            <a:r>
              <a:rPr lang="en-GB" dirty="0"/>
              <a:t>We are influenced by all different cultures, not just the US.</a:t>
            </a:r>
          </a:p>
          <a:p>
            <a:r>
              <a:rPr lang="en-GB" dirty="0"/>
              <a:t>We are still an independent nation with our own values and identity – a few TV shows and influencers isn’t going to change that.</a:t>
            </a:r>
          </a:p>
          <a:p>
            <a:r>
              <a:rPr lang="en-GB" dirty="0"/>
              <a:t>I enjoy watching what’s going on it the US, so I don’t think it’s too much. </a:t>
            </a:r>
          </a:p>
        </p:txBody>
      </p:sp>
      <p:sp>
        <p:nvSpPr>
          <p:cNvPr id="4" name="Text Placeholder 3">
            <a:extLst>
              <a:ext uri="{FF2B5EF4-FFF2-40B4-BE49-F238E27FC236}">
                <a16:creationId xmlns:a16="http://schemas.microsoft.com/office/drawing/2014/main" id="{C0DD1940-7544-470B-AED7-C78420E1B457}"/>
              </a:ext>
            </a:extLst>
          </p:cNvPr>
          <p:cNvSpPr>
            <a:spLocks noGrp="1"/>
          </p:cNvSpPr>
          <p:nvPr>
            <p:ph type="body" sz="quarter" idx="4294967295"/>
          </p:nvPr>
        </p:nvSpPr>
        <p:spPr>
          <a:xfrm>
            <a:off x="1490580" y="191635"/>
            <a:ext cx="6162840" cy="713203"/>
          </a:xfrm>
          <a:prstGeom prst="rect">
            <a:avLst/>
          </a:prstGeom>
        </p:spPr>
        <p:txBody>
          <a:bodyPr/>
          <a:lstStyle/>
          <a:p>
            <a:pPr marL="0" marR="0" lvl="0" indent="0" algn="ctr" rtl="0">
              <a:spcBef>
                <a:spcPts val="0"/>
              </a:spcBef>
              <a:buSzPct val="25000"/>
              <a:buNone/>
            </a:pPr>
            <a:r>
              <a:rPr lang="en-GB" sz="2800" b="1" dirty="0">
                <a:solidFill>
                  <a:schemeClr val="bg1"/>
                </a:solidFill>
                <a:latin typeface="Century Gothic" panose="020B0502020202020204" pitchFamily="34" charset="0"/>
                <a:ea typeface="Lato"/>
                <a:cs typeface="Lato"/>
                <a:sym typeface="Lato"/>
              </a:rPr>
              <a:t>Are we too influenced by the US?</a:t>
            </a:r>
          </a:p>
        </p:txBody>
      </p:sp>
      <p:pic>
        <p:nvPicPr>
          <p:cNvPr id="7" name="Picture 6" descr="A close up of a sign&#10;&#10;Description automatically generated">
            <a:extLst>
              <a:ext uri="{FF2B5EF4-FFF2-40B4-BE49-F238E27FC236}">
                <a16:creationId xmlns:a16="http://schemas.microsoft.com/office/drawing/2014/main" id="{6196EC8D-C1A2-4521-B728-148AE1DD2C5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a:off x="8438232" y="5060271"/>
            <a:ext cx="792844" cy="1555818"/>
          </a:xfrm>
          <a:prstGeom prst="rect">
            <a:avLst/>
          </a:prstGeom>
        </p:spPr>
      </p:pic>
      <p:pic>
        <p:nvPicPr>
          <p:cNvPr id="8" name="Picture 7" descr="A picture containing clock, drawing&#10;&#10;Description automatically generated">
            <a:extLst>
              <a:ext uri="{FF2B5EF4-FFF2-40B4-BE49-F238E27FC236}">
                <a16:creationId xmlns:a16="http://schemas.microsoft.com/office/drawing/2014/main" id="{ACF2FC34-E6F8-4AE4-93FE-8E95B2E0D8EF}"/>
              </a:ext>
            </a:extLst>
          </p:cNvPr>
          <p:cNvPicPr>
            <a:picLocks noChangeAspect="1"/>
          </p:cNvPicPr>
          <p:nvPr/>
        </p:nvPicPr>
        <p:blipFill>
          <a:blip r:embed="rId4" cstate="print">
            <a:duotone>
              <a:prstClr val="black"/>
              <a:schemeClr val="accent4">
                <a:tint val="45000"/>
                <a:satMod val="400000"/>
              </a:schemeClr>
            </a:duotone>
            <a:extLst>
              <a:ext uri="{28A0092B-C50C-407E-A947-70E740481C1C}">
                <a14:useLocalDpi xmlns:a14="http://schemas.microsoft.com/office/drawing/2010/main"/>
              </a:ext>
            </a:extLst>
          </a:blip>
          <a:stretch>
            <a:fillRect/>
          </a:stretch>
        </p:blipFill>
        <p:spPr>
          <a:xfrm>
            <a:off x="238353" y="5677166"/>
            <a:ext cx="615315" cy="950606"/>
          </a:xfrm>
          <a:prstGeom prst="rect">
            <a:avLst/>
          </a:prstGeom>
        </p:spPr>
      </p:pic>
      <p:sp>
        <p:nvSpPr>
          <p:cNvPr id="9" name="Rectangle: Rounded Corners 8">
            <a:extLst>
              <a:ext uri="{FF2B5EF4-FFF2-40B4-BE49-F238E27FC236}">
                <a16:creationId xmlns:a16="http://schemas.microsoft.com/office/drawing/2014/main" id="{A1792B10-2E57-4C32-B013-892286C7CFAB}"/>
              </a:ext>
            </a:extLst>
          </p:cNvPr>
          <p:cNvSpPr/>
          <p:nvPr/>
        </p:nvSpPr>
        <p:spPr>
          <a:xfrm>
            <a:off x="1075718" y="5858349"/>
            <a:ext cx="7175916" cy="736372"/>
          </a:xfrm>
          <a:prstGeom prst="roundRect">
            <a:avLst/>
          </a:prstGeom>
          <a:solidFill>
            <a:schemeClr val="accent4"/>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We will be </a:t>
            </a:r>
            <a:r>
              <a:rPr lang="en-GB" sz="1400" b="1" dirty="0"/>
              <a:t>sharing your thoughts on this topic </a:t>
            </a:r>
            <a:r>
              <a:rPr lang="en-GB" sz="1400" dirty="0"/>
              <a:t>with </a:t>
            </a:r>
            <a:r>
              <a:rPr lang="en-GB" sz="1400" b="1" dirty="0"/>
              <a:t>BBC America, the US Embassy, Simple Politics, Netflix UK </a:t>
            </a:r>
            <a:r>
              <a:rPr lang="en-GB" sz="1400" dirty="0"/>
              <a:t>and </a:t>
            </a:r>
            <a:r>
              <a:rPr lang="en-GB" sz="1400" b="1" dirty="0"/>
              <a:t>The Bill &amp; Melinda Gates Foundation.</a:t>
            </a:r>
          </a:p>
        </p:txBody>
      </p:sp>
    </p:spTree>
    <p:extLst>
      <p:ext uri="{BB962C8B-B14F-4D97-AF65-F5344CB8AC3E}">
        <p14:creationId xmlns:p14="http://schemas.microsoft.com/office/powerpoint/2010/main" val="12776865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ntagon 20">
            <a:extLst>
              <a:ext uri="{FF2B5EF4-FFF2-40B4-BE49-F238E27FC236}">
                <a16:creationId xmlns:a16="http://schemas.microsoft.com/office/drawing/2014/main" id="{831277A5-2819-41B6-B753-4F99C293F1AC}"/>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sp>
        <p:nvSpPr>
          <p:cNvPr id="3" name="Shape 114">
            <a:extLst>
              <a:ext uri="{FF2B5EF4-FFF2-40B4-BE49-F238E27FC236}">
                <a16:creationId xmlns:a16="http://schemas.microsoft.com/office/drawing/2014/main" id="{F5E0DA53-76EF-4CEB-A241-7C9F0C34585D}"/>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Vote! </a:t>
            </a:r>
          </a:p>
        </p:txBody>
      </p:sp>
      <p:sp>
        <p:nvSpPr>
          <p:cNvPr id="7" name="Shape 246">
            <a:extLst>
              <a:ext uri="{FF2B5EF4-FFF2-40B4-BE49-F238E27FC236}">
                <a16:creationId xmlns:a16="http://schemas.microsoft.com/office/drawing/2014/main" id="{435E3D6E-0CA2-4A98-B0EC-3942C4946ACC}"/>
              </a:ext>
            </a:extLst>
          </p:cNvPr>
          <p:cNvSpPr txBox="1">
            <a:spLocks/>
          </p:cNvSpPr>
          <p:nvPr/>
        </p:nvSpPr>
        <p:spPr>
          <a:xfrm>
            <a:off x="178261" y="1142722"/>
            <a:ext cx="4289615" cy="1771168"/>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sz="2100" dirty="0">
                <a:latin typeface="Century Gothic" panose="020B0502020202020204" pitchFamily="34" charset="0"/>
                <a:ea typeface="Lato" panose="020F0502020204030203" pitchFamily="34" charset="0"/>
                <a:cs typeface="Lato" panose="020F0502020204030203" pitchFamily="34" charset="0"/>
                <a:sym typeface="Calibri"/>
              </a:rPr>
              <a:t>In the classroom? </a:t>
            </a:r>
          </a:p>
          <a:p>
            <a:pPr algn="ctr">
              <a:spcBef>
                <a:spcPts val="0"/>
              </a:spcBef>
              <a:buClr>
                <a:srgbClr val="2D2D2D"/>
              </a:buClr>
              <a:buSzPct val="25000"/>
              <a:buFont typeface="Calibri"/>
              <a:buNone/>
            </a:pPr>
            <a:endParaRPr lang="en-GB" sz="2100" dirty="0">
              <a:latin typeface="Century Gothic" panose="020B0502020202020204" pitchFamily="34" charset="0"/>
              <a:ea typeface="Lato" panose="020F0502020204030203" pitchFamily="34" charset="0"/>
              <a:cs typeface="Lato" panose="020F0502020204030203" pitchFamily="34" charset="0"/>
              <a:sym typeface="Calibri"/>
            </a:endParaRPr>
          </a:p>
          <a:p>
            <a:pPr algn="ctr">
              <a:spcBef>
                <a:spcPts val="0"/>
              </a:spcBef>
              <a:buClr>
                <a:srgbClr val="2D2D2D"/>
              </a:buClr>
              <a:buSzPct val="25000"/>
              <a:buFont typeface="Calibri"/>
              <a:buNone/>
            </a:pPr>
            <a:r>
              <a:rPr lang="en-GB" sz="2000" dirty="0">
                <a:latin typeface="Century Gothic" panose="020B0502020202020204" pitchFamily="34" charset="0"/>
                <a:ea typeface="Lato" panose="020F0502020204030203" pitchFamily="34" charset="0"/>
                <a:cs typeface="Lato" panose="020F0502020204030203" pitchFamily="34" charset="0"/>
                <a:sym typeface="Calibri"/>
              </a:rPr>
              <a:t>Log your class’s votes now at: </a:t>
            </a:r>
            <a:r>
              <a:rPr lang="en-GB" sz="2000" b="0" u="sng" dirty="0">
                <a:latin typeface="Century Gothic" panose="020B0502020202020204" pitchFamily="34" charset="0"/>
                <a:ea typeface="Lato" panose="020F0502020204030203" pitchFamily="34" charset="0"/>
                <a:cs typeface="Lato" panose="020F0502020204030203" pitchFamily="34" charset="0"/>
                <a:sym typeface="Calibri"/>
                <a:hlinkClick r:id="rId3"/>
              </a:rPr>
              <a:t>www.votesforschools.com/login/teacher</a:t>
            </a:r>
            <a:endParaRPr lang="en-GB" sz="2000" b="0" dirty="0">
              <a:latin typeface="Century Gothic" panose="020B0502020202020204" pitchFamily="34" charset="0"/>
              <a:ea typeface="Lato" panose="020F0502020204030203" pitchFamily="34" charset="0"/>
              <a:cs typeface="Lato" panose="020F0502020204030203" pitchFamily="34" charset="0"/>
              <a:sym typeface="Calibri"/>
            </a:endParaRPr>
          </a:p>
        </p:txBody>
      </p:sp>
      <p:pic>
        <p:nvPicPr>
          <p:cNvPr id="9" name="Picture 8" descr="A picture containing clock, drawing&#10;&#10;Description automatically generated">
            <a:extLst>
              <a:ext uri="{FF2B5EF4-FFF2-40B4-BE49-F238E27FC236}">
                <a16:creationId xmlns:a16="http://schemas.microsoft.com/office/drawing/2014/main" id="{913C123E-5722-4672-B16A-55343B90FF9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40619" y="205815"/>
            <a:ext cx="316581" cy="489089"/>
          </a:xfrm>
          <a:prstGeom prst="rect">
            <a:avLst/>
          </a:prstGeom>
        </p:spPr>
      </p:pic>
      <p:pic>
        <p:nvPicPr>
          <p:cNvPr id="11" name="Picture 10" descr="A screen shot of a computer&#10;&#10;Description automatically generated">
            <a:hlinkClick r:id="rId5"/>
            <a:extLst>
              <a:ext uri="{FF2B5EF4-FFF2-40B4-BE49-F238E27FC236}">
                <a16:creationId xmlns:a16="http://schemas.microsoft.com/office/drawing/2014/main" id="{EC83E7F1-F70B-4212-9C8C-3C4E4C66522A}"/>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535396" y="3003946"/>
            <a:ext cx="1689717" cy="2145791"/>
          </a:xfrm>
          <a:prstGeom prst="rect">
            <a:avLst/>
          </a:prstGeom>
        </p:spPr>
      </p:pic>
      <p:sp>
        <p:nvSpPr>
          <p:cNvPr id="13" name="Rectangle: Rounded Corners 12">
            <a:hlinkClick r:id="rId5"/>
            <a:extLst>
              <a:ext uri="{FF2B5EF4-FFF2-40B4-BE49-F238E27FC236}">
                <a16:creationId xmlns:a16="http://schemas.microsoft.com/office/drawing/2014/main" id="{F9195C65-7379-46EA-92C8-555957A374D4}"/>
              </a:ext>
            </a:extLst>
          </p:cNvPr>
          <p:cNvSpPr/>
          <p:nvPr/>
        </p:nvSpPr>
        <p:spPr>
          <a:xfrm>
            <a:off x="400681" y="5319996"/>
            <a:ext cx="3948897" cy="817245"/>
          </a:xfrm>
          <a:prstGeom prst="roundRect">
            <a:avLst/>
          </a:prstGeom>
          <a:solidFill>
            <a:schemeClr val="bg2"/>
          </a:solidFill>
          <a:ln w="28575">
            <a:solidFill>
              <a:schemeClr val="tx2"/>
            </a:solidFill>
          </a:ln>
        </p:spPr>
        <p:txBody>
          <a:bodyPr wrap="square">
            <a:spAutoFit/>
          </a:bodyPr>
          <a:lstStyle/>
          <a:p>
            <a:pPr algn="ctr"/>
            <a:r>
              <a:rPr lang="en-GB" sz="1400" b="1" dirty="0">
                <a:solidFill>
                  <a:srgbClr val="060505"/>
                </a:solidFill>
                <a:latin typeface="Century Gothic" panose="020B0502020202020204" pitchFamily="34" charset="0"/>
              </a:rPr>
              <a:t>Not sure how? </a:t>
            </a:r>
          </a:p>
          <a:p>
            <a:pPr algn="ctr"/>
            <a:r>
              <a:rPr lang="en-GB" sz="1400" dirty="0">
                <a:solidFill>
                  <a:srgbClr val="060505"/>
                </a:solidFill>
                <a:latin typeface="Century Gothic" panose="020B0502020202020204" pitchFamily="34" charset="0"/>
              </a:rPr>
              <a:t>Click the ballot box to see a video on how to log your votes! </a:t>
            </a:r>
          </a:p>
        </p:txBody>
      </p:sp>
      <p:sp>
        <p:nvSpPr>
          <p:cNvPr id="15" name="Shape 246">
            <a:extLst>
              <a:ext uri="{FF2B5EF4-FFF2-40B4-BE49-F238E27FC236}">
                <a16:creationId xmlns:a16="http://schemas.microsoft.com/office/drawing/2014/main" id="{08A7C21F-E32A-4A37-8C5E-6E109BEF783D}"/>
              </a:ext>
            </a:extLst>
          </p:cNvPr>
          <p:cNvSpPr txBox="1">
            <a:spLocks/>
          </p:cNvSpPr>
          <p:nvPr/>
        </p:nvSpPr>
        <p:spPr>
          <a:xfrm>
            <a:off x="4676125" y="1142722"/>
            <a:ext cx="4289615" cy="1771168"/>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sz="2100" dirty="0">
                <a:latin typeface="Century Gothic" panose="020B0502020202020204" pitchFamily="34" charset="0"/>
                <a:ea typeface="Lato" panose="020F0502020204030203" pitchFamily="34" charset="0"/>
                <a:cs typeface="Lato" panose="020F0502020204030203" pitchFamily="34" charset="0"/>
                <a:sym typeface="Calibri"/>
              </a:rPr>
              <a:t>At home?</a:t>
            </a:r>
          </a:p>
          <a:p>
            <a:pPr algn="ctr">
              <a:spcBef>
                <a:spcPts val="0"/>
              </a:spcBef>
              <a:buClr>
                <a:srgbClr val="2D2D2D"/>
              </a:buClr>
              <a:buSzPct val="25000"/>
              <a:buFont typeface="Calibri"/>
              <a:buNone/>
            </a:pPr>
            <a:endParaRPr lang="en-GB" sz="2100" dirty="0">
              <a:latin typeface="Century Gothic" panose="020B0502020202020204" pitchFamily="34" charset="0"/>
              <a:ea typeface="Lato" panose="020F0502020204030203" pitchFamily="34" charset="0"/>
              <a:cs typeface="Lato" panose="020F0502020204030203" pitchFamily="34" charset="0"/>
              <a:sym typeface="Calibri"/>
            </a:endParaRPr>
          </a:p>
          <a:p>
            <a:pPr algn="ctr">
              <a:spcBef>
                <a:spcPts val="0"/>
              </a:spcBef>
              <a:buClr>
                <a:srgbClr val="2D2D2D"/>
              </a:buClr>
              <a:buSzPct val="25000"/>
              <a:buFont typeface="Calibri"/>
              <a:buNone/>
            </a:pPr>
            <a:r>
              <a:rPr lang="en-GB" sz="2000" dirty="0">
                <a:latin typeface="Century Gothic" panose="020B0502020202020204" pitchFamily="34" charset="0"/>
                <a:ea typeface="Lato" panose="020F0502020204030203" pitchFamily="34" charset="0"/>
                <a:cs typeface="Lato" panose="020F0502020204030203" pitchFamily="34" charset="0"/>
                <a:sym typeface="Calibri"/>
              </a:rPr>
              <a:t>Follow this link to vote: </a:t>
            </a:r>
            <a:r>
              <a:rPr lang="en-GB" sz="2000" b="0" dirty="0">
                <a:latin typeface="Century Gothic" panose="020B0502020202020204" pitchFamily="34" charset="0"/>
                <a:ea typeface="Lato" panose="020F0502020204030203" pitchFamily="34" charset="0"/>
                <a:cs typeface="Lato" panose="020F0502020204030203" pitchFamily="34" charset="0"/>
                <a:sym typeface="Calibri"/>
                <a:hlinkClick r:id="rId7"/>
              </a:rPr>
              <a:t>https://www.surveymonkey.co.uk/r/vfs-primary-ks2-USA</a:t>
            </a:r>
            <a:r>
              <a:rPr lang="en-GB" sz="2000" b="0" dirty="0">
                <a:latin typeface="Century Gothic" panose="020B0502020202020204" pitchFamily="34" charset="0"/>
                <a:ea typeface="Lato" panose="020F0502020204030203" pitchFamily="34" charset="0"/>
                <a:cs typeface="Lato" panose="020F0502020204030203" pitchFamily="34" charset="0"/>
                <a:sym typeface="Calibri"/>
              </a:rPr>
              <a:t> </a:t>
            </a:r>
          </a:p>
        </p:txBody>
      </p:sp>
      <p:sp>
        <p:nvSpPr>
          <p:cNvPr id="17" name="Rectangle: Rounded Corners 16">
            <a:extLst>
              <a:ext uri="{FF2B5EF4-FFF2-40B4-BE49-F238E27FC236}">
                <a16:creationId xmlns:a16="http://schemas.microsoft.com/office/drawing/2014/main" id="{954288BD-C3D9-4459-A57A-81200830D798}"/>
              </a:ext>
            </a:extLst>
          </p:cNvPr>
          <p:cNvSpPr/>
          <p:nvPr/>
        </p:nvSpPr>
        <p:spPr>
          <a:xfrm>
            <a:off x="4846483" y="5319996"/>
            <a:ext cx="3948897" cy="817245"/>
          </a:xfrm>
          <a:prstGeom prst="roundRect">
            <a:avLst/>
          </a:prstGeom>
          <a:solidFill>
            <a:schemeClr val="accent1"/>
          </a:solidFill>
          <a:ln w="28575">
            <a:solidFill>
              <a:schemeClr val="accent2"/>
            </a:solidFill>
          </a:ln>
        </p:spPr>
        <p:txBody>
          <a:bodyPr wrap="square">
            <a:spAutoFit/>
          </a:bodyPr>
          <a:lstStyle/>
          <a:p>
            <a:pPr algn="ctr"/>
            <a:r>
              <a:rPr lang="en-GB" sz="1400" b="1" dirty="0">
                <a:solidFill>
                  <a:srgbClr val="060505"/>
                </a:solidFill>
                <a:latin typeface="Century Gothic" panose="020B0502020202020204" pitchFamily="34" charset="0"/>
              </a:rPr>
              <a:t>Having trouble? </a:t>
            </a:r>
          </a:p>
          <a:p>
            <a:pPr algn="ctr"/>
            <a:r>
              <a:rPr lang="en-GB" sz="1400" dirty="0">
                <a:solidFill>
                  <a:srgbClr val="060505"/>
                </a:solidFill>
                <a:latin typeface="Century Gothic" panose="020B0502020202020204" pitchFamily="34" charset="0"/>
              </a:rPr>
              <a:t>Copy and paste the link into your internet browser! </a:t>
            </a:r>
          </a:p>
        </p:txBody>
      </p:sp>
      <p:sp>
        <p:nvSpPr>
          <p:cNvPr id="23" name="Rectangle: Rounded Corners 22">
            <a:hlinkClick r:id="rId5"/>
            <a:extLst>
              <a:ext uri="{FF2B5EF4-FFF2-40B4-BE49-F238E27FC236}">
                <a16:creationId xmlns:a16="http://schemas.microsoft.com/office/drawing/2014/main" id="{923F34C6-69B0-4494-9476-24E69C88EF39}"/>
              </a:ext>
            </a:extLst>
          </p:cNvPr>
          <p:cNvSpPr/>
          <p:nvPr/>
        </p:nvSpPr>
        <p:spPr>
          <a:xfrm>
            <a:off x="400681" y="6307500"/>
            <a:ext cx="8394699" cy="306467"/>
          </a:xfrm>
          <a:prstGeom prst="roundRect">
            <a:avLst/>
          </a:prstGeom>
          <a:solidFill>
            <a:schemeClr val="accent4"/>
          </a:solidFill>
          <a:ln w="28575">
            <a:solidFill>
              <a:schemeClr val="bg1">
                <a:lumMod val="50000"/>
              </a:schemeClr>
            </a:solidFill>
          </a:ln>
        </p:spPr>
        <p:txBody>
          <a:bodyPr wrap="square" anchor="ctr">
            <a:spAutoFit/>
          </a:bodyPr>
          <a:lstStyle/>
          <a:p>
            <a:pPr algn="ctr"/>
            <a:r>
              <a:rPr lang="en-GB" sz="1200" dirty="0">
                <a:solidFill>
                  <a:srgbClr val="060505"/>
                </a:solidFill>
                <a:latin typeface="Century Gothic" panose="020B0502020202020204" pitchFamily="34" charset="0"/>
              </a:rPr>
              <a:t>If you have any issues, feedback or comments, email </a:t>
            </a:r>
            <a:r>
              <a:rPr lang="en-GB" sz="1200" b="1" dirty="0">
                <a:solidFill>
                  <a:schemeClr val="tx2"/>
                </a:solidFill>
                <a:latin typeface="Century Gothic" panose="020B0502020202020204" pitchFamily="34" charset="0"/>
                <a:hlinkClick r:id="rId8">
                  <a:extLst>
                    <a:ext uri="{A12FA001-AC4F-418D-AE19-62706E023703}">
                      <ahyp:hlinkClr xmlns:ahyp="http://schemas.microsoft.com/office/drawing/2018/hyperlinkcolor" xmlns="" val="tx"/>
                    </a:ext>
                  </a:extLst>
                </a:hlinkClick>
              </a:rPr>
              <a:t>amy@votesforschools.com</a:t>
            </a:r>
            <a:r>
              <a:rPr lang="en-GB" sz="1200" dirty="0">
                <a:solidFill>
                  <a:srgbClr val="060505"/>
                </a:solidFill>
                <a:latin typeface="Century Gothic" panose="020B0502020202020204" pitchFamily="34" charset="0"/>
              </a:rPr>
              <a:t>.</a:t>
            </a:r>
          </a:p>
        </p:txBody>
      </p:sp>
      <p:pic>
        <p:nvPicPr>
          <p:cNvPr id="25" name="Picture 24" descr="A picture containing drawing&#10;&#10;Description automatically generated">
            <a:extLst>
              <a:ext uri="{FF2B5EF4-FFF2-40B4-BE49-F238E27FC236}">
                <a16:creationId xmlns:a16="http://schemas.microsoft.com/office/drawing/2014/main" id="{D12FD32F-E757-477C-93E4-EE5E7AEA0770}"/>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5696535" y="3088732"/>
            <a:ext cx="2248794" cy="2058096"/>
          </a:xfrm>
          <a:prstGeom prst="rect">
            <a:avLst/>
          </a:prstGeom>
        </p:spPr>
      </p:pic>
    </p:spTree>
    <p:extLst>
      <p:ext uri="{BB962C8B-B14F-4D97-AF65-F5344CB8AC3E}">
        <p14:creationId xmlns:p14="http://schemas.microsoft.com/office/powerpoint/2010/main" val="2700702201"/>
      </p:ext>
    </p:extLst>
  </p:cSld>
  <p:clrMapOvr>
    <a:masterClrMapping/>
  </p:clrMapOvr>
</p:sld>
</file>

<file path=ppt/theme/theme1.xml><?xml version="1.0" encoding="utf-8"?>
<a:theme xmlns:a="http://schemas.openxmlformats.org/drawingml/2006/main" name="VfS Primary 2021">
  <a:themeElements>
    <a:clrScheme name="Custom 10">
      <a:dk1>
        <a:srgbClr val="FFFFFF"/>
      </a:dk1>
      <a:lt1>
        <a:srgbClr val="000000"/>
      </a:lt1>
      <a:dk2>
        <a:srgbClr val="DDE8F6"/>
      </a:dk2>
      <a:lt2>
        <a:srgbClr val="5E84F1"/>
      </a:lt2>
      <a:accent1>
        <a:srgbClr val="FFD3D6"/>
      </a:accent1>
      <a:accent2>
        <a:srgbClr val="DF6068"/>
      </a:accent2>
      <a:accent3>
        <a:srgbClr val="FFFFCC"/>
      </a:accent3>
      <a:accent4>
        <a:srgbClr val="F2F2F2"/>
      </a:accent4>
      <a:accent5>
        <a:srgbClr val="F8AEB5"/>
      </a:accent5>
      <a:accent6>
        <a:srgbClr val="FFFF00"/>
      </a:accent6>
      <a:hlink>
        <a:srgbClr val="000000"/>
      </a:hlink>
      <a:folHlink>
        <a:srgbClr val="FFFFFF"/>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VfS Primary V2" id="{46134739-847F-437A-AEEE-D646BC00FE84}" vid="{B1E37D16-0162-475D-B8A1-A2D6DC8BE190}"/>
    </a:ext>
  </a:extLst>
</a:theme>
</file>

<file path=ppt/theme/theme2.xml><?xml version="1.0" encoding="utf-8"?>
<a:theme xmlns:a="http://schemas.openxmlformats.org/drawingml/2006/main" name="VfS Secondary 2021">
  <a:themeElements>
    <a:clrScheme name="Custom 11">
      <a:dk1>
        <a:srgbClr val="FFFFFF"/>
      </a:dk1>
      <a:lt1>
        <a:srgbClr val="000000"/>
      </a:lt1>
      <a:dk2>
        <a:srgbClr val="EACEFA"/>
      </a:dk2>
      <a:lt2>
        <a:srgbClr val="AA32EA"/>
      </a:lt2>
      <a:accent1>
        <a:srgbClr val="D6F6EF"/>
      </a:accent1>
      <a:accent2>
        <a:srgbClr val="97E8D7"/>
      </a:accent2>
      <a:accent3>
        <a:srgbClr val="FFFFCC"/>
      </a:accent3>
      <a:accent4>
        <a:srgbClr val="F3F3F3"/>
      </a:accent4>
      <a:accent5>
        <a:srgbClr val="B0EDE0"/>
      </a:accent5>
      <a:accent6>
        <a:srgbClr val="000000"/>
      </a:accent6>
      <a:hlink>
        <a:srgbClr val="000000"/>
      </a:hlink>
      <a:folHlink>
        <a:srgbClr val="000000"/>
      </a:folHlink>
    </a:clrScheme>
    <a:fontScheme name="VfS Primary">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VfS Secondary V2" id="{BE365E8E-5A2B-4E58-AA6A-5327844D5BEE}" vid="{259619B4-93E7-4BDC-A7D9-5F671DBD5CD1}"/>
    </a:ext>
  </a:extLst>
</a:theme>
</file>

<file path=ppt/theme/theme3.xml><?xml version="1.0" encoding="utf-8"?>
<a:theme xmlns:a="http://schemas.openxmlformats.org/drawingml/2006/main" name="VfS College 2021">
  <a:themeElements>
    <a:clrScheme name="Custom 12">
      <a:dk1>
        <a:srgbClr val="FFFFFF"/>
      </a:dk1>
      <a:lt1>
        <a:srgbClr val="000000"/>
      </a:lt1>
      <a:dk2>
        <a:srgbClr val="C3EFEF"/>
      </a:dk2>
      <a:lt2>
        <a:srgbClr val="25CACC"/>
      </a:lt2>
      <a:accent1>
        <a:srgbClr val="EAB7D4"/>
      </a:accent1>
      <a:accent2>
        <a:srgbClr val="BE0F71"/>
      </a:accent2>
      <a:accent3>
        <a:srgbClr val="FFFFCC"/>
      </a:accent3>
      <a:accent4>
        <a:srgbClr val="F2F2F2"/>
      </a:accent4>
      <a:accent5>
        <a:srgbClr val="7F7F7F"/>
      </a:accent5>
      <a:accent6>
        <a:srgbClr val="000000"/>
      </a:accent6>
      <a:hlink>
        <a:srgbClr val="000000"/>
      </a:hlink>
      <a:folHlink>
        <a:srgbClr val="000000"/>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VfS Primary V2</Template>
  <TotalTime>11771</TotalTime>
  <Words>3294</Words>
  <Application>Microsoft Office PowerPoint</Application>
  <PresentationFormat>On-screen Show (4:3)</PresentationFormat>
  <Paragraphs>429</Paragraphs>
  <Slides>35</Slides>
  <Notes>33</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35</vt:i4>
      </vt:variant>
    </vt:vector>
  </HeadingPairs>
  <TitlesOfParts>
    <vt:vector size="43" baseType="lpstr">
      <vt:lpstr>Arial</vt:lpstr>
      <vt:lpstr>Calibri</vt:lpstr>
      <vt:lpstr>Century Gothic</vt:lpstr>
      <vt:lpstr>Lato</vt:lpstr>
      <vt:lpstr>Roboto</vt:lpstr>
      <vt:lpstr>VfS Primary 2021</vt:lpstr>
      <vt:lpstr>VfS Secondary 2021</vt:lpstr>
      <vt:lpstr>VfS College 2021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Amy Bull</dc:creator>
  <cp:lastModifiedBy>ST-Jackson-JA</cp:lastModifiedBy>
  <cp:revision>2378</cp:revision>
  <cp:lastPrinted>2020-11-20T08:11:19Z</cp:lastPrinted>
  <dcterms:created xsi:type="dcterms:W3CDTF">2020-02-10T11:54:09Z</dcterms:created>
  <dcterms:modified xsi:type="dcterms:W3CDTF">2020-11-20T08:11:59Z</dcterms:modified>
</cp:coreProperties>
</file>