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Lst>
  <p:sldSz cy="5143500" cx="9144000"/>
  <p:notesSz cx="6858000" cy="9144000"/>
  <p:embeddedFontLst>
    <p:embeddedFont>
      <p:font typeface="Playfair Display"/>
      <p:regular r:id="rId12"/>
      <p:bold r:id="rId13"/>
      <p:italic r:id="rId14"/>
      <p:boldItalic r:id="rId15"/>
    </p:embeddedFont>
    <p:embeddedFont>
      <p:font typeface="Montserrat"/>
      <p:regular r:id="rId16"/>
      <p:bold r:id="rId17"/>
      <p:italic r:id="rId18"/>
      <p:boldItalic r:id="rId19"/>
    </p:embeddedFont>
    <p:embeddedFont>
      <p:font typeface="Oswald"/>
      <p:regular r:id="rId20"/>
      <p:bold r:id="rId2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Oswald-regular.fntdata"/><Relationship Id="rId11" Type="http://schemas.openxmlformats.org/officeDocument/2006/relationships/slide" Target="slides/slide6.xml"/><Relationship Id="rId10" Type="http://schemas.openxmlformats.org/officeDocument/2006/relationships/slide" Target="slides/slide5.xml"/><Relationship Id="rId21" Type="http://schemas.openxmlformats.org/officeDocument/2006/relationships/font" Target="fonts/Oswald-bold.fntdata"/><Relationship Id="rId13" Type="http://schemas.openxmlformats.org/officeDocument/2006/relationships/font" Target="fonts/PlayfairDisplay-bold.fntdata"/><Relationship Id="rId12" Type="http://schemas.openxmlformats.org/officeDocument/2006/relationships/font" Target="fonts/PlayfairDisplay-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PlayfairDisplay-boldItalic.fntdata"/><Relationship Id="rId14" Type="http://schemas.openxmlformats.org/officeDocument/2006/relationships/font" Target="fonts/PlayfairDisplay-italic.fntdata"/><Relationship Id="rId17" Type="http://schemas.openxmlformats.org/officeDocument/2006/relationships/font" Target="fonts/Montserrat-bold.fntdata"/><Relationship Id="rId16" Type="http://schemas.openxmlformats.org/officeDocument/2006/relationships/font" Target="fonts/Montserrat-regular.fntdata"/><Relationship Id="rId5" Type="http://schemas.openxmlformats.org/officeDocument/2006/relationships/notesMaster" Target="notesMasters/notesMaster1.xml"/><Relationship Id="rId19" Type="http://schemas.openxmlformats.org/officeDocument/2006/relationships/font" Target="fonts/Montserrat-boldItalic.fntdata"/><Relationship Id="rId6" Type="http://schemas.openxmlformats.org/officeDocument/2006/relationships/slide" Target="slides/slide1.xml"/><Relationship Id="rId18" Type="http://schemas.openxmlformats.org/officeDocument/2006/relationships/font" Target="fonts/Montserrat-italic.fnt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 name="Shape 54"/>
        <p:cNvGrpSpPr/>
        <p:nvPr/>
      </p:nvGrpSpPr>
      <p:grpSpPr>
        <a:xfrm>
          <a:off x="0" y="0"/>
          <a:ext cx="0" cy="0"/>
          <a:chOff x="0" y="0"/>
          <a:chExt cx="0" cy="0"/>
        </a:xfrm>
      </p:grpSpPr>
      <p:sp>
        <p:nvSpPr>
          <p:cNvPr id="55" name="Google Shape;55;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6" name="Google Shape;56;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 name="Shape 61"/>
        <p:cNvGrpSpPr/>
        <p:nvPr/>
      </p:nvGrpSpPr>
      <p:grpSpPr>
        <a:xfrm>
          <a:off x="0" y="0"/>
          <a:ext cx="0" cy="0"/>
          <a:chOff x="0" y="0"/>
          <a:chExt cx="0" cy="0"/>
        </a:xfrm>
      </p:grpSpPr>
      <p:sp>
        <p:nvSpPr>
          <p:cNvPr id="62" name="Google Shape;62;gbb7525a2d3_0_1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3" name="Google Shape;63;gbb7525a2d3_0_1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bb7525a2d3_0_1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bb7525a2d3_0_1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gbb7525a2d3_0_1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gbb7525a2d3_0_1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 name="Shape 85"/>
        <p:cNvGrpSpPr/>
        <p:nvPr/>
      </p:nvGrpSpPr>
      <p:grpSpPr>
        <a:xfrm>
          <a:off x="0" y="0"/>
          <a:ext cx="0" cy="0"/>
          <a:chOff x="0" y="0"/>
          <a:chExt cx="0" cy="0"/>
        </a:xfrm>
      </p:grpSpPr>
      <p:sp>
        <p:nvSpPr>
          <p:cNvPr id="86" name="Google Shape;86;gbb7525a2d3_0_1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7" name="Google Shape;87;gbb7525a2d3_0_1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gbb7525a2d3_0_2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4" name="Google Shape;94;gbb7525a2d3_0_2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1"/>
        </a:solidFill>
      </p:bgPr>
    </p:bg>
    <p:spTree>
      <p:nvGrpSpPr>
        <p:cNvPr id="9" name="Shape 9"/>
        <p:cNvGrpSpPr/>
        <p:nvPr/>
      </p:nvGrpSpPr>
      <p:grpSpPr>
        <a:xfrm>
          <a:off x="0" y="0"/>
          <a:ext cx="0" cy="0"/>
          <a:chOff x="0" y="0"/>
          <a:chExt cx="0" cy="0"/>
        </a:xfrm>
      </p:grpSpPr>
      <p:sp>
        <p:nvSpPr>
          <p:cNvPr id="10" name="Google Shape;10;p2"/>
          <p:cNvSpPr/>
          <p:nvPr/>
        </p:nvSpPr>
        <p:spPr>
          <a:xfrm>
            <a:off x="4286250" y="0"/>
            <a:ext cx="72300" cy="51435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a:off x="4358475" y="0"/>
            <a:ext cx="3853200" cy="5143500"/>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2"/>
          <p:cNvSpPr txBox="1"/>
          <p:nvPr>
            <p:ph type="ctrTitle"/>
          </p:nvPr>
        </p:nvSpPr>
        <p:spPr>
          <a:xfrm>
            <a:off x="344250" y="1403850"/>
            <a:ext cx="8455500" cy="2146800"/>
          </a:xfrm>
          <a:prstGeom prst="rect">
            <a:avLst/>
          </a:prstGeom>
          <a:solidFill>
            <a:srgbClr val="FFFFFF"/>
          </a:solidFill>
        </p:spPr>
        <p:txBody>
          <a:bodyPr anchorCtr="0" anchor="ctr" bIns="91425" lIns="91425" spcFirstLastPara="1" rIns="91425" wrap="square" tIns="91425">
            <a:normAutofit/>
          </a:bodyPr>
          <a:lstStyle>
            <a:lvl1pPr lvl="0" algn="ctr">
              <a:spcBef>
                <a:spcPts val="0"/>
              </a:spcBef>
              <a:spcAft>
                <a:spcPts val="0"/>
              </a:spcAft>
              <a:buSzPts val="6800"/>
              <a:buFont typeface="Playfair Display"/>
              <a:buNone/>
              <a:defRPr b="1" sz="6800">
                <a:latin typeface="Playfair Display"/>
                <a:ea typeface="Playfair Display"/>
                <a:cs typeface="Playfair Display"/>
                <a:sym typeface="Playfair Display"/>
              </a:defRPr>
            </a:lvl1pPr>
            <a:lvl2pPr lvl="1" algn="ctr">
              <a:spcBef>
                <a:spcPts val="0"/>
              </a:spcBef>
              <a:spcAft>
                <a:spcPts val="0"/>
              </a:spcAft>
              <a:buSzPts val="6800"/>
              <a:buFont typeface="Playfair Display"/>
              <a:buNone/>
              <a:defRPr b="1" sz="6800">
                <a:latin typeface="Playfair Display"/>
                <a:ea typeface="Playfair Display"/>
                <a:cs typeface="Playfair Display"/>
                <a:sym typeface="Playfair Display"/>
              </a:defRPr>
            </a:lvl2pPr>
            <a:lvl3pPr lvl="2" algn="ctr">
              <a:spcBef>
                <a:spcPts val="0"/>
              </a:spcBef>
              <a:spcAft>
                <a:spcPts val="0"/>
              </a:spcAft>
              <a:buSzPts val="6800"/>
              <a:buFont typeface="Playfair Display"/>
              <a:buNone/>
              <a:defRPr b="1" sz="6800">
                <a:latin typeface="Playfair Display"/>
                <a:ea typeface="Playfair Display"/>
                <a:cs typeface="Playfair Display"/>
                <a:sym typeface="Playfair Display"/>
              </a:defRPr>
            </a:lvl3pPr>
            <a:lvl4pPr lvl="3" algn="ctr">
              <a:spcBef>
                <a:spcPts val="0"/>
              </a:spcBef>
              <a:spcAft>
                <a:spcPts val="0"/>
              </a:spcAft>
              <a:buSzPts val="6800"/>
              <a:buFont typeface="Playfair Display"/>
              <a:buNone/>
              <a:defRPr b="1" sz="6800">
                <a:latin typeface="Playfair Display"/>
                <a:ea typeface="Playfair Display"/>
                <a:cs typeface="Playfair Display"/>
                <a:sym typeface="Playfair Display"/>
              </a:defRPr>
            </a:lvl4pPr>
            <a:lvl5pPr lvl="4" algn="ctr">
              <a:spcBef>
                <a:spcPts val="0"/>
              </a:spcBef>
              <a:spcAft>
                <a:spcPts val="0"/>
              </a:spcAft>
              <a:buSzPts val="6800"/>
              <a:buFont typeface="Playfair Display"/>
              <a:buNone/>
              <a:defRPr b="1" sz="6800">
                <a:latin typeface="Playfair Display"/>
                <a:ea typeface="Playfair Display"/>
                <a:cs typeface="Playfair Display"/>
                <a:sym typeface="Playfair Display"/>
              </a:defRPr>
            </a:lvl5pPr>
            <a:lvl6pPr lvl="5" algn="ctr">
              <a:spcBef>
                <a:spcPts val="0"/>
              </a:spcBef>
              <a:spcAft>
                <a:spcPts val="0"/>
              </a:spcAft>
              <a:buSzPts val="6800"/>
              <a:buFont typeface="Playfair Display"/>
              <a:buNone/>
              <a:defRPr b="1" sz="6800">
                <a:latin typeface="Playfair Display"/>
                <a:ea typeface="Playfair Display"/>
                <a:cs typeface="Playfair Display"/>
                <a:sym typeface="Playfair Display"/>
              </a:defRPr>
            </a:lvl6pPr>
            <a:lvl7pPr lvl="6" algn="ctr">
              <a:spcBef>
                <a:spcPts val="0"/>
              </a:spcBef>
              <a:spcAft>
                <a:spcPts val="0"/>
              </a:spcAft>
              <a:buSzPts val="6800"/>
              <a:buFont typeface="Playfair Display"/>
              <a:buNone/>
              <a:defRPr b="1" sz="6800">
                <a:latin typeface="Playfair Display"/>
                <a:ea typeface="Playfair Display"/>
                <a:cs typeface="Playfair Display"/>
                <a:sym typeface="Playfair Display"/>
              </a:defRPr>
            </a:lvl7pPr>
            <a:lvl8pPr lvl="7" algn="ctr">
              <a:spcBef>
                <a:spcPts val="0"/>
              </a:spcBef>
              <a:spcAft>
                <a:spcPts val="0"/>
              </a:spcAft>
              <a:buSzPts val="6800"/>
              <a:buFont typeface="Playfair Display"/>
              <a:buNone/>
              <a:defRPr b="1" sz="6800">
                <a:latin typeface="Playfair Display"/>
                <a:ea typeface="Playfair Display"/>
                <a:cs typeface="Playfair Display"/>
                <a:sym typeface="Playfair Display"/>
              </a:defRPr>
            </a:lvl8pPr>
            <a:lvl9pPr lvl="8" algn="ctr">
              <a:spcBef>
                <a:spcPts val="0"/>
              </a:spcBef>
              <a:spcAft>
                <a:spcPts val="0"/>
              </a:spcAft>
              <a:buSzPts val="6800"/>
              <a:buFont typeface="Playfair Display"/>
              <a:buNone/>
              <a:defRPr b="1" sz="6800">
                <a:latin typeface="Playfair Display"/>
                <a:ea typeface="Playfair Display"/>
                <a:cs typeface="Playfair Display"/>
                <a:sym typeface="Playfair Display"/>
              </a:defRPr>
            </a:lvl9pPr>
          </a:lstStyle>
          <a:p/>
        </p:txBody>
      </p:sp>
      <p:sp>
        <p:nvSpPr>
          <p:cNvPr id="13" name="Google Shape;13;p2"/>
          <p:cNvSpPr txBox="1"/>
          <p:nvPr>
            <p:ph idx="1" type="subTitle"/>
          </p:nvPr>
        </p:nvSpPr>
        <p:spPr>
          <a:xfrm>
            <a:off x="344250" y="3550650"/>
            <a:ext cx="4910100" cy="577800"/>
          </a:xfrm>
          <a:prstGeom prst="rect">
            <a:avLst/>
          </a:prstGeom>
          <a:solidFill>
            <a:schemeClr val="dk2"/>
          </a:solidFill>
        </p:spPr>
        <p:txBody>
          <a:bodyPr anchorCtr="0" anchor="ctr" bIns="91425" lIns="91425" spcFirstLastPara="1" rIns="91425" wrap="square" tIns="91425">
            <a:normAutofit/>
          </a:bodyPr>
          <a:lstStyle>
            <a:lvl1pPr lvl="0">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1pPr>
            <a:lvl2pPr lvl="1">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2pPr>
            <a:lvl3pPr lvl="2">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3pPr>
            <a:lvl4pPr lvl="3">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4pPr>
            <a:lvl5pPr lvl="4">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5pPr>
            <a:lvl6pPr lvl="5">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6pPr>
            <a:lvl7pPr lvl="6">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7pPr>
            <a:lvl8pPr lvl="7">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8pPr>
            <a:lvl9pPr lvl="8">
              <a:lnSpc>
                <a:spcPct val="100000"/>
              </a:lnSpc>
              <a:spcBef>
                <a:spcPts val="0"/>
              </a:spcBef>
              <a:spcAft>
                <a:spcPts val="0"/>
              </a:spcAft>
              <a:buClr>
                <a:schemeClr val="lt1"/>
              </a:buClr>
              <a:buSzPts val="2400"/>
              <a:buFont typeface="Montserrat"/>
              <a:buNone/>
              <a:defRPr b="1" sz="2400">
                <a:solidFill>
                  <a:schemeClr val="lt1"/>
                </a:solidFill>
                <a:latin typeface="Montserrat"/>
                <a:ea typeface="Montserrat"/>
                <a:cs typeface="Montserrat"/>
                <a:sym typeface="Montserrat"/>
              </a:defRPr>
            </a:lvl9pPr>
          </a:lstStyle>
          <a:p/>
        </p:txBody>
      </p:sp>
      <p:sp>
        <p:nvSpPr>
          <p:cNvPr id="14" name="Google Shape;14;p2"/>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accent4"/>
        </a:solidFill>
      </p:bgPr>
    </p:bg>
    <p:spTree>
      <p:nvGrpSpPr>
        <p:cNvPr id="15" name="Shape 15"/>
        <p:cNvGrpSpPr/>
        <p:nvPr/>
      </p:nvGrpSpPr>
      <p:grpSpPr>
        <a:xfrm>
          <a:off x="0" y="0"/>
          <a:ext cx="0" cy="0"/>
          <a:chOff x="0" y="0"/>
          <a:chExt cx="0" cy="0"/>
        </a:xfrm>
      </p:grpSpPr>
      <p:sp>
        <p:nvSpPr>
          <p:cNvPr id="16" name="Google Shape;16;p3"/>
          <p:cNvSpPr/>
          <p:nvPr/>
        </p:nvSpPr>
        <p:spPr>
          <a:xfrm rot="5400000">
            <a:off x="4550700" y="-498600"/>
            <a:ext cx="42600" cy="84558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 name="Google Shape;17;p3"/>
          <p:cNvSpPr txBox="1"/>
          <p:nvPr>
            <p:ph type="title"/>
          </p:nvPr>
        </p:nvSpPr>
        <p:spPr>
          <a:xfrm>
            <a:off x="344250" y="1403850"/>
            <a:ext cx="8455500" cy="2146800"/>
          </a:xfrm>
          <a:prstGeom prst="rect">
            <a:avLst/>
          </a:prstGeom>
          <a:solidFill>
            <a:srgbClr val="FFFFFF"/>
          </a:solidFill>
        </p:spPr>
        <p:txBody>
          <a:bodyPr anchorCtr="0" anchor="ctr" bIns="91425" lIns="91425" spcFirstLastPara="1" rIns="91425" wrap="square" tIns="91425">
            <a:normAutofit/>
          </a:bodyPr>
          <a:lstStyle>
            <a:lvl1pPr lvl="0" algn="ctr">
              <a:spcBef>
                <a:spcPts val="0"/>
              </a:spcBef>
              <a:spcAft>
                <a:spcPts val="0"/>
              </a:spcAft>
              <a:buSzPts val="4800"/>
              <a:buFont typeface="Playfair Display"/>
              <a:buNone/>
              <a:defRPr b="1" sz="4800">
                <a:latin typeface="Playfair Display"/>
                <a:ea typeface="Playfair Display"/>
                <a:cs typeface="Playfair Display"/>
                <a:sym typeface="Playfair Display"/>
              </a:defRPr>
            </a:lvl1pPr>
            <a:lvl2pPr lvl="1" algn="ctr">
              <a:spcBef>
                <a:spcPts val="0"/>
              </a:spcBef>
              <a:spcAft>
                <a:spcPts val="0"/>
              </a:spcAft>
              <a:buSzPts val="4800"/>
              <a:buFont typeface="Playfair Display"/>
              <a:buNone/>
              <a:defRPr b="1" sz="4800">
                <a:latin typeface="Playfair Display"/>
                <a:ea typeface="Playfair Display"/>
                <a:cs typeface="Playfair Display"/>
                <a:sym typeface="Playfair Display"/>
              </a:defRPr>
            </a:lvl2pPr>
            <a:lvl3pPr lvl="2" algn="ctr">
              <a:spcBef>
                <a:spcPts val="0"/>
              </a:spcBef>
              <a:spcAft>
                <a:spcPts val="0"/>
              </a:spcAft>
              <a:buSzPts val="4800"/>
              <a:buFont typeface="Playfair Display"/>
              <a:buNone/>
              <a:defRPr b="1" sz="4800">
                <a:latin typeface="Playfair Display"/>
                <a:ea typeface="Playfair Display"/>
                <a:cs typeface="Playfair Display"/>
                <a:sym typeface="Playfair Display"/>
              </a:defRPr>
            </a:lvl3pPr>
            <a:lvl4pPr lvl="3" algn="ctr">
              <a:spcBef>
                <a:spcPts val="0"/>
              </a:spcBef>
              <a:spcAft>
                <a:spcPts val="0"/>
              </a:spcAft>
              <a:buSzPts val="4800"/>
              <a:buFont typeface="Playfair Display"/>
              <a:buNone/>
              <a:defRPr b="1" sz="4800">
                <a:latin typeface="Playfair Display"/>
                <a:ea typeface="Playfair Display"/>
                <a:cs typeface="Playfair Display"/>
                <a:sym typeface="Playfair Display"/>
              </a:defRPr>
            </a:lvl4pPr>
            <a:lvl5pPr lvl="4" algn="ctr">
              <a:spcBef>
                <a:spcPts val="0"/>
              </a:spcBef>
              <a:spcAft>
                <a:spcPts val="0"/>
              </a:spcAft>
              <a:buSzPts val="4800"/>
              <a:buFont typeface="Playfair Display"/>
              <a:buNone/>
              <a:defRPr b="1" sz="4800">
                <a:latin typeface="Playfair Display"/>
                <a:ea typeface="Playfair Display"/>
                <a:cs typeface="Playfair Display"/>
                <a:sym typeface="Playfair Display"/>
              </a:defRPr>
            </a:lvl5pPr>
            <a:lvl6pPr lvl="5" algn="ctr">
              <a:spcBef>
                <a:spcPts val="0"/>
              </a:spcBef>
              <a:spcAft>
                <a:spcPts val="0"/>
              </a:spcAft>
              <a:buSzPts val="4800"/>
              <a:buFont typeface="Playfair Display"/>
              <a:buNone/>
              <a:defRPr b="1" sz="4800">
                <a:latin typeface="Playfair Display"/>
                <a:ea typeface="Playfair Display"/>
                <a:cs typeface="Playfair Display"/>
                <a:sym typeface="Playfair Display"/>
              </a:defRPr>
            </a:lvl6pPr>
            <a:lvl7pPr lvl="6" algn="ctr">
              <a:spcBef>
                <a:spcPts val="0"/>
              </a:spcBef>
              <a:spcAft>
                <a:spcPts val="0"/>
              </a:spcAft>
              <a:buSzPts val="4800"/>
              <a:buFont typeface="Playfair Display"/>
              <a:buNone/>
              <a:defRPr b="1" sz="4800">
                <a:latin typeface="Playfair Display"/>
                <a:ea typeface="Playfair Display"/>
                <a:cs typeface="Playfair Display"/>
                <a:sym typeface="Playfair Display"/>
              </a:defRPr>
            </a:lvl7pPr>
            <a:lvl8pPr lvl="7" algn="ctr">
              <a:spcBef>
                <a:spcPts val="0"/>
              </a:spcBef>
              <a:spcAft>
                <a:spcPts val="0"/>
              </a:spcAft>
              <a:buSzPts val="4800"/>
              <a:buFont typeface="Playfair Display"/>
              <a:buNone/>
              <a:defRPr b="1" sz="4800">
                <a:latin typeface="Playfair Display"/>
                <a:ea typeface="Playfair Display"/>
                <a:cs typeface="Playfair Display"/>
                <a:sym typeface="Playfair Display"/>
              </a:defRPr>
            </a:lvl8pPr>
            <a:lvl9pPr lvl="8" algn="ctr">
              <a:spcBef>
                <a:spcPts val="0"/>
              </a:spcBef>
              <a:spcAft>
                <a:spcPts val="0"/>
              </a:spcAft>
              <a:buSzPts val="4800"/>
              <a:buFont typeface="Playfair Display"/>
              <a:buNone/>
              <a:defRPr b="1" sz="4800">
                <a:latin typeface="Playfair Display"/>
                <a:ea typeface="Playfair Display"/>
                <a:cs typeface="Playfair Display"/>
                <a:sym typeface="Playfair Display"/>
              </a:defRPr>
            </a:lvl9pPr>
          </a:lstStyle>
          <a:p/>
        </p:txBody>
      </p:sp>
      <p:sp>
        <p:nvSpPr>
          <p:cNvPr id="18" name="Google Shape;18;p3"/>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9" name="Shape 19"/>
        <p:cNvGrpSpPr/>
        <p:nvPr/>
      </p:nvGrpSpPr>
      <p:grpSpPr>
        <a:xfrm>
          <a:off x="0" y="0"/>
          <a:ext cx="0" cy="0"/>
          <a:chOff x="0" y="0"/>
          <a:chExt cx="0" cy="0"/>
        </a:xfrm>
      </p:grpSpPr>
      <p:sp>
        <p:nvSpPr>
          <p:cNvPr id="20" name="Google Shape;20;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1" name="Google Shape;21;p4"/>
          <p:cNvSpPr txBox="1"/>
          <p:nvPr>
            <p:ph idx="1" type="body"/>
          </p:nvPr>
        </p:nvSpPr>
        <p:spPr>
          <a:xfrm>
            <a:off x="311700" y="1234075"/>
            <a:ext cx="8520600" cy="33348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2" name="Google Shape;22;p4"/>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3" name="Shape 23"/>
        <p:cNvGrpSpPr/>
        <p:nvPr/>
      </p:nvGrpSpPr>
      <p:grpSpPr>
        <a:xfrm>
          <a:off x="0" y="0"/>
          <a:ext cx="0" cy="0"/>
          <a:chOff x="0" y="0"/>
          <a:chExt cx="0" cy="0"/>
        </a:xfrm>
      </p:grpSpPr>
      <p:sp>
        <p:nvSpPr>
          <p:cNvPr id="24" name="Google Shape;24;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5" name="Google Shape;25;p5"/>
          <p:cNvSpPr txBox="1"/>
          <p:nvPr>
            <p:ph idx="1" type="body"/>
          </p:nvPr>
        </p:nvSpPr>
        <p:spPr>
          <a:xfrm>
            <a:off x="311700" y="1234050"/>
            <a:ext cx="3999900" cy="33348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6" name="Google Shape;26;p5"/>
          <p:cNvSpPr txBox="1"/>
          <p:nvPr>
            <p:ph idx="2" type="body"/>
          </p:nvPr>
        </p:nvSpPr>
        <p:spPr>
          <a:xfrm>
            <a:off x="4832400" y="1234050"/>
            <a:ext cx="3999900" cy="33348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7" name="Google Shape;27;p5"/>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8" name="Shape 28"/>
        <p:cNvGrpSpPr/>
        <p:nvPr/>
      </p:nvGrpSpPr>
      <p:grpSpPr>
        <a:xfrm>
          <a:off x="0" y="0"/>
          <a:ext cx="0" cy="0"/>
          <a:chOff x="0" y="0"/>
          <a:chExt cx="0" cy="0"/>
        </a:xfrm>
      </p:grpSpPr>
      <p:sp>
        <p:nvSpPr>
          <p:cNvPr id="29" name="Google Shape;29;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30" name="Google Shape;30;p6"/>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1" name="Shape 31"/>
        <p:cNvGrpSpPr/>
        <p:nvPr/>
      </p:nvGrpSpPr>
      <p:grpSpPr>
        <a:xfrm>
          <a:off x="0" y="0"/>
          <a:ext cx="0" cy="0"/>
          <a:chOff x="0" y="0"/>
          <a:chExt cx="0" cy="0"/>
        </a:xfrm>
      </p:grpSpPr>
      <p:sp>
        <p:nvSpPr>
          <p:cNvPr id="32" name="Google Shape;32;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3" name="Google Shape;33;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4" name="Google Shape;34;p7"/>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3"/>
        </a:solidFill>
      </p:bgPr>
    </p:bg>
    <p:spTree>
      <p:nvGrpSpPr>
        <p:cNvPr id="35" name="Shape 35"/>
        <p:cNvGrpSpPr/>
        <p:nvPr/>
      </p:nvGrpSpPr>
      <p:grpSpPr>
        <a:xfrm>
          <a:off x="0" y="0"/>
          <a:ext cx="0" cy="0"/>
          <a:chOff x="0" y="0"/>
          <a:chExt cx="0" cy="0"/>
        </a:xfrm>
      </p:grpSpPr>
      <p:sp>
        <p:nvSpPr>
          <p:cNvPr id="36" name="Google Shape;36;p8"/>
          <p:cNvSpPr txBox="1"/>
          <p:nvPr>
            <p:ph type="title"/>
          </p:nvPr>
        </p:nvSpPr>
        <p:spPr>
          <a:xfrm>
            <a:off x="490250" y="526350"/>
            <a:ext cx="5618700" cy="4090800"/>
          </a:xfrm>
          <a:prstGeom prst="rect">
            <a:avLst/>
          </a:prstGeom>
        </p:spPr>
        <p:txBody>
          <a:bodyPr anchorCtr="0" anchor="ctr" bIns="91425" lIns="91425" spcFirstLastPara="1" rIns="91425" wrap="square" tIns="91425">
            <a:normAutofit/>
          </a:bodyPr>
          <a:lstStyle>
            <a:lvl1pPr lvl="0">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1pPr>
            <a:lvl2pPr lvl="1">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2pPr>
            <a:lvl3pPr lvl="2">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3pPr>
            <a:lvl4pPr lvl="3">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4pPr>
            <a:lvl5pPr lvl="4">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5pPr>
            <a:lvl6pPr lvl="5">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6pPr>
            <a:lvl7pPr lvl="6">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7pPr>
            <a:lvl8pPr lvl="7">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8pPr>
            <a:lvl9pPr lvl="8">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9pPr>
          </a:lstStyle>
          <a:p/>
        </p:txBody>
      </p:sp>
      <p:sp>
        <p:nvSpPr>
          <p:cNvPr id="37" name="Google Shape;37;p8"/>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8" name="Shape 38"/>
        <p:cNvGrpSpPr/>
        <p:nvPr/>
      </p:nvGrpSpPr>
      <p:grpSpPr>
        <a:xfrm>
          <a:off x="0" y="0"/>
          <a:ext cx="0" cy="0"/>
          <a:chOff x="0" y="0"/>
          <a:chExt cx="0" cy="0"/>
        </a:xfrm>
      </p:grpSpPr>
      <p:sp>
        <p:nvSpPr>
          <p:cNvPr id="39" name="Google Shape;39;p9"/>
          <p:cNvSpPr/>
          <p:nvPr/>
        </p:nvSpPr>
        <p:spPr>
          <a:xfrm>
            <a:off x="4572000" y="-7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0" name="Google Shape;40;p9"/>
          <p:cNvCxnSpPr/>
          <p:nvPr/>
        </p:nvCxnSpPr>
        <p:spPr>
          <a:xfrm>
            <a:off x="5029675" y="4495500"/>
            <a:ext cx="468300" cy="0"/>
          </a:xfrm>
          <a:prstGeom prst="straightConnector1">
            <a:avLst/>
          </a:prstGeom>
          <a:noFill/>
          <a:ln cap="flat" cmpd="sng" w="19050">
            <a:solidFill>
              <a:schemeClr val="dk2"/>
            </a:solidFill>
            <a:prstDash val="solid"/>
            <a:round/>
            <a:headEnd len="sm" w="sm" type="none"/>
            <a:tailEnd len="sm" w="sm" type="none"/>
          </a:ln>
        </p:spPr>
      </p:cxnSp>
      <p:sp>
        <p:nvSpPr>
          <p:cNvPr id="41" name="Google Shape;41;p9"/>
          <p:cNvSpPr txBox="1"/>
          <p:nvPr>
            <p:ph type="title"/>
          </p:nvPr>
        </p:nvSpPr>
        <p:spPr>
          <a:xfrm>
            <a:off x="265500" y="1081675"/>
            <a:ext cx="4045200" cy="17862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42" name="Google Shape;42;p9"/>
          <p:cNvSpPr txBox="1"/>
          <p:nvPr>
            <p:ph idx="1" type="subTitle"/>
          </p:nvPr>
        </p:nvSpPr>
        <p:spPr>
          <a:xfrm>
            <a:off x="265500" y="2921401"/>
            <a:ext cx="4045200" cy="13455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43" name="Google Shape;43;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highlight>
                  <a:schemeClr val="lt1"/>
                </a:highlight>
              </a:defRPr>
            </a:lvl1pPr>
            <a:lvl2pPr indent="-317500" lvl="1" marL="914400">
              <a:spcBef>
                <a:spcPts val="0"/>
              </a:spcBef>
              <a:spcAft>
                <a:spcPts val="0"/>
              </a:spcAft>
              <a:buSzPts val="1400"/>
              <a:buChar char="○"/>
              <a:defRPr>
                <a:highlight>
                  <a:schemeClr val="lt1"/>
                </a:highlight>
              </a:defRPr>
            </a:lvl2pPr>
            <a:lvl3pPr indent="-317500" lvl="2" marL="1371600">
              <a:spcBef>
                <a:spcPts val="0"/>
              </a:spcBef>
              <a:spcAft>
                <a:spcPts val="0"/>
              </a:spcAft>
              <a:buSzPts val="1400"/>
              <a:buChar char="■"/>
              <a:defRPr>
                <a:highlight>
                  <a:schemeClr val="lt1"/>
                </a:highlight>
              </a:defRPr>
            </a:lvl3pPr>
            <a:lvl4pPr indent="-317500" lvl="3" marL="1828800">
              <a:spcBef>
                <a:spcPts val="0"/>
              </a:spcBef>
              <a:spcAft>
                <a:spcPts val="0"/>
              </a:spcAft>
              <a:buSzPts val="1400"/>
              <a:buChar char="●"/>
              <a:defRPr>
                <a:highlight>
                  <a:schemeClr val="lt1"/>
                </a:highlight>
              </a:defRPr>
            </a:lvl4pPr>
            <a:lvl5pPr indent="-317500" lvl="4" marL="2286000">
              <a:spcBef>
                <a:spcPts val="0"/>
              </a:spcBef>
              <a:spcAft>
                <a:spcPts val="0"/>
              </a:spcAft>
              <a:buSzPts val="1400"/>
              <a:buChar char="○"/>
              <a:defRPr>
                <a:highlight>
                  <a:schemeClr val="lt1"/>
                </a:highlight>
              </a:defRPr>
            </a:lvl5pPr>
            <a:lvl6pPr indent="-317500" lvl="5" marL="2743200">
              <a:spcBef>
                <a:spcPts val="0"/>
              </a:spcBef>
              <a:spcAft>
                <a:spcPts val="0"/>
              </a:spcAft>
              <a:buSzPts val="1400"/>
              <a:buChar char="■"/>
              <a:defRPr>
                <a:highlight>
                  <a:schemeClr val="lt1"/>
                </a:highlight>
              </a:defRPr>
            </a:lvl6pPr>
            <a:lvl7pPr indent="-317500" lvl="6" marL="3200400">
              <a:spcBef>
                <a:spcPts val="0"/>
              </a:spcBef>
              <a:spcAft>
                <a:spcPts val="0"/>
              </a:spcAft>
              <a:buSzPts val="1400"/>
              <a:buChar char="●"/>
              <a:defRPr>
                <a:highlight>
                  <a:schemeClr val="lt1"/>
                </a:highlight>
              </a:defRPr>
            </a:lvl7pPr>
            <a:lvl8pPr indent="-317500" lvl="7" marL="3657600">
              <a:spcBef>
                <a:spcPts val="0"/>
              </a:spcBef>
              <a:spcAft>
                <a:spcPts val="0"/>
              </a:spcAft>
              <a:buSzPts val="1400"/>
              <a:buChar char="○"/>
              <a:defRPr>
                <a:highlight>
                  <a:schemeClr val="lt1"/>
                </a:highlight>
              </a:defRPr>
            </a:lvl8pPr>
            <a:lvl9pPr indent="-317500" lvl="8" marL="4114800">
              <a:spcBef>
                <a:spcPts val="0"/>
              </a:spcBef>
              <a:spcAft>
                <a:spcPts val="0"/>
              </a:spcAft>
              <a:buSzPts val="1400"/>
              <a:buChar char="■"/>
              <a:defRPr>
                <a:highlight>
                  <a:schemeClr val="lt1"/>
                </a:highlight>
              </a:defRPr>
            </a:lvl9pPr>
          </a:lstStyle>
          <a:p/>
        </p:txBody>
      </p:sp>
      <p:sp>
        <p:nvSpPr>
          <p:cNvPr id="44" name="Google Shape;44;p9"/>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5" name="Shape 45"/>
        <p:cNvGrpSpPr/>
        <p:nvPr/>
      </p:nvGrpSpPr>
      <p:grpSpPr>
        <a:xfrm>
          <a:off x="0" y="0"/>
          <a:ext cx="0" cy="0"/>
          <a:chOff x="0" y="0"/>
          <a:chExt cx="0" cy="0"/>
        </a:xfrm>
      </p:grpSpPr>
      <p:sp>
        <p:nvSpPr>
          <p:cNvPr id="46" name="Google Shape;46;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highlight>
                  <a:schemeClr val="dk1"/>
                </a:highlight>
              </a:defRPr>
            </a:lvl1pPr>
          </a:lstStyle>
          <a:p/>
        </p:txBody>
      </p:sp>
      <p:sp>
        <p:nvSpPr>
          <p:cNvPr id="47" name="Google Shape;47;p10"/>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8" name="Shape 48"/>
        <p:cNvGrpSpPr/>
        <p:nvPr/>
      </p:nvGrpSpPr>
      <p:grpSpPr>
        <a:xfrm>
          <a:off x="0" y="0"/>
          <a:ext cx="0" cy="0"/>
          <a:chOff x="0" y="0"/>
          <a:chExt cx="0" cy="0"/>
        </a:xfrm>
      </p:grpSpPr>
      <p:sp>
        <p:nvSpPr>
          <p:cNvPr id="49" name="Google Shape;49;p11"/>
          <p:cNvSpPr txBox="1"/>
          <p:nvPr>
            <p:ph hasCustomPrompt="1" type="title"/>
          </p:nvPr>
        </p:nvSpPr>
        <p:spPr>
          <a:xfrm>
            <a:off x="311700" y="999925"/>
            <a:ext cx="8520600" cy="2146200"/>
          </a:xfrm>
          <a:prstGeom prst="rect">
            <a:avLst/>
          </a:prstGeom>
        </p:spPr>
        <p:txBody>
          <a:bodyPr anchorCtr="0" anchor="b" bIns="91425" lIns="91425" spcFirstLastPara="1" rIns="91425" wrap="square" tIns="91425">
            <a:normAutofit/>
          </a:bodyPr>
          <a:lstStyle>
            <a:lvl1pPr lvl="0" algn="ctr">
              <a:spcBef>
                <a:spcPts val="0"/>
              </a:spcBef>
              <a:spcAft>
                <a:spcPts val="0"/>
              </a:spcAft>
              <a:buSzPts val="14000"/>
              <a:buFont typeface="Montserrat"/>
              <a:buNone/>
              <a:defRPr sz="14000">
                <a:latin typeface="Montserrat"/>
                <a:ea typeface="Montserrat"/>
                <a:cs typeface="Montserrat"/>
                <a:sym typeface="Montserrat"/>
              </a:defRPr>
            </a:lvl1pPr>
            <a:lvl2pPr lvl="1" algn="ctr">
              <a:spcBef>
                <a:spcPts val="0"/>
              </a:spcBef>
              <a:spcAft>
                <a:spcPts val="0"/>
              </a:spcAft>
              <a:buSzPts val="14000"/>
              <a:buFont typeface="Montserrat"/>
              <a:buNone/>
              <a:defRPr sz="14000">
                <a:latin typeface="Montserrat"/>
                <a:ea typeface="Montserrat"/>
                <a:cs typeface="Montserrat"/>
                <a:sym typeface="Montserrat"/>
              </a:defRPr>
            </a:lvl2pPr>
            <a:lvl3pPr lvl="2" algn="ctr">
              <a:spcBef>
                <a:spcPts val="0"/>
              </a:spcBef>
              <a:spcAft>
                <a:spcPts val="0"/>
              </a:spcAft>
              <a:buSzPts val="14000"/>
              <a:buFont typeface="Montserrat"/>
              <a:buNone/>
              <a:defRPr sz="14000">
                <a:latin typeface="Montserrat"/>
                <a:ea typeface="Montserrat"/>
                <a:cs typeface="Montserrat"/>
                <a:sym typeface="Montserrat"/>
              </a:defRPr>
            </a:lvl3pPr>
            <a:lvl4pPr lvl="3" algn="ctr">
              <a:spcBef>
                <a:spcPts val="0"/>
              </a:spcBef>
              <a:spcAft>
                <a:spcPts val="0"/>
              </a:spcAft>
              <a:buSzPts val="14000"/>
              <a:buFont typeface="Montserrat"/>
              <a:buNone/>
              <a:defRPr sz="14000">
                <a:latin typeface="Montserrat"/>
                <a:ea typeface="Montserrat"/>
                <a:cs typeface="Montserrat"/>
                <a:sym typeface="Montserrat"/>
              </a:defRPr>
            </a:lvl4pPr>
            <a:lvl5pPr lvl="4" algn="ctr">
              <a:spcBef>
                <a:spcPts val="0"/>
              </a:spcBef>
              <a:spcAft>
                <a:spcPts val="0"/>
              </a:spcAft>
              <a:buSzPts val="14000"/>
              <a:buFont typeface="Montserrat"/>
              <a:buNone/>
              <a:defRPr sz="14000">
                <a:latin typeface="Montserrat"/>
                <a:ea typeface="Montserrat"/>
                <a:cs typeface="Montserrat"/>
                <a:sym typeface="Montserrat"/>
              </a:defRPr>
            </a:lvl5pPr>
            <a:lvl6pPr lvl="5" algn="ctr">
              <a:spcBef>
                <a:spcPts val="0"/>
              </a:spcBef>
              <a:spcAft>
                <a:spcPts val="0"/>
              </a:spcAft>
              <a:buSzPts val="14000"/>
              <a:buFont typeface="Montserrat"/>
              <a:buNone/>
              <a:defRPr sz="14000">
                <a:latin typeface="Montserrat"/>
                <a:ea typeface="Montserrat"/>
                <a:cs typeface="Montserrat"/>
                <a:sym typeface="Montserrat"/>
              </a:defRPr>
            </a:lvl6pPr>
            <a:lvl7pPr lvl="6" algn="ctr">
              <a:spcBef>
                <a:spcPts val="0"/>
              </a:spcBef>
              <a:spcAft>
                <a:spcPts val="0"/>
              </a:spcAft>
              <a:buSzPts val="14000"/>
              <a:buFont typeface="Montserrat"/>
              <a:buNone/>
              <a:defRPr sz="14000">
                <a:latin typeface="Montserrat"/>
                <a:ea typeface="Montserrat"/>
                <a:cs typeface="Montserrat"/>
                <a:sym typeface="Montserrat"/>
              </a:defRPr>
            </a:lvl7pPr>
            <a:lvl8pPr lvl="7" algn="ctr">
              <a:spcBef>
                <a:spcPts val="0"/>
              </a:spcBef>
              <a:spcAft>
                <a:spcPts val="0"/>
              </a:spcAft>
              <a:buSzPts val="14000"/>
              <a:buFont typeface="Montserrat"/>
              <a:buNone/>
              <a:defRPr sz="14000">
                <a:latin typeface="Montserrat"/>
                <a:ea typeface="Montserrat"/>
                <a:cs typeface="Montserrat"/>
                <a:sym typeface="Montserrat"/>
              </a:defRPr>
            </a:lvl8pPr>
            <a:lvl9pPr lvl="8" algn="ctr">
              <a:spcBef>
                <a:spcPts val="0"/>
              </a:spcBef>
              <a:spcAft>
                <a:spcPts val="0"/>
              </a:spcAft>
              <a:buSzPts val="14000"/>
              <a:buFont typeface="Montserrat"/>
              <a:buNone/>
              <a:defRPr sz="14000">
                <a:latin typeface="Montserrat"/>
                <a:ea typeface="Montserrat"/>
                <a:cs typeface="Montserrat"/>
                <a:sym typeface="Montserrat"/>
              </a:defRPr>
            </a:lvl9pPr>
          </a:lstStyle>
          <a:p>
            <a:r>
              <a:t>xx%</a:t>
            </a:r>
          </a:p>
        </p:txBody>
      </p:sp>
      <p:sp>
        <p:nvSpPr>
          <p:cNvPr id="50" name="Google Shape;50;p11"/>
          <p:cNvSpPr txBox="1"/>
          <p:nvPr>
            <p:ph idx="1" type="body"/>
          </p:nvPr>
        </p:nvSpPr>
        <p:spPr>
          <a:xfrm>
            <a:off x="311700" y="32284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highlight>
                  <a:schemeClr val="dk1"/>
                </a:highlight>
              </a:defRPr>
            </a:lvl1pPr>
            <a:lvl2pPr indent="-317500" lvl="1" marL="914400" algn="ctr">
              <a:spcBef>
                <a:spcPts val="0"/>
              </a:spcBef>
              <a:spcAft>
                <a:spcPts val="0"/>
              </a:spcAft>
              <a:buSzPts val="1400"/>
              <a:buChar char="○"/>
              <a:defRPr>
                <a:highlight>
                  <a:schemeClr val="dk1"/>
                </a:highlight>
              </a:defRPr>
            </a:lvl2pPr>
            <a:lvl3pPr indent="-317500" lvl="2" marL="1371600" algn="ctr">
              <a:spcBef>
                <a:spcPts val="0"/>
              </a:spcBef>
              <a:spcAft>
                <a:spcPts val="0"/>
              </a:spcAft>
              <a:buSzPts val="1400"/>
              <a:buChar char="■"/>
              <a:defRPr>
                <a:highlight>
                  <a:schemeClr val="dk1"/>
                </a:highlight>
              </a:defRPr>
            </a:lvl3pPr>
            <a:lvl4pPr indent="-317500" lvl="3" marL="1828800" algn="ctr">
              <a:spcBef>
                <a:spcPts val="0"/>
              </a:spcBef>
              <a:spcAft>
                <a:spcPts val="0"/>
              </a:spcAft>
              <a:buSzPts val="1400"/>
              <a:buChar char="●"/>
              <a:defRPr>
                <a:highlight>
                  <a:schemeClr val="dk1"/>
                </a:highlight>
              </a:defRPr>
            </a:lvl4pPr>
            <a:lvl5pPr indent="-317500" lvl="4" marL="2286000" algn="ctr">
              <a:spcBef>
                <a:spcPts val="0"/>
              </a:spcBef>
              <a:spcAft>
                <a:spcPts val="0"/>
              </a:spcAft>
              <a:buSzPts val="1400"/>
              <a:buChar char="○"/>
              <a:defRPr>
                <a:highlight>
                  <a:schemeClr val="dk1"/>
                </a:highlight>
              </a:defRPr>
            </a:lvl5pPr>
            <a:lvl6pPr indent="-317500" lvl="5" marL="2743200" algn="ctr">
              <a:spcBef>
                <a:spcPts val="0"/>
              </a:spcBef>
              <a:spcAft>
                <a:spcPts val="0"/>
              </a:spcAft>
              <a:buSzPts val="1400"/>
              <a:buChar char="■"/>
              <a:defRPr>
                <a:highlight>
                  <a:schemeClr val="dk1"/>
                </a:highlight>
              </a:defRPr>
            </a:lvl6pPr>
            <a:lvl7pPr indent="-317500" lvl="6" marL="3200400" algn="ctr">
              <a:spcBef>
                <a:spcPts val="0"/>
              </a:spcBef>
              <a:spcAft>
                <a:spcPts val="0"/>
              </a:spcAft>
              <a:buSzPts val="1400"/>
              <a:buChar char="●"/>
              <a:defRPr>
                <a:highlight>
                  <a:schemeClr val="dk1"/>
                </a:highlight>
              </a:defRPr>
            </a:lvl7pPr>
            <a:lvl8pPr indent="-317500" lvl="7" marL="3657600" algn="ctr">
              <a:spcBef>
                <a:spcPts val="0"/>
              </a:spcBef>
              <a:spcAft>
                <a:spcPts val="0"/>
              </a:spcAft>
              <a:buSzPts val="1400"/>
              <a:buChar char="○"/>
              <a:defRPr>
                <a:highlight>
                  <a:schemeClr val="dk1"/>
                </a:highlight>
              </a:defRPr>
            </a:lvl8pPr>
            <a:lvl9pPr indent="-317500" lvl="8" marL="4114800" algn="ctr">
              <a:spcBef>
                <a:spcPts val="0"/>
              </a:spcBef>
              <a:spcAft>
                <a:spcPts val="0"/>
              </a:spcAft>
              <a:buSzPts val="1400"/>
              <a:buChar char="■"/>
              <a:defRPr>
                <a:highlight>
                  <a:schemeClr val="dk1"/>
                </a:highlight>
              </a:defRPr>
            </a:lvl9pPr>
          </a:lstStyle>
          <a:p/>
        </p:txBody>
      </p:sp>
      <p:sp>
        <p:nvSpPr>
          <p:cNvPr id="51" name="Google Shape;51;p11"/>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2" name="Shape 52"/>
        <p:cNvGrpSpPr/>
        <p:nvPr/>
      </p:nvGrpSpPr>
      <p:grpSpPr>
        <a:xfrm>
          <a:off x="0" y="0"/>
          <a:ext cx="0" cy="0"/>
          <a:chOff x="0" y="0"/>
          <a:chExt cx="0" cy="0"/>
        </a:xfrm>
      </p:grpSpPr>
      <p:sp>
        <p:nvSpPr>
          <p:cNvPr id="53" name="Google Shape;53;p12"/>
          <p:cNvSpPr txBox="1"/>
          <p:nvPr>
            <p:ph idx="12" type="sldNum"/>
          </p:nvPr>
        </p:nvSpPr>
        <p:spPr>
          <a:xfrm>
            <a:off x="8497999" y="4688759"/>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pop">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1pPr>
            <a:lvl2pPr lvl="1">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2pPr>
            <a:lvl3pPr lvl="2">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3pPr>
            <a:lvl4pPr lvl="3">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4pPr>
            <a:lvl5pPr lvl="4">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5pPr>
            <a:lvl6pPr lvl="5">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6pPr>
            <a:lvl7pPr lvl="6">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7pPr>
            <a:lvl8pPr lvl="7">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8pPr>
            <a:lvl9pPr lvl="8">
              <a:spcBef>
                <a:spcPts val="0"/>
              </a:spcBef>
              <a:spcAft>
                <a:spcPts val="0"/>
              </a:spcAft>
              <a:buClr>
                <a:schemeClr val="dk2"/>
              </a:buClr>
              <a:buSzPts val="3000"/>
              <a:buFont typeface="Oswald"/>
              <a:buNone/>
              <a:defRPr sz="3000">
                <a:solidFill>
                  <a:schemeClr val="dk2"/>
                </a:solidFill>
                <a:highlight>
                  <a:schemeClr val="dk1"/>
                </a:highlight>
                <a:latin typeface="Oswald"/>
                <a:ea typeface="Oswald"/>
                <a:cs typeface="Oswald"/>
                <a:sym typeface="Oswald"/>
              </a:defRPr>
            </a:lvl9pPr>
          </a:lstStyle>
          <a:p/>
        </p:txBody>
      </p:sp>
      <p:sp>
        <p:nvSpPr>
          <p:cNvPr id="7" name="Google Shape;7;p1"/>
          <p:cNvSpPr txBox="1"/>
          <p:nvPr>
            <p:ph idx="1" type="body"/>
          </p:nvPr>
        </p:nvSpPr>
        <p:spPr>
          <a:xfrm>
            <a:off x="311700" y="1234075"/>
            <a:ext cx="8520600" cy="33348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Font typeface="Playfair Display"/>
              <a:buChar char="●"/>
              <a:defRPr sz="1800">
                <a:solidFill>
                  <a:schemeClr val="dk2"/>
                </a:solidFill>
                <a:latin typeface="Playfair Display"/>
                <a:ea typeface="Playfair Display"/>
                <a:cs typeface="Playfair Display"/>
                <a:sym typeface="Playfair Display"/>
              </a:defRPr>
            </a:lvl1pPr>
            <a:lvl2pPr indent="-317500" lvl="1" marL="9144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2pPr>
            <a:lvl3pPr indent="-317500" lvl="2" marL="13716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3pPr>
            <a:lvl4pPr indent="-317500" lvl="3" marL="18288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4pPr>
            <a:lvl5pPr indent="-317500" lvl="4" marL="22860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5pPr>
            <a:lvl6pPr indent="-317500" lvl="5" marL="27432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6pPr>
            <a:lvl7pPr indent="-317500" lvl="6" marL="32004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7pPr>
            <a:lvl8pPr indent="-317500" lvl="7" marL="36576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8pPr>
            <a:lvl9pPr indent="-317500" lvl="8" marL="4114800">
              <a:lnSpc>
                <a:spcPct val="115000"/>
              </a:lnSpc>
              <a:spcBef>
                <a:spcPts val="0"/>
              </a:spcBef>
              <a:spcAft>
                <a:spcPts val="0"/>
              </a:spcAft>
              <a:buClr>
                <a:schemeClr val="dk2"/>
              </a:buClr>
              <a:buSzPts val="1400"/>
              <a:buFont typeface="Playfair Display"/>
              <a:buChar char="■"/>
              <a:defRPr>
                <a:solidFill>
                  <a:schemeClr val="dk2"/>
                </a:solidFill>
                <a:latin typeface="Playfair Display"/>
                <a:ea typeface="Playfair Display"/>
                <a:cs typeface="Playfair Display"/>
                <a:sym typeface="Playfair Display"/>
              </a:defRPr>
            </a:lvl9pPr>
          </a:lstStyle>
          <a:p/>
        </p:txBody>
      </p:sp>
      <p:sp>
        <p:nvSpPr>
          <p:cNvPr id="8" name="Google Shape;8;p1"/>
          <p:cNvSpPr txBox="1"/>
          <p:nvPr>
            <p:ph idx="12" type="sldNum"/>
          </p:nvPr>
        </p:nvSpPr>
        <p:spPr>
          <a:xfrm>
            <a:off x="8497999" y="4688759"/>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latin typeface="Playfair Display"/>
                <a:ea typeface="Playfair Display"/>
                <a:cs typeface="Playfair Display"/>
                <a:sym typeface="Playfair Display"/>
              </a:defRPr>
            </a:lvl1pPr>
            <a:lvl2pPr lvl="1" algn="r">
              <a:buNone/>
              <a:defRPr sz="1000">
                <a:solidFill>
                  <a:schemeClr val="dk2"/>
                </a:solidFill>
                <a:latin typeface="Playfair Display"/>
                <a:ea typeface="Playfair Display"/>
                <a:cs typeface="Playfair Display"/>
                <a:sym typeface="Playfair Display"/>
              </a:defRPr>
            </a:lvl2pPr>
            <a:lvl3pPr lvl="2" algn="r">
              <a:buNone/>
              <a:defRPr sz="1000">
                <a:solidFill>
                  <a:schemeClr val="dk2"/>
                </a:solidFill>
                <a:latin typeface="Playfair Display"/>
                <a:ea typeface="Playfair Display"/>
                <a:cs typeface="Playfair Display"/>
                <a:sym typeface="Playfair Display"/>
              </a:defRPr>
            </a:lvl3pPr>
            <a:lvl4pPr lvl="3" algn="r">
              <a:buNone/>
              <a:defRPr sz="1000">
                <a:solidFill>
                  <a:schemeClr val="dk2"/>
                </a:solidFill>
                <a:latin typeface="Playfair Display"/>
                <a:ea typeface="Playfair Display"/>
                <a:cs typeface="Playfair Display"/>
                <a:sym typeface="Playfair Display"/>
              </a:defRPr>
            </a:lvl4pPr>
            <a:lvl5pPr lvl="4" algn="r">
              <a:buNone/>
              <a:defRPr sz="1000">
                <a:solidFill>
                  <a:schemeClr val="dk2"/>
                </a:solidFill>
                <a:latin typeface="Playfair Display"/>
                <a:ea typeface="Playfair Display"/>
                <a:cs typeface="Playfair Display"/>
                <a:sym typeface="Playfair Display"/>
              </a:defRPr>
            </a:lvl5pPr>
            <a:lvl6pPr lvl="5" algn="r">
              <a:buNone/>
              <a:defRPr sz="1000">
                <a:solidFill>
                  <a:schemeClr val="dk2"/>
                </a:solidFill>
                <a:latin typeface="Playfair Display"/>
                <a:ea typeface="Playfair Display"/>
                <a:cs typeface="Playfair Display"/>
                <a:sym typeface="Playfair Display"/>
              </a:defRPr>
            </a:lvl6pPr>
            <a:lvl7pPr lvl="6" algn="r">
              <a:buNone/>
              <a:defRPr sz="1000">
                <a:solidFill>
                  <a:schemeClr val="dk2"/>
                </a:solidFill>
                <a:latin typeface="Playfair Display"/>
                <a:ea typeface="Playfair Display"/>
                <a:cs typeface="Playfair Display"/>
                <a:sym typeface="Playfair Display"/>
              </a:defRPr>
            </a:lvl7pPr>
            <a:lvl8pPr lvl="7" algn="r">
              <a:buNone/>
              <a:defRPr sz="1000">
                <a:solidFill>
                  <a:schemeClr val="dk2"/>
                </a:solidFill>
                <a:latin typeface="Playfair Display"/>
                <a:ea typeface="Playfair Display"/>
                <a:cs typeface="Playfair Display"/>
                <a:sym typeface="Playfair Display"/>
              </a:defRPr>
            </a:lvl8pPr>
            <a:lvl9pPr lvl="8" algn="r">
              <a:buNone/>
              <a:defRPr sz="1000">
                <a:solidFill>
                  <a:schemeClr val="dk2"/>
                </a:solidFill>
                <a:latin typeface="Playfair Display"/>
                <a:ea typeface="Playfair Display"/>
                <a:cs typeface="Playfair Display"/>
                <a:sym typeface="Playfair Display"/>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hyperlink" Target="http://www.youtube.com/watch?v=icCdAl6TvNM" TargetMode="External"/><Relationship Id="rId4" Type="http://schemas.openxmlformats.org/officeDocument/2006/relationships/image" Target="../media/image5.jpg"/><Relationship Id="rId5"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hyperlink" Target="http://www.thedogisland.com/" TargetMode="External"/><Relationship Id="rId4" Type="http://schemas.openxmlformats.org/officeDocument/2006/relationships/hyperlink" Target="https://zapatopi.net/treeoctopus/" TargetMode="External"/><Relationship Id="rId5" Type="http://schemas.openxmlformats.org/officeDocument/2006/relationships/image" Target="../media/image7.png"/><Relationship Id="rId6" Type="http://schemas.openxmlformats.org/officeDocument/2006/relationships/image" Target="../media/image6.png"/><Relationship Id="rId7"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8.png"/><Relationship Id="rId4" Type="http://schemas.openxmlformats.org/officeDocument/2006/relationships/hyperlink" Target="https://www.sciencekids.co.nz/sciencefacts/space/moon.html"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 name="Shape 57"/>
        <p:cNvGrpSpPr/>
        <p:nvPr/>
      </p:nvGrpSpPr>
      <p:grpSpPr>
        <a:xfrm>
          <a:off x="0" y="0"/>
          <a:ext cx="0" cy="0"/>
          <a:chOff x="0" y="0"/>
          <a:chExt cx="0" cy="0"/>
        </a:xfrm>
      </p:grpSpPr>
      <p:sp>
        <p:nvSpPr>
          <p:cNvPr id="58" name="Google Shape;58;p13"/>
          <p:cNvSpPr txBox="1"/>
          <p:nvPr>
            <p:ph type="ctrTitle"/>
          </p:nvPr>
        </p:nvSpPr>
        <p:spPr>
          <a:xfrm>
            <a:off x="344250" y="1403850"/>
            <a:ext cx="8455500" cy="2146800"/>
          </a:xfrm>
          <a:prstGeom prst="rect">
            <a:avLst/>
          </a:prstGeom>
        </p:spPr>
        <p:txBody>
          <a:bodyPr anchorCtr="0" anchor="ctr" bIns="91425" lIns="91425" spcFirstLastPara="1" rIns="91425" wrap="square" tIns="91425">
            <a:normAutofit fontScale="90000"/>
          </a:bodyPr>
          <a:lstStyle/>
          <a:p>
            <a:pPr indent="0" lvl="0" marL="0" rtl="0" algn="ctr">
              <a:spcBef>
                <a:spcPts val="0"/>
              </a:spcBef>
              <a:spcAft>
                <a:spcPts val="0"/>
              </a:spcAft>
              <a:buNone/>
            </a:pPr>
            <a:r>
              <a:rPr lang="en"/>
              <a:t>Safer Internet Day 2021 </a:t>
            </a:r>
            <a:endParaRPr/>
          </a:p>
        </p:txBody>
      </p:sp>
      <p:sp>
        <p:nvSpPr>
          <p:cNvPr id="59" name="Google Shape;59;p13"/>
          <p:cNvSpPr txBox="1"/>
          <p:nvPr>
            <p:ph idx="1" type="subTitle"/>
          </p:nvPr>
        </p:nvSpPr>
        <p:spPr>
          <a:xfrm>
            <a:off x="344250" y="3550650"/>
            <a:ext cx="4910100" cy="577800"/>
          </a:xfrm>
          <a:prstGeom prst="rect">
            <a:avLst/>
          </a:prstGeom>
        </p:spPr>
        <p:txBody>
          <a:bodyPr anchorCtr="0" anchor="ctr" bIns="91425" lIns="91425" spcFirstLastPara="1" rIns="91425" wrap="square" tIns="91425">
            <a:normAutofit/>
          </a:bodyPr>
          <a:lstStyle/>
          <a:p>
            <a:pPr indent="0" lvl="0" marL="0" rtl="0" algn="l">
              <a:spcBef>
                <a:spcPts val="0"/>
              </a:spcBef>
              <a:spcAft>
                <a:spcPts val="0"/>
              </a:spcAft>
              <a:buNone/>
            </a:pPr>
            <a:r>
              <a:rPr lang="en"/>
              <a:t>Year 3 and 4</a:t>
            </a:r>
            <a:endParaRPr/>
          </a:p>
        </p:txBody>
      </p:sp>
      <p:pic>
        <p:nvPicPr>
          <p:cNvPr id="60" name="Google Shape;60;p13"/>
          <p:cNvPicPr preferRelativeResize="0"/>
          <p:nvPr/>
        </p:nvPicPr>
        <p:blipFill>
          <a:blip r:embed="rId3">
            <a:alphaModFix/>
          </a:blip>
          <a:stretch>
            <a:fillRect/>
          </a:stretch>
        </p:blipFill>
        <p:spPr>
          <a:xfrm>
            <a:off x="6428200" y="2624250"/>
            <a:ext cx="1514475" cy="7334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 name="Shape 64"/>
        <p:cNvGrpSpPr/>
        <p:nvPr/>
      </p:nvGrpSpPr>
      <p:grpSpPr>
        <a:xfrm>
          <a:off x="0" y="0"/>
          <a:ext cx="0" cy="0"/>
          <a:chOff x="0" y="0"/>
          <a:chExt cx="0" cy="0"/>
        </a:xfrm>
      </p:grpSpPr>
      <p:sp>
        <p:nvSpPr>
          <p:cNvPr id="65" name="Google Shape;65;p1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What is fake news?</a:t>
            </a:r>
            <a:endParaRPr/>
          </a:p>
        </p:txBody>
      </p:sp>
      <p:sp>
        <p:nvSpPr>
          <p:cNvPr id="66" name="Google Shape;66;p14"/>
          <p:cNvSpPr txBox="1"/>
          <p:nvPr>
            <p:ph idx="1" type="body"/>
          </p:nvPr>
        </p:nvSpPr>
        <p:spPr>
          <a:xfrm>
            <a:off x="311700" y="1234075"/>
            <a:ext cx="8520600" cy="3334800"/>
          </a:xfrm>
          <a:prstGeom prst="rect">
            <a:avLst/>
          </a:prstGeom>
        </p:spPr>
        <p:txBody>
          <a:bodyPr anchorCtr="0" anchor="t" bIns="91425" lIns="91425" spcFirstLastPara="1" rIns="91425" wrap="square" tIns="91425">
            <a:normAutofit fontScale="25000" lnSpcReduction="20000"/>
          </a:bodyPr>
          <a:lstStyle/>
          <a:p>
            <a:pPr indent="0" lvl="0" marL="0" rtl="0" algn="l">
              <a:spcBef>
                <a:spcPts val="0"/>
              </a:spcBef>
              <a:spcAft>
                <a:spcPts val="0"/>
              </a:spcAft>
              <a:buClr>
                <a:schemeClr val="dk2"/>
              </a:buClr>
              <a:buSzPts val="275"/>
              <a:buFont typeface="Arial"/>
              <a:buNone/>
            </a:pPr>
            <a:r>
              <a:rPr b="1" lang="en" sz="6000">
                <a:highlight>
                  <a:srgbClr val="E6E6E6"/>
                </a:highlight>
                <a:latin typeface="Arial"/>
                <a:ea typeface="Arial"/>
                <a:cs typeface="Arial"/>
                <a:sym typeface="Arial"/>
              </a:rPr>
              <a:t>What is fake news?</a:t>
            </a:r>
            <a:endParaRPr b="1" sz="6000">
              <a:highlight>
                <a:srgbClr val="E6E6E6"/>
              </a:highlight>
              <a:latin typeface="Arial"/>
              <a:ea typeface="Arial"/>
              <a:cs typeface="Arial"/>
              <a:sym typeface="Arial"/>
            </a:endParaRPr>
          </a:p>
          <a:p>
            <a:pPr indent="0" lvl="0" marL="0" rtl="0" algn="l">
              <a:spcBef>
                <a:spcPts val="1200"/>
              </a:spcBef>
              <a:spcAft>
                <a:spcPts val="0"/>
              </a:spcAft>
              <a:buClr>
                <a:schemeClr val="dk2"/>
              </a:buClr>
              <a:buSzPts val="275"/>
              <a:buFont typeface="Arial"/>
              <a:buNone/>
            </a:pPr>
            <a:r>
              <a:rPr lang="en" sz="6000">
                <a:highlight>
                  <a:srgbClr val="E6E6E6"/>
                </a:highlight>
                <a:latin typeface="Arial"/>
                <a:ea typeface="Arial"/>
                <a:cs typeface="Arial"/>
                <a:sym typeface="Arial"/>
              </a:rPr>
              <a:t>Fake news is news or stories on the internet that are not true.</a:t>
            </a:r>
            <a:endParaRPr sz="6000">
              <a:highlight>
                <a:srgbClr val="E6E6E6"/>
              </a:highlight>
              <a:latin typeface="Arial"/>
              <a:ea typeface="Arial"/>
              <a:cs typeface="Arial"/>
              <a:sym typeface="Arial"/>
            </a:endParaRPr>
          </a:p>
          <a:p>
            <a:pPr indent="0" lvl="0" marL="0" rtl="0" algn="l">
              <a:spcBef>
                <a:spcPts val="1200"/>
              </a:spcBef>
              <a:spcAft>
                <a:spcPts val="0"/>
              </a:spcAft>
              <a:buClr>
                <a:schemeClr val="dk2"/>
              </a:buClr>
              <a:buSzPts val="275"/>
              <a:buFont typeface="Arial"/>
              <a:buNone/>
            </a:pPr>
            <a:r>
              <a:rPr lang="en" sz="6000">
                <a:highlight>
                  <a:srgbClr val="E6E6E6"/>
                </a:highlight>
                <a:latin typeface="Arial"/>
                <a:ea typeface="Arial"/>
                <a:cs typeface="Arial"/>
                <a:sym typeface="Arial"/>
              </a:rPr>
              <a:t>There are two kinds of fake news:</a:t>
            </a:r>
            <a:endParaRPr sz="6000">
              <a:highlight>
                <a:srgbClr val="E6E6E6"/>
              </a:highlight>
              <a:latin typeface="Arial"/>
              <a:ea typeface="Arial"/>
              <a:cs typeface="Arial"/>
              <a:sym typeface="Arial"/>
            </a:endParaRPr>
          </a:p>
          <a:p>
            <a:pPr indent="-323850" lvl="0" marL="457200" rtl="0" algn="l">
              <a:spcBef>
                <a:spcPts val="1200"/>
              </a:spcBef>
              <a:spcAft>
                <a:spcPts val="0"/>
              </a:spcAft>
              <a:buSzPct val="100000"/>
              <a:buFont typeface="Arial"/>
              <a:buAutoNum type="arabicPeriod"/>
            </a:pPr>
            <a:r>
              <a:rPr lang="en" sz="6000">
                <a:highlight>
                  <a:srgbClr val="E6E6E6"/>
                </a:highlight>
                <a:latin typeface="Arial"/>
                <a:ea typeface="Arial"/>
                <a:cs typeface="Arial"/>
                <a:sym typeface="Arial"/>
              </a:rPr>
              <a:t>False stories that are </a:t>
            </a:r>
            <a:r>
              <a:rPr b="1" lang="en" sz="6000">
                <a:highlight>
                  <a:srgbClr val="E6E6E6"/>
                </a:highlight>
                <a:latin typeface="Arial"/>
                <a:ea typeface="Arial"/>
                <a:cs typeface="Arial"/>
                <a:sym typeface="Arial"/>
              </a:rPr>
              <a:t>deliberately published</a:t>
            </a:r>
            <a:r>
              <a:rPr lang="en" sz="6000">
                <a:highlight>
                  <a:srgbClr val="E6E6E6"/>
                </a:highlight>
                <a:latin typeface="Arial"/>
                <a:ea typeface="Arial"/>
                <a:cs typeface="Arial"/>
                <a:sym typeface="Arial"/>
              </a:rPr>
              <a:t> or sent around, in order to make people believe something untrue or to get lots of people to visit a website. These are deliberate lies that are put online, even though the person writing them knows that they are made up.</a:t>
            </a:r>
            <a:endParaRPr sz="6000">
              <a:highlight>
                <a:srgbClr val="E6E6E6"/>
              </a:highlight>
              <a:latin typeface="Arial"/>
              <a:ea typeface="Arial"/>
              <a:cs typeface="Arial"/>
              <a:sym typeface="Arial"/>
            </a:endParaRPr>
          </a:p>
          <a:p>
            <a:pPr indent="-323850" lvl="0" marL="457200" rtl="0" algn="l">
              <a:spcBef>
                <a:spcPts val="0"/>
              </a:spcBef>
              <a:spcAft>
                <a:spcPts val="0"/>
              </a:spcAft>
              <a:buSzPct val="100000"/>
              <a:buFont typeface="Arial"/>
              <a:buAutoNum type="arabicPeriod"/>
            </a:pPr>
            <a:r>
              <a:rPr lang="en" sz="6000">
                <a:highlight>
                  <a:srgbClr val="E6E6E6"/>
                </a:highlight>
                <a:latin typeface="Arial"/>
                <a:ea typeface="Arial"/>
                <a:cs typeface="Arial"/>
                <a:sym typeface="Arial"/>
              </a:rPr>
              <a:t>Stories that </a:t>
            </a:r>
            <a:r>
              <a:rPr i="1" lang="en" sz="6000">
                <a:highlight>
                  <a:srgbClr val="E6E6E6"/>
                </a:highlight>
                <a:latin typeface="Arial"/>
                <a:ea typeface="Arial"/>
                <a:cs typeface="Arial"/>
                <a:sym typeface="Arial"/>
              </a:rPr>
              <a:t>may </a:t>
            </a:r>
            <a:r>
              <a:rPr lang="en" sz="6000">
                <a:highlight>
                  <a:srgbClr val="E6E6E6"/>
                </a:highlight>
                <a:latin typeface="Arial"/>
                <a:ea typeface="Arial"/>
                <a:cs typeface="Arial"/>
                <a:sym typeface="Arial"/>
              </a:rPr>
              <a:t>have some truth to them, but they're </a:t>
            </a:r>
            <a:r>
              <a:rPr b="1" lang="en" sz="6000">
                <a:highlight>
                  <a:srgbClr val="E6E6E6"/>
                </a:highlight>
                <a:latin typeface="Arial"/>
                <a:ea typeface="Arial"/>
                <a:cs typeface="Arial"/>
                <a:sym typeface="Arial"/>
              </a:rPr>
              <a:t>not completely accurate</a:t>
            </a:r>
            <a:r>
              <a:rPr lang="en" sz="6000">
                <a:highlight>
                  <a:srgbClr val="E6E6E6"/>
                </a:highlight>
                <a:latin typeface="Arial"/>
                <a:ea typeface="Arial"/>
                <a:cs typeface="Arial"/>
                <a:sym typeface="Arial"/>
              </a:rPr>
              <a:t>. This is because the people writing them - for example, journalists or bloggers - don't check </a:t>
            </a:r>
            <a:r>
              <a:rPr i="1" lang="en" sz="6000">
                <a:highlight>
                  <a:srgbClr val="E6E6E6"/>
                </a:highlight>
                <a:latin typeface="Arial"/>
                <a:ea typeface="Arial"/>
                <a:cs typeface="Arial"/>
                <a:sym typeface="Arial"/>
              </a:rPr>
              <a:t>all </a:t>
            </a:r>
            <a:r>
              <a:rPr lang="en" sz="6000">
                <a:highlight>
                  <a:srgbClr val="E6E6E6"/>
                </a:highlight>
                <a:latin typeface="Arial"/>
                <a:ea typeface="Arial"/>
                <a:cs typeface="Arial"/>
                <a:sym typeface="Arial"/>
              </a:rPr>
              <a:t>of the facts before publishing the story, or they might exaggerate some of it.</a:t>
            </a:r>
            <a:endParaRPr sz="6000">
              <a:highlight>
                <a:srgbClr val="E6E6E6"/>
              </a:highlight>
              <a:latin typeface="Arial"/>
              <a:ea typeface="Arial"/>
              <a:cs typeface="Arial"/>
              <a:sym typeface="Arial"/>
            </a:endParaRPr>
          </a:p>
          <a:p>
            <a:pPr indent="0" lvl="0" marL="0" rtl="0" algn="l">
              <a:spcBef>
                <a:spcPts val="1200"/>
              </a:spcBef>
              <a:spcAft>
                <a:spcPts val="0"/>
              </a:spcAft>
              <a:buNone/>
            </a:pPr>
            <a:r>
              <a:rPr lang="en" sz="6000">
                <a:highlight>
                  <a:srgbClr val="E6E6E6"/>
                </a:highlight>
                <a:latin typeface="Arial"/>
                <a:ea typeface="Arial"/>
                <a:cs typeface="Arial"/>
                <a:sym typeface="Arial"/>
              </a:rPr>
              <a:t>It is happening a lot at the moment, with many people publishing these stories in order to get as many shares as possible.</a:t>
            </a:r>
            <a:endParaRPr sz="6000">
              <a:highlight>
                <a:srgbClr val="E6E6E6"/>
              </a:highlight>
              <a:latin typeface="Arial"/>
              <a:ea typeface="Arial"/>
              <a:cs typeface="Arial"/>
              <a:sym typeface="Arial"/>
            </a:endParaRPr>
          </a:p>
          <a:p>
            <a:pPr indent="0" lvl="0" marL="0" rtl="0" algn="l">
              <a:spcBef>
                <a:spcPts val="1200"/>
              </a:spcBef>
              <a:spcAft>
                <a:spcPts val="0"/>
              </a:spcAft>
              <a:buClr>
                <a:schemeClr val="dk2"/>
              </a:buClr>
              <a:buSzPct val="100000"/>
              <a:buFont typeface="Arial"/>
              <a:buNone/>
            </a:pPr>
            <a:r>
              <a:t/>
            </a:r>
            <a:endParaRPr sz="1100">
              <a:highlight>
                <a:srgbClr val="E6E6E6"/>
              </a:highlight>
              <a:latin typeface="Arial"/>
              <a:ea typeface="Arial"/>
              <a:cs typeface="Arial"/>
              <a:sym typeface="Arial"/>
            </a:endParaRPr>
          </a:p>
          <a:p>
            <a:pPr indent="0" lvl="0" marL="0" rtl="0" algn="l">
              <a:spcBef>
                <a:spcPts val="1200"/>
              </a:spcBef>
              <a:spcAft>
                <a:spcPts val="1200"/>
              </a:spcAft>
              <a:buNone/>
            </a:pPr>
            <a:r>
              <a:t/>
            </a:r>
            <a:endParaRPr/>
          </a:p>
        </p:txBody>
      </p:sp>
      <p:pic>
        <p:nvPicPr>
          <p:cNvPr id="67" name="Google Shape;67;p14"/>
          <p:cNvPicPr preferRelativeResize="0"/>
          <p:nvPr/>
        </p:nvPicPr>
        <p:blipFill>
          <a:blip r:embed="rId3">
            <a:alphaModFix/>
          </a:blip>
          <a:stretch>
            <a:fillRect/>
          </a:stretch>
        </p:blipFill>
        <p:spPr>
          <a:xfrm>
            <a:off x="7317813" y="162438"/>
            <a:ext cx="1514475" cy="7334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sp>
        <p:nvSpPr>
          <p:cNvPr id="72" name="Google Shape;72;p15"/>
          <p:cNvSpPr txBox="1"/>
          <p:nvPr>
            <p:ph type="title"/>
          </p:nvPr>
        </p:nvSpPr>
        <p:spPr>
          <a:xfrm>
            <a:off x="230275" y="7497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Watch this video about how to spot fake news</a:t>
            </a:r>
            <a:endParaRPr/>
          </a:p>
        </p:txBody>
      </p:sp>
      <p:sp>
        <p:nvSpPr>
          <p:cNvPr id="73" name="Google Shape;73;p15"/>
          <p:cNvSpPr txBox="1"/>
          <p:nvPr>
            <p:ph idx="1" type="body"/>
          </p:nvPr>
        </p:nvSpPr>
        <p:spPr>
          <a:xfrm>
            <a:off x="311700" y="1234075"/>
            <a:ext cx="8520600" cy="33348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pic>
        <p:nvPicPr>
          <p:cNvPr descr="Have you ever seen news online and questioned 'is this real?'. Newsround is here to clear things up for you. Watch this video on your mobile device and hold it vertically.&#10;&#10;Explore more from Newsround here http://www.bbc.co.uk/newsround" id="74" name="Google Shape;74;p15" title="What is fake news and how to spot it">
            <a:hlinkClick r:id="rId3"/>
          </p:cNvPr>
          <p:cNvPicPr preferRelativeResize="0"/>
          <p:nvPr/>
        </p:nvPicPr>
        <p:blipFill>
          <a:blip r:embed="rId4">
            <a:alphaModFix/>
          </a:blip>
          <a:stretch>
            <a:fillRect/>
          </a:stretch>
        </p:blipFill>
        <p:spPr>
          <a:xfrm>
            <a:off x="1969450" y="647675"/>
            <a:ext cx="5808700" cy="4356525"/>
          </a:xfrm>
          <a:prstGeom prst="rect">
            <a:avLst/>
          </a:prstGeom>
          <a:noFill/>
          <a:ln>
            <a:noFill/>
          </a:ln>
        </p:spPr>
      </p:pic>
      <p:pic>
        <p:nvPicPr>
          <p:cNvPr id="75" name="Google Shape;75;p15"/>
          <p:cNvPicPr preferRelativeResize="0"/>
          <p:nvPr/>
        </p:nvPicPr>
        <p:blipFill>
          <a:blip r:embed="rId5">
            <a:alphaModFix/>
          </a:blip>
          <a:stretch>
            <a:fillRect/>
          </a:stretch>
        </p:blipFill>
        <p:spPr>
          <a:xfrm>
            <a:off x="7544738" y="74963"/>
            <a:ext cx="1514475" cy="7334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74"/>
                                        </p:tgtEl>
                                        <p:attrNameLst>
                                          <p:attrName>style.visibility</p:attrName>
                                        </p:attrNameLst>
                                      </p:cBhvr>
                                      <p:to>
                                        <p:strVal val="visible"/>
                                      </p:to>
                                    </p:set>
                                    <p:animEffect filter="fade" transition="in">
                                      <p:cBhvr>
                                        <p:cTn dur="1000"/>
                                        <p:tgtEl>
                                          <p:spTgt spid="7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 name="Shape 79"/>
        <p:cNvGrpSpPr/>
        <p:nvPr/>
      </p:nvGrpSpPr>
      <p:grpSpPr>
        <a:xfrm>
          <a:off x="0" y="0"/>
          <a:ext cx="0" cy="0"/>
          <a:chOff x="0" y="0"/>
          <a:chExt cx="0" cy="0"/>
        </a:xfrm>
      </p:grpSpPr>
      <p:sp>
        <p:nvSpPr>
          <p:cNvPr id="80" name="Google Shape;80;p16"/>
          <p:cNvSpPr txBox="1"/>
          <p:nvPr>
            <p:ph type="title"/>
          </p:nvPr>
        </p:nvSpPr>
        <p:spPr>
          <a:xfrm>
            <a:off x="163700" y="11197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Now let us look at these online articles</a:t>
            </a:r>
            <a:endParaRPr/>
          </a:p>
        </p:txBody>
      </p:sp>
      <p:sp>
        <p:nvSpPr>
          <p:cNvPr id="81" name="Google Shape;81;p16"/>
          <p:cNvSpPr txBox="1"/>
          <p:nvPr>
            <p:ph idx="1" type="body"/>
          </p:nvPr>
        </p:nvSpPr>
        <p:spPr>
          <a:xfrm>
            <a:off x="311700" y="1234075"/>
            <a:ext cx="8520600" cy="33348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u="sng">
                <a:solidFill>
                  <a:schemeClr val="hlink"/>
                </a:solidFill>
                <a:hlinkClick r:id="rId3"/>
              </a:rPr>
              <a:t>http://www.thedogisland.com/</a:t>
            </a:r>
            <a:endParaRPr/>
          </a:p>
          <a:p>
            <a:pPr indent="0" lvl="0" marL="0" rtl="0" algn="l">
              <a:spcBef>
                <a:spcPts val="1200"/>
              </a:spcBef>
              <a:spcAft>
                <a:spcPts val="0"/>
              </a:spcAft>
              <a:buNone/>
            </a:pPr>
            <a:r>
              <a:t/>
            </a:r>
            <a:endParaRPr/>
          </a:p>
          <a:p>
            <a:pPr indent="0" lvl="0" marL="0" rtl="0" algn="l">
              <a:spcBef>
                <a:spcPts val="1200"/>
              </a:spcBef>
              <a:spcAft>
                <a:spcPts val="0"/>
              </a:spcAft>
              <a:buNone/>
            </a:pPr>
            <a:r>
              <a:rPr lang="en"/>
              <a:t>And </a:t>
            </a:r>
            <a:endParaRPr/>
          </a:p>
          <a:p>
            <a:pPr indent="0" lvl="0" marL="0" rtl="0" algn="l">
              <a:spcBef>
                <a:spcPts val="1200"/>
              </a:spcBef>
              <a:spcAft>
                <a:spcPts val="0"/>
              </a:spcAft>
              <a:buNone/>
            </a:pPr>
            <a:r>
              <a:rPr lang="en" u="sng">
                <a:solidFill>
                  <a:schemeClr val="hlink"/>
                </a:solidFill>
                <a:hlinkClick r:id="rId4"/>
              </a:rPr>
              <a:t>https://zapatopi.net/treeoctopus/</a:t>
            </a:r>
            <a:endParaRPr/>
          </a:p>
          <a:p>
            <a:pPr indent="0" lvl="0" marL="0" rtl="0" algn="l">
              <a:spcBef>
                <a:spcPts val="1200"/>
              </a:spcBef>
              <a:spcAft>
                <a:spcPts val="0"/>
              </a:spcAft>
              <a:buNone/>
            </a:pPr>
            <a:r>
              <a:t/>
            </a:r>
            <a:endParaRPr/>
          </a:p>
          <a:p>
            <a:pPr indent="0" lvl="0" marL="0" rtl="0" algn="l">
              <a:spcBef>
                <a:spcPts val="1200"/>
              </a:spcBef>
              <a:spcAft>
                <a:spcPts val="1200"/>
              </a:spcAft>
              <a:buNone/>
            </a:pPr>
            <a:r>
              <a:t/>
            </a:r>
            <a:endParaRPr/>
          </a:p>
        </p:txBody>
      </p:sp>
      <p:pic>
        <p:nvPicPr>
          <p:cNvPr id="82" name="Google Shape;82;p16"/>
          <p:cNvPicPr preferRelativeResize="0"/>
          <p:nvPr/>
        </p:nvPicPr>
        <p:blipFill>
          <a:blip r:embed="rId5">
            <a:alphaModFix/>
          </a:blip>
          <a:stretch>
            <a:fillRect/>
          </a:stretch>
        </p:blipFill>
        <p:spPr>
          <a:xfrm>
            <a:off x="4010999" y="2508875"/>
            <a:ext cx="2496313" cy="2331225"/>
          </a:xfrm>
          <a:prstGeom prst="rect">
            <a:avLst/>
          </a:prstGeom>
          <a:noFill/>
          <a:ln cap="flat" cmpd="sng" w="9525">
            <a:solidFill>
              <a:srgbClr val="00FF00"/>
            </a:solidFill>
            <a:prstDash val="solid"/>
            <a:round/>
            <a:headEnd len="sm" w="sm" type="none"/>
            <a:tailEnd len="sm" w="sm" type="none"/>
          </a:ln>
        </p:spPr>
      </p:pic>
      <p:pic>
        <p:nvPicPr>
          <p:cNvPr id="83" name="Google Shape;83;p16"/>
          <p:cNvPicPr preferRelativeResize="0"/>
          <p:nvPr/>
        </p:nvPicPr>
        <p:blipFill>
          <a:blip r:embed="rId6">
            <a:alphaModFix/>
          </a:blip>
          <a:stretch>
            <a:fillRect/>
          </a:stretch>
        </p:blipFill>
        <p:spPr>
          <a:xfrm>
            <a:off x="6556096" y="64839"/>
            <a:ext cx="2400350" cy="2677786"/>
          </a:xfrm>
          <a:prstGeom prst="rect">
            <a:avLst/>
          </a:prstGeom>
          <a:noFill/>
          <a:ln>
            <a:noFill/>
          </a:ln>
        </p:spPr>
      </p:pic>
      <p:pic>
        <p:nvPicPr>
          <p:cNvPr id="84" name="Google Shape;84;p16"/>
          <p:cNvPicPr preferRelativeResize="0"/>
          <p:nvPr/>
        </p:nvPicPr>
        <p:blipFill>
          <a:blip r:embed="rId7">
            <a:alphaModFix/>
          </a:blip>
          <a:stretch>
            <a:fillRect/>
          </a:stretch>
        </p:blipFill>
        <p:spPr>
          <a:xfrm>
            <a:off x="7485513" y="4269838"/>
            <a:ext cx="1514475" cy="7334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Purple Mash Activity</a:t>
            </a:r>
            <a:endParaRPr/>
          </a:p>
        </p:txBody>
      </p:sp>
      <p:pic>
        <p:nvPicPr>
          <p:cNvPr id="90" name="Google Shape;90;p17"/>
          <p:cNvPicPr preferRelativeResize="0"/>
          <p:nvPr/>
        </p:nvPicPr>
        <p:blipFill>
          <a:blip r:embed="rId3">
            <a:alphaModFix/>
          </a:blip>
          <a:stretch>
            <a:fillRect/>
          </a:stretch>
        </p:blipFill>
        <p:spPr>
          <a:xfrm>
            <a:off x="5243655" y="103625"/>
            <a:ext cx="3588641" cy="5143501"/>
          </a:xfrm>
          <a:prstGeom prst="rect">
            <a:avLst/>
          </a:prstGeom>
          <a:noFill/>
          <a:ln>
            <a:noFill/>
          </a:ln>
        </p:spPr>
      </p:pic>
      <p:sp>
        <p:nvSpPr>
          <p:cNvPr id="91" name="Google Shape;91;p17"/>
          <p:cNvSpPr/>
          <p:nvPr/>
        </p:nvSpPr>
        <p:spPr>
          <a:xfrm>
            <a:off x="370025" y="1191525"/>
            <a:ext cx="4470000" cy="34413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a:t>Now we have seen some REALLY convincing fake articles, can you choose an animal and </a:t>
            </a:r>
            <a:r>
              <a:rPr lang="en"/>
              <a:t>think</a:t>
            </a:r>
            <a:r>
              <a:rPr lang="en"/>
              <a:t> of </a:t>
            </a:r>
            <a:r>
              <a:rPr lang="en"/>
              <a:t>something</a:t>
            </a:r>
            <a:r>
              <a:rPr lang="en"/>
              <a:t>, true, something untrue and an </a:t>
            </a:r>
            <a:r>
              <a:rPr lang="en"/>
              <a:t>opinion</a:t>
            </a:r>
            <a:r>
              <a:rPr lang="en"/>
              <a:t>.</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Please be sensible when using the internet to research facts about your chosen animal. Adult </a:t>
            </a:r>
            <a:r>
              <a:rPr lang="en"/>
              <a:t>supervision</a:t>
            </a:r>
            <a:r>
              <a:rPr lang="en"/>
              <a:t> may be required.</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Then do the same for the moon.</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Remember you will need to research facts about the moon. </a:t>
            </a:r>
            <a:r>
              <a:rPr lang="en"/>
              <a:t>Please</a:t>
            </a:r>
            <a:r>
              <a:rPr lang="en"/>
              <a:t> use this site:</a:t>
            </a:r>
            <a:endParaRPr/>
          </a:p>
          <a:p>
            <a:pPr indent="0" lvl="0" marL="0" rtl="0" algn="l">
              <a:spcBef>
                <a:spcPts val="0"/>
              </a:spcBef>
              <a:spcAft>
                <a:spcPts val="0"/>
              </a:spcAft>
              <a:buNone/>
            </a:pPr>
            <a:r>
              <a:rPr lang="en" u="sng">
                <a:solidFill>
                  <a:schemeClr val="hlink"/>
                </a:solidFill>
                <a:hlinkClick r:id="rId4"/>
              </a:rPr>
              <a:t>https://www.sciencekids.co.nz/sciencefacts/space/moon.html</a:t>
            </a:r>
            <a:r>
              <a:rPr lang="en"/>
              <a:t>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18"/>
          <p:cNvSpPr txBox="1"/>
          <p:nvPr>
            <p:ph type="title"/>
          </p:nvPr>
        </p:nvSpPr>
        <p:spPr>
          <a:xfrm>
            <a:off x="311700" y="10460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How to spot fake news</a:t>
            </a:r>
            <a:endParaRPr/>
          </a:p>
        </p:txBody>
      </p:sp>
      <p:sp>
        <p:nvSpPr>
          <p:cNvPr id="97" name="Google Shape;97;p18"/>
          <p:cNvSpPr txBox="1"/>
          <p:nvPr>
            <p:ph idx="1" type="body"/>
          </p:nvPr>
        </p:nvSpPr>
        <p:spPr>
          <a:xfrm>
            <a:off x="311700" y="1234075"/>
            <a:ext cx="8520600" cy="33348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t/>
            </a:r>
            <a:endParaRPr/>
          </a:p>
        </p:txBody>
      </p:sp>
      <p:sp>
        <p:nvSpPr>
          <p:cNvPr id="98" name="Google Shape;98;p18"/>
          <p:cNvSpPr/>
          <p:nvPr/>
        </p:nvSpPr>
        <p:spPr>
          <a:xfrm>
            <a:off x="251625" y="677300"/>
            <a:ext cx="8444100" cy="4044300"/>
          </a:xfrm>
          <a:prstGeom prst="round2DiagRect">
            <a:avLst>
              <a:gd fmla="val 16667" name="adj1"/>
              <a:gd fmla="val 0"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lnSpc>
                <a:spcPct val="115000"/>
              </a:lnSpc>
              <a:spcBef>
                <a:spcPts val="0"/>
              </a:spcBef>
              <a:spcAft>
                <a:spcPts val="0"/>
              </a:spcAft>
              <a:buClr>
                <a:schemeClr val="dk2"/>
              </a:buClr>
              <a:buSzPts val="1100"/>
              <a:buFont typeface="Arial"/>
              <a:buNone/>
            </a:pPr>
            <a:r>
              <a:t/>
            </a:r>
            <a:endParaRPr b="1" sz="1100">
              <a:solidFill>
                <a:schemeClr val="dk2"/>
              </a:solidFill>
              <a:highlight>
                <a:srgbClr val="E6E6E6"/>
              </a:highlight>
            </a:endParaRPr>
          </a:p>
          <a:p>
            <a:pPr indent="0" lvl="0" marL="0" rtl="0" algn="l">
              <a:lnSpc>
                <a:spcPct val="115000"/>
              </a:lnSpc>
              <a:spcBef>
                <a:spcPts val="1200"/>
              </a:spcBef>
              <a:spcAft>
                <a:spcPts val="0"/>
              </a:spcAft>
              <a:buNone/>
            </a:pPr>
            <a:r>
              <a:t/>
            </a:r>
            <a:endParaRPr sz="1100">
              <a:solidFill>
                <a:schemeClr val="dk2"/>
              </a:solidFill>
              <a:highlight>
                <a:srgbClr val="E6E6E6"/>
              </a:highlight>
            </a:endParaRPr>
          </a:p>
          <a:p>
            <a:pPr indent="0" lvl="0" marL="0" rtl="0" algn="l">
              <a:lnSpc>
                <a:spcPct val="115000"/>
              </a:lnSpc>
              <a:spcBef>
                <a:spcPts val="1200"/>
              </a:spcBef>
              <a:spcAft>
                <a:spcPts val="0"/>
              </a:spcAft>
              <a:buNone/>
            </a:pPr>
            <a:r>
              <a:t/>
            </a:r>
            <a:endParaRPr sz="1100">
              <a:solidFill>
                <a:schemeClr val="dk2"/>
              </a:solidFill>
              <a:highlight>
                <a:srgbClr val="E6E6E6"/>
              </a:highlight>
            </a:endParaRPr>
          </a:p>
          <a:p>
            <a:pPr indent="0" lvl="0" marL="0" rtl="0" algn="l">
              <a:lnSpc>
                <a:spcPct val="115000"/>
              </a:lnSpc>
              <a:spcBef>
                <a:spcPts val="1200"/>
              </a:spcBef>
              <a:spcAft>
                <a:spcPts val="0"/>
              </a:spcAft>
              <a:buClr>
                <a:schemeClr val="dk2"/>
              </a:buClr>
              <a:buSzPts val="1100"/>
              <a:buFont typeface="Arial"/>
              <a:buNone/>
            </a:pPr>
            <a:r>
              <a:rPr lang="en" sz="1100">
                <a:solidFill>
                  <a:schemeClr val="dk2"/>
                </a:solidFill>
                <a:highlight>
                  <a:srgbClr val="E6E6E6"/>
                </a:highlight>
              </a:rPr>
              <a:t>If you want to try to make sure that you don't get caught out by fake news, there a few things you can look out for.</a:t>
            </a:r>
            <a:endParaRPr sz="1100">
              <a:solidFill>
                <a:schemeClr val="dk2"/>
              </a:solidFill>
              <a:highlight>
                <a:srgbClr val="E6E6E6"/>
              </a:highlight>
            </a:endParaRPr>
          </a:p>
          <a:p>
            <a:pPr indent="0" lvl="0" marL="0" rtl="0" algn="l">
              <a:lnSpc>
                <a:spcPct val="115000"/>
              </a:lnSpc>
              <a:spcBef>
                <a:spcPts val="1200"/>
              </a:spcBef>
              <a:spcAft>
                <a:spcPts val="0"/>
              </a:spcAft>
              <a:buClr>
                <a:schemeClr val="dk2"/>
              </a:buClr>
              <a:buSzPts val="1100"/>
              <a:buFont typeface="Arial"/>
              <a:buNone/>
            </a:pPr>
            <a:r>
              <a:rPr lang="en" sz="1100">
                <a:solidFill>
                  <a:schemeClr val="dk2"/>
                </a:solidFill>
                <a:highlight>
                  <a:srgbClr val="E6E6E6"/>
                </a:highlight>
              </a:rPr>
              <a:t>Ask yourself:</a:t>
            </a:r>
            <a:endParaRPr sz="1100">
              <a:solidFill>
                <a:schemeClr val="dk2"/>
              </a:solidFill>
              <a:highlight>
                <a:srgbClr val="E6E6E6"/>
              </a:highlight>
            </a:endParaRPr>
          </a:p>
          <a:p>
            <a:pPr indent="-298450" lvl="0" marL="457200" rtl="0" algn="l">
              <a:lnSpc>
                <a:spcPct val="115000"/>
              </a:lnSpc>
              <a:spcBef>
                <a:spcPts val="1200"/>
              </a:spcBef>
              <a:spcAft>
                <a:spcPts val="0"/>
              </a:spcAft>
              <a:buClr>
                <a:schemeClr val="dk2"/>
              </a:buClr>
              <a:buSzPts val="1100"/>
              <a:buChar char="●"/>
            </a:pPr>
            <a:r>
              <a:rPr lang="en" sz="1100">
                <a:solidFill>
                  <a:schemeClr val="dk2"/>
                </a:solidFill>
                <a:highlight>
                  <a:srgbClr val="E6E6E6"/>
                </a:highlight>
              </a:rPr>
              <a:t>Has the story been reported anywhere else?</a:t>
            </a:r>
            <a:endParaRPr sz="1100">
              <a:solidFill>
                <a:schemeClr val="dk2"/>
              </a:solidFill>
              <a:highlight>
                <a:srgbClr val="E6E6E6"/>
              </a:highlight>
            </a:endParaRPr>
          </a:p>
          <a:p>
            <a:pPr indent="-298450" lvl="0" marL="457200" rtl="0" algn="l">
              <a:lnSpc>
                <a:spcPct val="115000"/>
              </a:lnSpc>
              <a:spcBef>
                <a:spcPts val="0"/>
              </a:spcBef>
              <a:spcAft>
                <a:spcPts val="0"/>
              </a:spcAft>
              <a:buClr>
                <a:schemeClr val="dk2"/>
              </a:buClr>
              <a:buSzPts val="1100"/>
              <a:buChar char="●"/>
            </a:pPr>
            <a:r>
              <a:rPr lang="en" sz="1100">
                <a:solidFill>
                  <a:schemeClr val="dk2"/>
                </a:solidFill>
                <a:highlight>
                  <a:srgbClr val="E6E6E6"/>
                </a:highlight>
              </a:rPr>
              <a:t>Is it on the radio, TV or in the newspapers?</a:t>
            </a:r>
            <a:endParaRPr sz="1100">
              <a:solidFill>
                <a:schemeClr val="dk2"/>
              </a:solidFill>
              <a:highlight>
                <a:srgbClr val="E6E6E6"/>
              </a:highlight>
            </a:endParaRPr>
          </a:p>
          <a:p>
            <a:pPr indent="-298450" lvl="0" marL="457200" rtl="0" algn="l">
              <a:lnSpc>
                <a:spcPct val="115000"/>
              </a:lnSpc>
              <a:spcBef>
                <a:spcPts val="0"/>
              </a:spcBef>
              <a:spcAft>
                <a:spcPts val="0"/>
              </a:spcAft>
              <a:buClr>
                <a:schemeClr val="dk2"/>
              </a:buClr>
              <a:buSzPts val="1100"/>
              <a:buChar char="●"/>
            </a:pPr>
            <a:r>
              <a:rPr lang="en" sz="1100">
                <a:solidFill>
                  <a:schemeClr val="dk2"/>
                </a:solidFill>
                <a:highlight>
                  <a:srgbClr val="E6E6E6"/>
                </a:highlight>
              </a:rPr>
              <a:t>Have you heard of the organisation that published the story?</a:t>
            </a:r>
            <a:endParaRPr sz="1100">
              <a:solidFill>
                <a:schemeClr val="dk2"/>
              </a:solidFill>
              <a:highlight>
                <a:srgbClr val="E6E6E6"/>
              </a:highlight>
            </a:endParaRPr>
          </a:p>
          <a:p>
            <a:pPr indent="-298450" lvl="0" marL="457200" rtl="0" algn="l">
              <a:lnSpc>
                <a:spcPct val="115000"/>
              </a:lnSpc>
              <a:spcBef>
                <a:spcPts val="0"/>
              </a:spcBef>
              <a:spcAft>
                <a:spcPts val="0"/>
              </a:spcAft>
              <a:buClr>
                <a:schemeClr val="dk2"/>
              </a:buClr>
              <a:buSzPts val="1100"/>
              <a:buChar char="●"/>
            </a:pPr>
            <a:r>
              <a:rPr lang="en" sz="1100">
                <a:solidFill>
                  <a:schemeClr val="dk2"/>
                </a:solidFill>
                <a:highlight>
                  <a:srgbClr val="E6E6E6"/>
                </a:highlight>
              </a:rPr>
              <a:t>Does the website where you found the story look genuine? (meaning it doesn't look like a copycat website that's designed to </a:t>
            </a:r>
            <a:r>
              <a:rPr i="1" lang="en" sz="1100">
                <a:solidFill>
                  <a:schemeClr val="dk2"/>
                </a:solidFill>
                <a:highlight>
                  <a:srgbClr val="E6E6E6"/>
                </a:highlight>
              </a:rPr>
              <a:t>look </a:t>
            </a:r>
            <a:r>
              <a:rPr lang="en" sz="1100">
                <a:solidFill>
                  <a:schemeClr val="dk2"/>
                </a:solidFill>
                <a:highlight>
                  <a:srgbClr val="E6E6E6"/>
                </a:highlight>
              </a:rPr>
              <a:t>like another genuine website)</a:t>
            </a:r>
            <a:endParaRPr sz="1100">
              <a:solidFill>
                <a:schemeClr val="dk2"/>
              </a:solidFill>
              <a:highlight>
                <a:srgbClr val="E6E6E6"/>
              </a:highlight>
            </a:endParaRPr>
          </a:p>
          <a:p>
            <a:pPr indent="-298450" lvl="0" marL="457200" rtl="0" algn="l">
              <a:lnSpc>
                <a:spcPct val="115000"/>
              </a:lnSpc>
              <a:spcBef>
                <a:spcPts val="0"/>
              </a:spcBef>
              <a:spcAft>
                <a:spcPts val="0"/>
              </a:spcAft>
              <a:buClr>
                <a:schemeClr val="dk2"/>
              </a:buClr>
              <a:buSzPts val="1100"/>
              <a:buChar char="●"/>
            </a:pPr>
            <a:r>
              <a:rPr lang="en" sz="1100">
                <a:solidFill>
                  <a:schemeClr val="dk2"/>
                </a:solidFill>
                <a:highlight>
                  <a:srgbClr val="E6E6E6"/>
                </a:highlight>
              </a:rPr>
              <a:t>Does the website address at the very top of the page look real? Is the end of the website something normal like '.co.uk' or '.com', and </a:t>
            </a:r>
            <a:r>
              <a:rPr i="1" lang="en" sz="1100">
                <a:solidFill>
                  <a:schemeClr val="dk2"/>
                </a:solidFill>
                <a:highlight>
                  <a:srgbClr val="E6E6E6"/>
                </a:highlight>
              </a:rPr>
              <a:t>not </a:t>
            </a:r>
            <a:r>
              <a:rPr lang="en" sz="1100">
                <a:solidFill>
                  <a:schemeClr val="dk2"/>
                </a:solidFill>
                <a:highlight>
                  <a:srgbClr val="E6E6E6"/>
                </a:highlight>
              </a:rPr>
              <a:t>something unusual, like 'com.co'?</a:t>
            </a:r>
            <a:endParaRPr sz="1100">
              <a:solidFill>
                <a:schemeClr val="dk2"/>
              </a:solidFill>
              <a:highlight>
                <a:srgbClr val="E6E6E6"/>
              </a:highlight>
            </a:endParaRPr>
          </a:p>
          <a:p>
            <a:pPr indent="-298450" lvl="0" marL="457200" rtl="0" algn="l">
              <a:lnSpc>
                <a:spcPct val="115000"/>
              </a:lnSpc>
              <a:spcBef>
                <a:spcPts val="0"/>
              </a:spcBef>
              <a:spcAft>
                <a:spcPts val="0"/>
              </a:spcAft>
              <a:buClr>
                <a:schemeClr val="dk2"/>
              </a:buClr>
              <a:buSzPts val="1100"/>
              <a:buChar char="●"/>
            </a:pPr>
            <a:r>
              <a:rPr lang="en" sz="1100">
                <a:solidFill>
                  <a:schemeClr val="dk2"/>
                </a:solidFill>
                <a:highlight>
                  <a:srgbClr val="E6E6E6"/>
                </a:highlight>
              </a:rPr>
              <a:t>Does the photo or video look normal?</a:t>
            </a:r>
            <a:endParaRPr sz="1100">
              <a:solidFill>
                <a:schemeClr val="dk2"/>
              </a:solidFill>
              <a:highlight>
                <a:srgbClr val="E6E6E6"/>
              </a:highlight>
            </a:endParaRPr>
          </a:p>
          <a:p>
            <a:pPr indent="-298450" lvl="0" marL="457200" rtl="0" algn="l">
              <a:lnSpc>
                <a:spcPct val="115000"/>
              </a:lnSpc>
              <a:spcBef>
                <a:spcPts val="0"/>
              </a:spcBef>
              <a:spcAft>
                <a:spcPts val="0"/>
              </a:spcAft>
              <a:buClr>
                <a:schemeClr val="dk2"/>
              </a:buClr>
              <a:buSzPts val="1100"/>
              <a:buChar char="●"/>
            </a:pPr>
            <a:r>
              <a:rPr lang="en" sz="1100">
                <a:solidFill>
                  <a:schemeClr val="dk2"/>
                </a:solidFill>
                <a:highlight>
                  <a:srgbClr val="E6E6E6"/>
                </a:highlight>
              </a:rPr>
              <a:t>Does the story </a:t>
            </a:r>
            <a:r>
              <a:rPr i="1" lang="en" sz="1100">
                <a:solidFill>
                  <a:schemeClr val="dk2"/>
                </a:solidFill>
                <a:highlight>
                  <a:srgbClr val="E6E6E6"/>
                </a:highlight>
              </a:rPr>
              <a:t>sound </a:t>
            </a:r>
            <a:r>
              <a:rPr lang="en" sz="1100">
                <a:solidFill>
                  <a:schemeClr val="dk2"/>
                </a:solidFill>
                <a:highlight>
                  <a:srgbClr val="E6E6E6"/>
                </a:highlight>
              </a:rPr>
              <a:t>believable?</a:t>
            </a:r>
            <a:endParaRPr sz="1100">
              <a:solidFill>
                <a:schemeClr val="dk2"/>
              </a:solidFill>
              <a:highlight>
                <a:srgbClr val="E6E6E6"/>
              </a:highlight>
            </a:endParaRPr>
          </a:p>
          <a:p>
            <a:pPr indent="0" lvl="0" marL="0" rtl="0" algn="l">
              <a:lnSpc>
                <a:spcPct val="115000"/>
              </a:lnSpc>
              <a:spcBef>
                <a:spcPts val="1200"/>
              </a:spcBef>
              <a:spcAft>
                <a:spcPts val="0"/>
              </a:spcAft>
              <a:buClr>
                <a:schemeClr val="dk2"/>
              </a:buClr>
              <a:buSzPts val="1100"/>
              <a:buFont typeface="Arial"/>
              <a:buNone/>
            </a:pPr>
            <a:r>
              <a:rPr lang="en" sz="1100">
                <a:solidFill>
                  <a:schemeClr val="dk2"/>
                </a:solidFill>
                <a:highlight>
                  <a:srgbClr val="E6E6E6"/>
                </a:highlight>
              </a:rPr>
              <a:t>If the answer to any of these questions is 'no', you might want to check it out a bit more, before spreading the word.</a:t>
            </a:r>
            <a:endParaRPr sz="1100">
              <a:solidFill>
                <a:schemeClr val="dk2"/>
              </a:solidFill>
              <a:highlight>
                <a:srgbClr val="E6E6E6"/>
              </a:highlight>
            </a:endParaRPr>
          </a:p>
          <a:p>
            <a:pPr indent="0" lvl="0" marL="0" rtl="0" algn="l">
              <a:lnSpc>
                <a:spcPct val="115000"/>
              </a:lnSpc>
              <a:spcBef>
                <a:spcPts val="1200"/>
              </a:spcBef>
              <a:spcAft>
                <a:spcPts val="0"/>
              </a:spcAft>
              <a:buClr>
                <a:schemeClr val="dk2"/>
              </a:buClr>
              <a:buSzPts val="1100"/>
              <a:buFont typeface="Arial"/>
              <a:buNone/>
            </a:pPr>
            <a:r>
              <a:rPr lang="en" sz="1100">
                <a:solidFill>
                  <a:schemeClr val="dk2"/>
                </a:solidFill>
                <a:highlight>
                  <a:srgbClr val="E6E6E6"/>
                </a:highlight>
              </a:rPr>
              <a:t>If you're at all unsure, speak to an adult that you trust about the story to find out a bit more about it.</a:t>
            </a:r>
            <a:endParaRPr sz="1100">
              <a:solidFill>
                <a:schemeClr val="dk2"/>
              </a:solidFill>
              <a:highlight>
                <a:srgbClr val="E6E6E6"/>
              </a:highlight>
            </a:endParaRPr>
          </a:p>
          <a:p>
            <a:pPr indent="0" lvl="0" marL="0" rtl="0" algn="l">
              <a:spcBef>
                <a:spcPts val="4800"/>
              </a:spcBef>
              <a:spcAft>
                <a:spcPts val="0"/>
              </a:spcAft>
              <a:buNone/>
            </a:pPr>
            <a:r>
              <a:t/>
            </a:r>
            <a:endParaRPr/>
          </a:p>
        </p:txBody>
      </p:sp>
      <p:pic>
        <p:nvPicPr>
          <p:cNvPr id="99" name="Google Shape;99;p18"/>
          <p:cNvPicPr preferRelativeResize="0"/>
          <p:nvPr/>
        </p:nvPicPr>
        <p:blipFill>
          <a:blip r:embed="rId3">
            <a:alphaModFix/>
          </a:blip>
          <a:stretch>
            <a:fillRect/>
          </a:stretch>
        </p:blipFill>
        <p:spPr>
          <a:xfrm>
            <a:off x="7884020" y="58850"/>
            <a:ext cx="1182580" cy="5727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Pop">
  <a:themeElements>
    <a:clrScheme name="Pop">
      <a:dk1>
        <a:srgbClr val="F8E71C"/>
      </a:dk1>
      <a:lt1>
        <a:srgbClr val="FFFFFF"/>
      </a:lt1>
      <a:dk2>
        <a:srgbClr val="000000"/>
      </a:dk2>
      <a:lt2>
        <a:srgbClr val="D9D9D9"/>
      </a:lt2>
      <a:accent1>
        <a:srgbClr val="666666"/>
      </a:accent1>
      <a:accent2>
        <a:srgbClr val="483165"/>
      </a:accent2>
      <a:accent3>
        <a:srgbClr val="EB1E95"/>
      </a:accent3>
      <a:accent4>
        <a:srgbClr val="01AFD1"/>
      </a:accent4>
      <a:accent5>
        <a:srgbClr val="0F9D58"/>
      </a:accent5>
      <a:accent6>
        <a:srgbClr val="9C27B0"/>
      </a:accent6>
      <a:hlink>
        <a:srgbClr val="0F9D58"/>
      </a:hlink>
      <a:folHlink>
        <a:srgbClr val="0F9D5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