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tiff" ContentType="image/tiff"/>
  <Default Extension="wdp" ContentType="image/vnd.ms-photo"/>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2.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 id="2147483845" r:id="rId2"/>
    <p:sldMasterId id="2147483733" r:id="rId3"/>
  </p:sldMasterIdLst>
  <p:notesMasterIdLst>
    <p:notesMasterId r:id="rId37"/>
  </p:notesMasterIdLst>
  <p:handoutMasterIdLst>
    <p:handoutMasterId r:id="rId38"/>
  </p:handoutMasterIdLst>
  <p:sldIdLst>
    <p:sldId id="301" r:id="rId4"/>
    <p:sldId id="424" r:id="rId5"/>
    <p:sldId id="425" r:id="rId6"/>
    <p:sldId id="330" r:id="rId7"/>
    <p:sldId id="344" r:id="rId8"/>
    <p:sldId id="368" r:id="rId9"/>
    <p:sldId id="419" r:id="rId10"/>
    <p:sldId id="409" r:id="rId11"/>
    <p:sldId id="290" r:id="rId12"/>
    <p:sldId id="410" r:id="rId13"/>
    <p:sldId id="395" r:id="rId14"/>
    <p:sldId id="414" r:id="rId15"/>
    <p:sldId id="415" r:id="rId16"/>
    <p:sldId id="416" r:id="rId17"/>
    <p:sldId id="417" r:id="rId18"/>
    <p:sldId id="411" r:id="rId19"/>
    <p:sldId id="334" r:id="rId20"/>
    <p:sldId id="420" r:id="rId21"/>
    <p:sldId id="423" r:id="rId22"/>
    <p:sldId id="412" r:id="rId23"/>
    <p:sldId id="392" r:id="rId24"/>
    <p:sldId id="400" r:id="rId25"/>
    <p:sldId id="402" r:id="rId26"/>
    <p:sldId id="403" r:id="rId27"/>
    <p:sldId id="404" r:id="rId28"/>
    <p:sldId id="405" r:id="rId29"/>
    <p:sldId id="406" r:id="rId30"/>
    <p:sldId id="407" r:id="rId31"/>
    <p:sldId id="408" r:id="rId32"/>
    <p:sldId id="413" r:id="rId33"/>
    <p:sldId id="398" r:id="rId34"/>
    <p:sldId id="311" r:id="rId35"/>
    <p:sldId id="377" r:id="rId36"/>
  </p:sldIdLst>
  <p:sldSz cx="9144000" cy="6858000" type="screen4x3"/>
  <p:notesSz cx="6858000" cy="1209675"/>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C7DCB"/>
    <a:srgbClr val="DDE8F6"/>
    <a:srgbClr val="FFD3D6"/>
    <a:srgbClr val="F1B5B9"/>
    <a:srgbClr val="5E84F1"/>
    <a:srgbClr val="BC66ED"/>
    <a:srgbClr val="B9196F"/>
    <a:srgbClr val="42CACA"/>
    <a:srgbClr val="EF3340"/>
    <a:srgbClr val="9AE7D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D27102A9-8310-4765-A935-A1911B00CA55}" styleName="Light Style 1 - Accent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152" autoAdjust="0"/>
    <p:restoredTop sz="92982" autoAdjust="0"/>
  </p:normalViewPr>
  <p:slideViewPr>
    <p:cSldViewPr snapToGrid="0">
      <p:cViewPr varScale="1">
        <p:scale>
          <a:sx n="59" d="100"/>
          <a:sy n="59" d="100"/>
        </p:scale>
        <p:origin x="1448" y="48"/>
      </p:cViewPr>
      <p:guideLst>
        <p:guide orient="horz" pos="2160"/>
        <p:guide pos="2880"/>
      </p:guideLst>
    </p:cSldViewPr>
  </p:slideViewPr>
  <p:notesTextViewPr>
    <p:cViewPr>
      <p:scale>
        <a:sx n="1" d="1"/>
        <a:sy n="1" d="1"/>
      </p:scale>
      <p:origin x="0" y="0"/>
    </p:cViewPr>
  </p:notesTextViewPr>
  <p:notesViewPr>
    <p:cSldViewPr snapToGrid="0">
      <p:cViewPr varScale="1">
        <p:scale>
          <a:sx n="129" d="100"/>
          <a:sy n="129" d="100"/>
        </p:scale>
        <p:origin x="88" y="93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presProps" Target="presProps.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tableStyles" Target="tableStyle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handoutMaster" Target="handoutMasters/handoutMaster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notesMaster" Target="notesMasters/notesMaster1.xml"/><Relationship Id="rId40"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8285369253855918"/>
          <c:y val="5.8331519365353073E-2"/>
          <c:w val="0.71057281630985891"/>
          <c:h val="0.91081395233034423"/>
        </c:manualLayout>
      </c:layout>
      <c:doughnutChart>
        <c:varyColors val="1"/>
        <c:ser>
          <c:idx val="0"/>
          <c:order val="0"/>
          <c:tx>
            <c:strRef>
              <c:f>Sheet1!$B$1</c:f>
              <c:strCache>
                <c:ptCount val="1"/>
                <c:pt idx="0">
                  <c:v>Column1</c:v>
                </c:pt>
              </c:strCache>
            </c:strRef>
          </c:tx>
          <c:spPr>
            <a:ln w="28575">
              <a:solidFill>
                <a:schemeClr val="tx1"/>
              </a:solidFill>
            </a:ln>
          </c:spPr>
          <c:dPt>
            <c:idx val="0"/>
            <c:bubble3D val="0"/>
            <c:spPr>
              <a:solidFill>
                <a:srgbClr val="DF6068"/>
              </a:solidFill>
              <a:ln w="28575">
                <a:solidFill>
                  <a:schemeClr val="tx1"/>
                </a:solidFill>
              </a:ln>
              <a:effectLst/>
            </c:spPr>
            <c:extLst>
              <c:ext xmlns:c16="http://schemas.microsoft.com/office/drawing/2014/chart" uri="{C3380CC4-5D6E-409C-BE32-E72D297353CC}">
                <c16:uniqueId val="{00000001-04E1-458E-B74F-D9B88CDF325D}"/>
              </c:ext>
            </c:extLst>
          </c:dPt>
          <c:dPt>
            <c:idx val="1"/>
            <c:bubble3D val="0"/>
            <c:spPr>
              <a:solidFill>
                <a:srgbClr val="80A0F2"/>
              </a:solidFill>
              <a:ln w="28575">
                <a:solidFill>
                  <a:schemeClr val="tx1"/>
                </a:solidFill>
              </a:ln>
              <a:effectLst/>
            </c:spPr>
            <c:extLst>
              <c:ext xmlns:c16="http://schemas.microsoft.com/office/drawing/2014/chart" uri="{C3380CC4-5D6E-409C-BE32-E72D297353CC}">
                <c16:uniqueId val="{00000003-04E1-458E-B74F-D9B88CDF325D}"/>
              </c:ext>
            </c:extLst>
          </c:dPt>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Century Gothic" panose="020B0502020202020204" pitchFamily="34" charset="0"/>
                    <a:ea typeface="+mn-ea"/>
                    <a:cs typeface="+mn-cs"/>
                  </a:defRPr>
                </a:pPr>
                <a:endParaRPr lang="en-US"/>
              </a:p>
            </c:txPr>
            <c:showLegendKey val="0"/>
            <c:showVal val="0"/>
            <c:showCatName val="1"/>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Sheet1!$A$2:$A$3</c:f>
              <c:strCache>
                <c:ptCount val="2"/>
                <c:pt idx="0">
                  <c:v>No</c:v>
                </c:pt>
                <c:pt idx="1">
                  <c:v>Yes</c:v>
                </c:pt>
              </c:strCache>
            </c:strRef>
          </c:cat>
          <c:val>
            <c:numRef>
              <c:f>Sheet1!$B$2:$B$3</c:f>
              <c:numCache>
                <c:formatCode>General</c:formatCode>
                <c:ptCount val="2"/>
                <c:pt idx="0">
                  <c:v>58</c:v>
                </c:pt>
                <c:pt idx="1">
                  <c:v>42</c:v>
                </c:pt>
              </c:numCache>
            </c:numRef>
          </c:val>
          <c:extLst>
            <c:ext xmlns:c16="http://schemas.microsoft.com/office/drawing/2014/chart" uri="{C3380CC4-5D6E-409C-BE32-E72D297353CC}">
              <c16:uniqueId val="{00000004-04E1-458E-B74F-D9B88CDF325D}"/>
            </c:ext>
          </c:extLst>
        </c:ser>
        <c:dLbls>
          <c:showLegendKey val="0"/>
          <c:showVal val="0"/>
          <c:showCatName val="0"/>
          <c:showSerName val="0"/>
          <c:showPercent val="0"/>
          <c:showBubbleSize val="0"/>
          <c:showLeaderLines val="1"/>
        </c:dLbls>
        <c:firstSliceAng val="0"/>
        <c:holeSize val="50"/>
      </c:doughnut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8285369253855918"/>
          <c:y val="5.8331519365353073E-2"/>
          <c:w val="0.71057281630985891"/>
          <c:h val="0.91081395233034423"/>
        </c:manualLayout>
      </c:layout>
      <c:doughnutChart>
        <c:varyColors val="1"/>
        <c:ser>
          <c:idx val="0"/>
          <c:order val="0"/>
          <c:tx>
            <c:strRef>
              <c:f>Sheet1!$B$1</c:f>
              <c:strCache>
                <c:ptCount val="1"/>
                <c:pt idx="0">
                  <c:v>Column1</c:v>
                </c:pt>
              </c:strCache>
            </c:strRef>
          </c:tx>
          <c:spPr>
            <a:ln w="28575">
              <a:solidFill>
                <a:schemeClr val="tx1"/>
              </a:solidFill>
            </a:ln>
          </c:spPr>
          <c:dPt>
            <c:idx val="0"/>
            <c:bubble3D val="0"/>
            <c:spPr>
              <a:solidFill>
                <a:srgbClr val="DF6068"/>
              </a:solidFill>
              <a:ln w="28575">
                <a:solidFill>
                  <a:schemeClr val="tx1"/>
                </a:solidFill>
              </a:ln>
              <a:effectLst/>
            </c:spPr>
            <c:extLst>
              <c:ext xmlns:c16="http://schemas.microsoft.com/office/drawing/2014/chart" uri="{C3380CC4-5D6E-409C-BE32-E72D297353CC}">
                <c16:uniqueId val="{00000001-636B-4B13-A903-70B5CE0DE2AD}"/>
              </c:ext>
            </c:extLst>
          </c:dPt>
          <c:dPt>
            <c:idx val="1"/>
            <c:bubble3D val="0"/>
            <c:spPr>
              <a:solidFill>
                <a:srgbClr val="80A0F2"/>
              </a:solidFill>
              <a:ln w="28575">
                <a:solidFill>
                  <a:schemeClr val="tx1"/>
                </a:solidFill>
              </a:ln>
              <a:effectLst/>
            </c:spPr>
            <c:extLst>
              <c:ext xmlns:c16="http://schemas.microsoft.com/office/drawing/2014/chart" uri="{C3380CC4-5D6E-409C-BE32-E72D297353CC}">
                <c16:uniqueId val="{00000003-636B-4B13-A903-70B5CE0DE2AD}"/>
              </c:ext>
            </c:extLst>
          </c:dPt>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Century Gothic" panose="020B0502020202020204" pitchFamily="34" charset="0"/>
                    <a:ea typeface="+mn-ea"/>
                    <a:cs typeface="+mn-cs"/>
                  </a:defRPr>
                </a:pPr>
                <a:endParaRPr lang="en-US"/>
              </a:p>
            </c:txPr>
            <c:showLegendKey val="0"/>
            <c:showVal val="0"/>
            <c:showCatName val="1"/>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Sheet1!$A$2:$A$3</c:f>
              <c:strCache>
                <c:ptCount val="2"/>
                <c:pt idx="0">
                  <c:v>No</c:v>
                </c:pt>
                <c:pt idx="1">
                  <c:v>Yes</c:v>
                </c:pt>
              </c:strCache>
            </c:strRef>
          </c:cat>
          <c:val>
            <c:numRef>
              <c:f>Sheet1!$B$2:$B$3</c:f>
              <c:numCache>
                <c:formatCode>General</c:formatCode>
                <c:ptCount val="2"/>
                <c:pt idx="0">
                  <c:v>58</c:v>
                </c:pt>
                <c:pt idx="1">
                  <c:v>42</c:v>
                </c:pt>
              </c:numCache>
            </c:numRef>
          </c:val>
          <c:extLst>
            <c:ext xmlns:c16="http://schemas.microsoft.com/office/drawing/2014/chart" uri="{C3380CC4-5D6E-409C-BE32-E72D297353CC}">
              <c16:uniqueId val="{00000004-636B-4B13-A903-70B5CE0DE2AD}"/>
            </c:ext>
          </c:extLst>
        </c:ser>
        <c:dLbls>
          <c:showLegendKey val="0"/>
          <c:showVal val="0"/>
          <c:showCatName val="0"/>
          <c:showSerName val="0"/>
          <c:showPercent val="0"/>
          <c:showBubbleSize val="0"/>
          <c:showLeaderLines val="1"/>
        </c:dLbls>
        <c:firstSliceAng val="0"/>
        <c:holeSize val="50"/>
      </c:doughnut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39F38DE1-4AB9-4915-A3B6-CDC2B8270139}"/>
              </a:ext>
            </a:extLst>
          </p:cNvPr>
          <p:cNvSpPr>
            <a:spLocks noGrp="1"/>
          </p:cNvSpPr>
          <p:nvPr>
            <p:ph type="hdr" sz="quarter"/>
          </p:nvPr>
        </p:nvSpPr>
        <p:spPr>
          <a:xfrm>
            <a:off x="0" y="0"/>
            <a:ext cx="2971800" cy="60325"/>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5B25F074-D0D9-4FAE-BD90-2028A63EB1A0}"/>
              </a:ext>
            </a:extLst>
          </p:cNvPr>
          <p:cNvSpPr>
            <a:spLocks noGrp="1"/>
          </p:cNvSpPr>
          <p:nvPr>
            <p:ph type="dt" sz="quarter" idx="1"/>
          </p:nvPr>
        </p:nvSpPr>
        <p:spPr>
          <a:xfrm>
            <a:off x="3884613" y="0"/>
            <a:ext cx="2971800" cy="60325"/>
          </a:xfrm>
          <a:prstGeom prst="rect">
            <a:avLst/>
          </a:prstGeom>
        </p:spPr>
        <p:txBody>
          <a:bodyPr vert="horz" lIns="91440" tIns="45720" rIns="91440" bIns="45720" rtlCol="0"/>
          <a:lstStyle>
            <a:lvl1pPr algn="r">
              <a:defRPr sz="1200"/>
            </a:lvl1pPr>
          </a:lstStyle>
          <a:p>
            <a:fld id="{C3BE57D8-D0E0-40C1-8760-0B9C9E974ACE}" type="datetimeFigureOut">
              <a:rPr lang="en-GB" smtClean="0"/>
              <a:t>24/09/2020</a:t>
            </a:fld>
            <a:endParaRPr lang="en-GB"/>
          </a:p>
        </p:txBody>
      </p:sp>
      <p:sp>
        <p:nvSpPr>
          <p:cNvPr id="4" name="Footer Placeholder 3">
            <a:extLst>
              <a:ext uri="{FF2B5EF4-FFF2-40B4-BE49-F238E27FC236}">
                <a16:creationId xmlns:a16="http://schemas.microsoft.com/office/drawing/2014/main" id="{36C8F094-B77B-4612-A09F-1B5875AED730}"/>
              </a:ext>
            </a:extLst>
          </p:cNvPr>
          <p:cNvSpPr>
            <a:spLocks noGrp="1"/>
          </p:cNvSpPr>
          <p:nvPr>
            <p:ph type="ftr" sz="quarter" idx="2"/>
          </p:nvPr>
        </p:nvSpPr>
        <p:spPr>
          <a:xfrm>
            <a:off x="0" y="1149350"/>
            <a:ext cx="2971800" cy="6032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02A71274-DD9A-4085-9A0C-E77174356028}"/>
              </a:ext>
            </a:extLst>
          </p:cNvPr>
          <p:cNvSpPr>
            <a:spLocks noGrp="1"/>
          </p:cNvSpPr>
          <p:nvPr>
            <p:ph type="sldNum" sz="quarter" idx="3"/>
          </p:nvPr>
        </p:nvSpPr>
        <p:spPr>
          <a:xfrm>
            <a:off x="3884613" y="1149350"/>
            <a:ext cx="2971800" cy="60325"/>
          </a:xfrm>
          <a:prstGeom prst="rect">
            <a:avLst/>
          </a:prstGeom>
        </p:spPr>
        <p:txBody>
          <a:bodyPr vert="horz" lIns="91440" tIns="45720" rIns="91440" bIns="45720" rtlCol="0" anchor="b"/>
          <a:lstStyle>
            <a:lvl1pPr algn="r">
              <a:defRPr sz="1200"/>
            </a:lvl1pPr>
          </a:lstStyle>
          <a:p>
            <a:fld id="{5B07383D-21EB-42A0-998B-9DE5524CB44A}" type="slidenum">
              <a:rPr lang="en-GB" smtClean="0"/>
              <a:t>‹#›</a:t>
            </a:fld>
            <a:endParaRPr lang="en-GB"/>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60325"/>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60325"/>
          </a:xfrm>
          <a:prstGeom prst="rect">
            <a:avLst/>
          </a:prstGeom>
        </p:spPr>
        <p:txBody>
          <a:bodyPr vert="horz" lIns="91440" tIns="45720" rIns="91440" bIns="45720" rtlCol="0"/>
          <a:lstStyle>
            <a:lvl1pPr algn="r">
              <a:defRPr sz="1200"/>
            </a:lvl1pPr>
          </a:lstStyle>
          <a:p>
            <a:fld id="{E6A4880E-DC26-47C3-A753-1344562A3DDD}" type="datetimeFigureOut">
              <a:rPr lang="en-GB" smtClean="0"/>
              <a:t>24/09/2020</a:t>
            </a:fld>
            <a:endParaRPr lang="en-GB"/>
          </a:p>
        </p:txBody>
      </p:sp>
      <p:sp>
        <p:nvSpPr>
          <p:cNvPr id="4" name="Slide Image Placeholder 3"/>
          <p:cNvSpPr>
            <a:spLocks noGrp="1" noRot="1" noChangeAspect="1"/>
          </p:cNvSpPr>
          <p:nvPr>
            <p:ph type="sldImg" idx="2"/>
          </p:nvPr>
        </p:nvSpPr>
        <p:spPr>
          <a:xfrm>
            <a:off x="3157538" y="150813"/>
            <a:ext cx="542925" cy="4079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582613"/>
            <a:ext cx="5486400" cy="4762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1149350"/>
            <a:ext cx="2971800" cy="6032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1149350"/>
            <a:ext cx="2971800" cy="60325"/>
          </a:xfrm>
          <a:prstGeom prst="rect">
            <a:avLst/>
          </a:prstGeom>
        </p:spPr>
        <p:txBody>
          <a:bodyPr vert="horz" lIns="91440" tIns="45720" rIns="91440" bIns="45720" rtlCol="0" anchor="b"/>
          <a:lstStyle>
            <a:lvl1pPr algn="r">
              <a:defRPr sz="1200"/>
            </a:lvl1pPr>
          </a:lstStyle>
          <a:p>
            <a:fld id="{C00E99A3-C08E-4E30-9AB6-0C6D7229B5B0}" type="slidenum">
              <a:rPr lang="en-GB" smtClean="0"/>
              <a:t>‹#›</a:t>
            </a:fld>
            <a:endParaRPr lang="en-GB"/>
          </a:p>
        </p:txBody>
      </p:sp>
    </p:spTree>
    <p:extLst>
      <p:ext uri="{BB962C8B-B14F-4D97-AF65-F5344CB8AC3E}">
        <p14:creationId xmlns:p14="http://schemas.microsoft.com/office/powerpoint/2010/main" val="2593097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3" Type="http://schemas.openxmlformats.org/officeDocument/2006/relationships/hyperlink" Target="https://www.surveymonkey.co.uk/r/vfs-secondary-volunteering" TargetMode="External"/><Relationship Id="rId2" Type="http://schemas.openxmlformats.org/officeDocument/2006/relationships/slide" Target="../slides/slide33.xml"/><Relationship Id="rId1" Type="http://schemas.openxmlformats.org/officeDocument/2006/relationships/notesMaster" Target="../notesMasters/notesMaster1.xml"/><Relationship Id="rId5" Type="http://schemas.openxmlformats.org/officeDocument/2006/relationships/hyperlink" Target="https://www.youtube.com/watch?v=N0-AjP3cFjg&amp;feature=youtu.be" TargetMode="External"/><Relationship Id="rId4" Type="http://schemas.openxmlformats.org/officeDocument/2006/relationships/hyperlink" Target="https://safeshare.tv/x/N0-AjP3cFjg" TargetMode="Externa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1" dirty="0"/>
              <a:t>Full Quote (or see next slide): </a:t>
            </a:r>
            <a:r>
              <a:rPr lang="en-GB" sz="1200" b="0" i="1" u="none" strike="noStrike" dirty="0">
                <a:effectLst/>
                <a:latin typeface="Calibri" panose="020F0502020204030204" pitchFamily="34" charset="0"/>
              </a:rPr>
              <a:t>“It’s brilliant to hear the views from schools about organ donation. Each country which has been successful in increasing transplantation has done so in a range of ways, including law changes, but especially by helping educate the public about organ donation. The change in law is a part of this work but not all of it – getting the facts and talking about organ donation with your family are so important. Organ donation, whether living kidney donation or after death is the ultimate gift – it transforms lives.</a:t>
            </a:r>
            <a:endParaRPr lang="en-GB" sz="1200" b="0" i="0" u="none" strike="noStrike" dirty="0">
              <a:effectLst/>
              <a:latin typeface="Calibri" panose="020F0502020204030204" pitchFamily="34" charset="0"/>
            </a:endParaRPr>
          </a:p>
          <a:p>
            <a:pPr algn="l"/>
            <a:r>
              <a:rPr lang="en-GB" sz="1200" b="0" i="1" u="none" strike="noStrike" dirty="0">
                <a:effectLst/>
                <a:latin typeface="Calibri" panose="020F0502020204030204" pitchFamily="34" charset="0"/>
              </a:rPr>
              <a:t> </a:t>
            </a:r>
            <a:endParaRPr lang="en-GB" sz="1200" b="0" i="0" u="none" strike="noStrike" dirty="0">
              <a:effectLst/>
              <a:latin typeface="Calibri" panose="020F0502020204030204" pitchFamily="34" charset="0"/>
            </a:endParaRPr>
          </a:p>
          <a:p>
            <a:pPr algn="l"/>
            <a:r>
              <a:rPr lang="en-GB" sz="1200" b="0" i="1" u="none" strike="noStrike" dirty="0">
                <a:effectLst/>
                <a:latin typeface="Calibri" panose="020F0502020204030204" pitchFamily="34" charset="0"/>
              </a:rPr>
              <a:t>The comments about people not being that bothered are very similar to those we’ve heard from adults, many of whom will go on to say that they are therefore content for a donation to take place. The opt-out law means that someone is deemed to be a donor unless they have chosen to opt out during their life; they still have a choice (to opt out), but the balance now changes in favour of organ donation, with lots of safeguards. We absolutely agree that it’s vital to talk about organ donation – this is so that your family would know what you would have wanted in the very unlikely situation that you might become an organ donor. It’s important to note that families will still be involved in any discussion about organ donation.</a:t>
            </a:r>
            <a:endParaRPr lang="en-GB" sz="1200" b="0" i="0" u="none" strike="noStrike" dirty="0">
              <a:effectLst/>
              <a:latin typeface="Calibri" panose="020F0502020204030204" pitchFamily="34" charset="0"/>
            </a:endParaRPr>
          </a:p>
          <a:p>
            <a:pPr algn="l"/>
            <a:r>
              <a:rPr lang="en-GB" sz="1200" b="0" i="1" u="none" strike="noStrike" dirty="0">
                <a:effectLst/>
                <a:latin typeface="Calibri" panose="020F0502020204030204" pitchFamily="34" charset="0"/>
              </a:rPr>
              <a:t> </a:t>
            </a:r>
            <a:endParaRPr lang="en-GB" sz="1200" b="0" i="0" u="none" strike="noStrike" dirty="0">
              <a:effectLst/>
              <a:latin typeface="Calibri" panose="020F0502020204030204" pitchFamily="34" charset="0"/>
            </a:endParaRPr>
          </a:p>
          <a:p>
            <a:pPr algn="l">
              <a:spcAft>
                <a:spcPts val="1690"/>
              </a:spcAft>
            </a:pPr>
            <a:r>
              <a:rPr lang="en-GB" sz="1200" b="0" i="1" u="none" strike="noStrike" dirty="0">
                <a:effectLst/>
                <a:latin typeface="Calibri" panose="020F0502020204030204" pitchFamily="34" charset="0"/>
              </a:rPr>
              <a:t>The changes will affect you when you turn 18, but you don't have to wait! You can record your organ donation decision now. Make sure you talk to your family or loved ones about what you decide, as they will always be involved if organ donation is ever a possibility.”</a:t>
            </a:r>
            <a:endParaRPr lang="en-GB" sz="1200" b="0" i="0" u="none" strike="noStrike" dirty="0">
              <a:effectLst/>
              <a:latin typeface="Calibri" panose="020F0502020204030204" pitchFamily="34" charset="0"/>
            </a:endParaRPr>
          </a:p>
          <a:p>
            <a:endParaRPr lang="en-GB" b="1" dirty="0"/>
          </a:p>
          <a:p>
            <a:r>
              <a:rPr lang="en-GB" b="1" dirty="0"/>
              <a:t>Images</a:t>
            </a:r>
          </a:p>
          <a:p>
            <a:pPr marL="228600" indent="-228600">
              <a:buFont typeface="+mj-lt"/>
              <a:buAutoNum type="arabicParenR"/>
            </a:pPr>
            <a:r>
              <a:rPr lang="en-GB" dirty="0"/>
              <a:t>https://www.kidneycareuk.org/about-us/we-are-kidney-care-uk/ </a:t>
            </a:r>
          </a:p>
          <a:p>
            <a:endParaRPr lang="en-GB" dirty="0"/>
          </a:p>
        </p:txBody>
      </p:sp>
      <p:sp>
        <p:nvSpPr>
          <p:cNvPr id="4" name="Slide Number Placeholder 3"/>
          <p:cNvSpPr>
            <a:spLocks noGrp="1"/>
          </p:cNvSpPr>
          <p:nvPr>
            <p:ph type="sldNum" sz="quarter" idx="5"/>
          </p:nvPr>
        </p:nvSpPr>
        <p:spPr/>
        <p:txBody>
          <a:bodyPr/>
          <a:lstStyle/>
          <a:p>
            <a:fld id="{C00E99A3-C08E-4E30-9AB6-0C6D7229B5B0}" type="slidenum">
              <a:rPr lang="en-GB" smtClean="0"/>
              <a:t>2</a:t>
            </a:fld>
            <a:endParaRPr lang="en-GB"/>
          </a:p>
        </p:txBody>
      </p:sp>
    </p:spTree>
    <p:extLst>
      <p:ext uri="{BB962C8B-B14F-4D97-AF65-F5344CB8AC3E}">
        <p14:creationId xmlns:p14="http://schemas.microsoft.com/office/powerpoint/2010/main" val="11215518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indent="-228600">
              <a:buFont typeface="+mj-lt"/>
              <a:buAutoNum type="arabicParenR"/>
            </a:pPr>
            <a:r>
              <a:rPr lang="en-GB" dirty="0"/>
              <a:t> </a:t>
            </a:r>
          </a:p>
          <a:p>
            <a:pPr marL="0" indent="0">
              <a:buFont typeface="+mj-lt"/>
              <a:buNone/>
            </a:pPr>
            <a:endParaRPr lang="en-GB" dirty="0"/>
          </a:p>
        </p:txBody>
      </p:sp>
      <p:sp>
        <p:nvSpPr>
          <p:cNvPr id="4" name="Slide Number Placeholder 3"/>
          <p:cNvSpPr>
            <a:spLocks noGrp="1"/>
          </p:cNvSpPr>
          <p:nvPr>
            <p:ph type="sldNum" sz="quarter" idx="5"/>
          </p:nvPr>
        </p:nvSpPr>
        <p:spPr/>
        <p:txBody>
          <a:bodyPr/>
          <a:lstStyle/>
          <a:p>
            <a:fld id="{A97D51B6-7CFE-4F54-B5E9-03006769A2F2}" type="slidenum">
              <a:rPr lang="en-GB" smtClean="0"/>
              <a:t>3</a:t>
            </a:fld>
            <a:endParaRPr lang="en-GB"/>
          </a:p>
        </p:txBody>
      </p:sp>
    </p:spTree>
    <p:extLst>
      <p:ext uri="{BB962C8B-B14F-4D97-AF65-F5344CB8AC3E}">
        <p14:creationId xmlns:p14="http://schemas.microsoft.com/office/powerpoint/2010/main" val="333615854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indent="-228600">
              <a:buFont typeface="+mj-lt"/>
              <a:buAutoNum type="arabicParenR"/>
            </a:pPr>
            <a:r>
              <a:rPr lang="en-GB" dirty="0"/>
              <a:t> icons8</a:t>
            </a:r>
          </a:p>
          <a:p>
            <a:pPr marL="228600" indent="-228600">
              <a:buFont typeface="+mj-lt"/>
              <a:buAutoNum type="arabicParenR"/>
            </a:pPr>
            <a:r>
              <a:rPr lang="en-GB" dirty="0"/>
              <a:t>iStock</a:t>
            </a:r>
          </a:p>
          <a:p>
            <a:pPr marL="228600" indent="-228600">
              <a:buFont typeface="+mj-lt"/>
              <a:buAutoNum type="arabicParenR"/>
            </a:pPr>
            <a:endParaRPr lang="en-GB" dirty="0"/>
          </a:p>
          <a:p>
            <a:pPr marL="0" indent="0">
              <a:buFont typeface="+mj-lt"/>
              <a:buNone/>
            </a:pPr>
            <a:r>
              <a:rPr lang="en-GB" b="1" dirty="0"/>
              <a:t>References</a:t>
            </a:r>
          </a:p>
          <a:p>
            <a:pPr marL="228600" indent="-228600">
              <a:buFont typeface="+mj-lt"/>
              <a:buAutoNum type="arabicParenR"/>
            </a:pPr>
            <a:r>
              <a:rPr lang="en-GB" dirty="0"/>
              <a:t> </a:t>
            </a:r>
          </a:p>
          <a:p>
            <a:endParaRPr lang="en-GB" dirty="0"/>
          </a:p>
        </p:txBody>
      </p:sp>
      <p:sp>
        <p:nvSpPr>
          <p:cNvPr id="4" name="Slide Number Placeholder 3"/>
          <p:cNvSpPr>
            <a:spLocks noGrp="1"/>
          </p:cNvSpPr>
          <p:nvPr>
            <p:ph type="sldNum" sz="quarter" idx="5"/>
          </p:nvPr>
        </p:nvSpPr>
        <p:spPr/>
        <p:txBody>
          <a:bodyPr/>
          <a:lstStyle/>
          <a:p>
            <a:fld id="{C00E99A3-C08E-4E30-9AB6-0C6D7229B5B0}" type="slidenum">
              <a:rPr lang="en-GB" smtClean="0"/>
              <a:t>4</a:t>
            </a:fld>
            <a:endParaRPr lang="en-GB"/>
          </a:p>
        </p:txBody>
      </p:sp>
    </p:spTree>
    <p:extLst>
      <p:ext uri="{BB962C8B-B14F-4D97-AF65-F5344CB8AC3E}">
        <p14:creationId xmlns:p14="http://schemas.microsoft.com/office/powerpoint/2010/main" val="215212180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indent="-228600">
              <a:buFont typeface="+mj-lt"/>
              <a:buAutoNum type="arabicParenR"/>
            </a:pPr>
            <a:r>
              <a:rPr lang="en-GB" dirty="0"/>
              <a:t> https://www.mindmate.org.uk/cancel-culture-stop-cancelling-us/</a:t>
            </a:r>
          </a:p>
          <a:p>
            <a:pPr marL="228600" indent="-228600">
              <a:buFont typeface="+mj-lt"/>
              <a:buAutoNum type="arabicParenR"/>
            </a:pPr>
            <a:endParaRPr lang="en-GB" dirty="0"/>
          </a:p>
          <a:p>
            <a:pPr marL="0" indent="0">
              <a:buFont typeface="+mj-lt"/>
              <a:buNone/>
            </a:pPr>
            <a:r>
              <a:rPr lang="en-GB" b="1" dirty="0"/>
              <a:t>References</a:t>
            </a:r>
          </a:p>
          <a:p>
            <a:pPr marL="228600" indent="-228600">
              <a:buFont typeface="+mj-lt"/>
              <a:buAutoNum type="arabicParenR"/>
            </a:pPr>
            <a:r>
              <a:rPr lang="en-GB" dirty="0"/>
              <a:t> </a:t>
            </a:r>
          </a:p>
          <a:p>
            <a:endParaRPr lang="en-GB" dirty="0"/>
          </a:p>
        </p:txBody>
      </p:sp>
      <p:sp>
        <p:nvSpPr>
          <p:cNvPr id="4" name="Slide Number Placeholder 3"/>
          <p:cNvSpPr>
            <a:spLocks noGrp="1"/>
          </p:cNvSpPr>
          <p:nvPr>
            <p:ph type="sldNum" sz="quarter" idx="5"/>
          </p:nvPr>
        </p:nvSpPr>
        <p:spPr/>
        <p:txBody>
          <a:bodyPr/>
          <a:lstStyle/>
          <a:p>
            <a:fld id="{C00E99A3-C08E-4E30-9AB6-0C6D7229B5B0}" type="slidenum">
              <a:rPr lang="en-GB" smtClean="0"/>
              <a:t>5</a:t>
            </a:fld>
            <a:endParaRPr lang="en-GB"/>
          </a:p>
        </p:txBody>
      </p:sp>
    </p:spTree>
    <p:extLst>
      <p:ext uri="{BB962C8B-B14F-4D97-AF65-F5344CB8AC3E}">
        <p14:creationId xmlns:p14="http://schemas.microsoft.com/office/powerpoint/2010/main" val="166996799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indent="-228600">
              <a:buFont typeface="+mj-lt"/>
              <a:buAutoNum type="arabicParenR"/>
            </a:pPr>
            <a:r>
              <a:rPr lang="en-GB" dirty="0"/>
              <a:t> iStock</a:t>
            </a:r>
          </a:p>
          <a:p>
            <a:pPr marL="228600" indent="-228600">
              <a:buFont typeface="+mj-lt"/>
              <a:buAutoNum type="arabicParenR"/>
            </a:pPr>
            <a:endParaRPr lang="en-GB" dirty="0"/>
          </a:p>
        </p:txBody>
      </p:sp>
      <p:sp>
        <p:nvSpPr>
          <p:cNvPr id="4" name="Slide Number Placeholder 3"/>
          <p:cNvSpPr>
            <a:spLocks noGrp="1"/>
          </p:cNvSpPr>
          <p:nvPr>
            <p:ph type="sldNum" sz="quarter" idx="5"/>
          </p:nvPr>
        </p:nvSpPr>
        <p:spPr/>
        <p:txBody>
          <a:bodyPr/>
          <a:lstStyle/>
          <a:p>
            <a:fld id="{C00E99A3-C08E-4E30-9AB6-0C6D7229B5B0}" type="slidenum">
              <a:rPr lang="en-GB" smtClean="0"/>
              <a:t>6</a:t>
            </a:fld>
            <a:endParaRPr lang="en-GB"/>
          </a:p>
        </p:txBody>
      </p:sp>
    </p:spTree>
    <p:extLst>
      <p:ext uri="{BB962C8B-B14F-4D97-AF65-F5344CB8AC3E}">
        <p14:creationId xmlns:p14="http://schemas.microsoft.com/office/powerpoint/2010/main" val="203101763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References:</a:t>
            </a:r>
          </a:p>
          <a:p>
            <a:pPr marL="228600" indent="-228600">
              <a:buAutoNum type="arabicParenR"/>
            </a:pPr>
            <a:r>
              <a:rPr lang="en-GB" dirty="0"/>
              <a:t>https://www.merriam-webster.com/words-at-play/cancel-culture-words-were-watching#:~:text=To%20cancel%20someone%20(usually%20a,or%20promoting%20a%20writer's%20works.</a:t>
            </a:r>
          </a:p>
          <a:p>
            <a:pPr marL="0" indent="0">
              <a:buNone/>
            </a:pPr>
            <a:endParaRPr lang="en-GB" dirty="0"/>
          </a:p>
          <a:p>
            <a:pPr marL="0" indent="0">
              <a:buNone/>
            </a:pPr>
            <a:r>
              <a:rPr lang="en-GB" b="1" dirty="0"/>
              <a:t>Images:</a:t>
            </a:r>
          </a:p>
          <a:p>
            <a:pPr marL="228600" marR="0" lvl="0" indent="-228600" algn="l" defTabSz="914400" rtl="0" eaLnBrk="1" fontAlgn="auto" latinLnBrk="0" hangingPunct="1">
              <a:lnSpc>
                <a:spcPct val="100000"/>
              </a:lnSpc>
              <a:spcBef>
                <a:spcPts val="0"/>
              </a:spcBef>
              <a:spcAft>
                <a:spcPts val="0"/>
              </a:spcAft>
              <a:buClrTx/>
              <a:buSzTx/>
              <a:buFontTx/>
              <a:buAutoNum type="arabicParenR"/>
              <a:tabLst/>
              <a:defRPr/>
            </a:pPr>
            <a:r>
              <a:rPr lang="en-GB" dirty="0"/>
              <a:t>https://www.mindmate.org.uk/cancel-culture-stop-cancelling-us/</a:t>
            </a:r>
          </a:p>
          <a:p>
            <a:pPr marL="228600" marR="0" lvl="0" indent="-228600" algn="l" defTabSz="914400" rtl="0" eaLnBrk="1" fontAlgn="auto" latinLnBrk="0" hangingPunct="1">
              <a:lnSpc>
                <a:spcPct val="100000"/>
              </a:lnSpc>
              <a:spcBef>
                <a:spcPts val="0"/>
              </a:spcBef>
              <a:spcAft>
                <a:spcPts val="0"/>
              </a:spcAft>
              <a:buClrTx/>
              <a:buSzTx/>
              <a:buFontTx/>
              <a:buAutoNum type="arabicParenR"/>
              <a:tabLst/>
              <a:defRPr/>
            </a:pPr>
            <a:r>
              <a:rPr lang="en-GB" dirty="0"/>
              <a:t>iStock</a:t>
            </a:r>
          </a:p>
          <a:p>
            <a:pPr marL="0" indent="0">
              <a:buNone/>
            </a:pPr>
            <a:endParaRPr lang="en-GB" dirty="0"/>
          </a:p>
        </p:txBody>
      </p:sp>
      <p:sp>
        <p:nvSpPr>
          <p:cNvPr id="4" name="Slide Number Placeholder 3"/>
          <p:cNvSpPr>
            <a:spLocks noGrp="1"/>
          </p:cNvSpPr>
          <p:nvPr>
            <p:ph type="sldNum" sz="quarter" idx="5"/>
          </p:nvPr>
        </p:nvSpPr>
        <p:spPr/>
        <p:txBody>
          <a:bodyPr/>
          <a:lstStyle/>
          <a:p>
            <a:fld id="{C00E99A3-C08E-4E30-9AB6-0C6D7229B5B0}" type="slidenum">
              <a:rPr lang="en-GB" smtClean="0"/>
              <a:t>7</a:t>
            </a:fld>
            <a:endParaRPr lang="en-GB"/>
          </a:p>
        </p:txBody>
      </p:sp>
    </p:spTree>
    <p:extLst>
      <p:ext uri="{BB962C8B-B14F-4D97-AF65-F5344CB8AC3E}">
        <p14:creationId xmlns:p14="http://schemas.microsoft.com/office/powerpoint/2010/main" val="315751345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indent="-228600">
              <a:buFont typeface="+mj-lt"/>
              <a:buAutoNum type="arabicParenR"/>
            </a:pPr>
            <a:r>
              <a:rPr lang="en-GB" dirty="0"/>
              <a:t> iStock</a:t>
            </a:r>
          </a:p>
          <a:p>
            <a:pPr marL="228600" indent="-228600">
              <a:buFont typeface="+mj-lt"/>
              <a:buAutoNum type="arabicParenR"/>
            </a:pPr>
            <a:endParaRPr lang="en-GB" dirty="0"/>
          </a:p>
        </p:txBody>
      </p:sp>
      <p:sp>
        <p:nvSpPr>
          <p:cNvPr id="4" name="Slide Number Placeholder 3"/>
          <p:cNvSpPr>
            <a:spLocks noGrp="1"/>
          </p:cNvSpPr>
          <p:nvPr>
            <p:ph type="sldNum" sz="quarter" idx="5"/>
          </p:nvPr>
        </p:nvSpPr>
        <p:spPr/>
        <p:txBody>
          <a:bodyPr/>
          <a:lstStyle/>
          <a:p>
            <a:fld id="{C00E99A3-C08E-4E30-9AB6-0C6D7229B5B0}" type="slidenum">
              <a:rPr lang="en-GB" smtClean="0"/>
              <a:t>8</a:t>
            </a:fld>
            <a:endParaRPr lang="en-GB"/>
          </a:p>
        </p:txBody>
      </p:sp>
    </p:spTree>
    <p:extLst>
      <p:ext uri="{BB962C8B-B14F-4D97-AF65-F5344CB8AC3E}">
        <p14:creationId xmlns:p14="http://schemas.microsoft.com/office/powerpoint/2010/main" val="105861934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indent="-228600">
              <a:buFont typeface="+mj-lt"/>
              <a:buAutoNum type="arabicParenR"/>
            </a:pPr>
            <a:r>
              <a:rPr lang="en-GB" dirty="0"/>
              <a:t>iStock</a:t>
            </a:r>
          </a:p>
          <a:p>
            <a:pPr marL="228600" marR="0" lvl="0" indent="-228600" algn="l" defTabSz="914400" rtl="0" eaLnBrk="1" fontAlgn="auto" latinLnBrk="0" hangingPunct="1">
              <a:lnSpc>
                <a:spcPct val="100000"/>
              </a:lnSpc>
              <a:spcBef>
                <a:spcPts val="0"/>
              </a:spcBef>
              <a:spcAft>
                <a:spcPts val="0"/>
              </a:spcAft>
              <a:buClrTx/>
              <a:buSzTx/>
              <a:buFont typeface="+mj-lt"/>
              <a:buAutoNum type="arabicParenR"/>
              <a:tabLst/>
              <a:defRPr/>
            </a:pPr>
            <a:r>
              <a:rPr lang="en-GB" dirty="0"/>
              <a:t> https://www.mindmate.org.uk/cancel-culture-stop-cancelling-us/</a:t>
            </a:r>
          </a:p>
          <a:p>
            <a:pPr marL="228600" indent="-228600">
              <a:buFont typeface="+mj-lt"/>
              <a:buAutoNum type="arabicParenR"/>
            </a:pPr>
            <a:endParaRPr lang="en-GB" dirty="0"/>
          </a:p>
          <a:p>
            <a:pPr marL="0" indent="0">
              <a:buFont typeface="+mj-lt"/>
              <a:buNone/>
            </a:pPr>
            <a:r>
              <a:rPr lang="en-GB" b="1" dirty="0"/>
              <a:t>References: </a:t>
            </a:r>
          </a:p>
          <a:p>
            <a:pPr marL="0" indent="0">
              <a:buFont typeface="+mj-lt"/>
              <a:buNone/>
            </a:pPr>
            <a:r>
              <a:rPr lang="en-GB" b="0" dirty="0"/>
              <a:t>1) https://wearesocial.com/blog/2020/01/digital-2020-3-8-billion-people-use-social-media#:~:text=More%20than%204.5%20billion%20people,the%20middle%20of%20this%20year. </a:t>
            </a:r>
          </a:p>
          <a:p>
            <a:endParaRPr lang="en-GB" b="0" dirty="0"/>
          </a:p>
        </p:txBody>
      </p:sp>
      <p:sp>
        <p:nvSpPr>
          <p:cNvPr id="4" name="Slide Number Placeholder 3"/>
          <p:cNvSpPr>
            <a:spLocks noGrp="1"/>
          </p:cNvSpPr>
          <p:nvPr>
            <p:ph type="sldNum" sz="quarter" idx="5"/>
          </p:nvPr>
        </p:nvSpPr>
        <p:spPr/>
        <p:txBody>
          <a:bodyPr/>
          <a:lstStyle/>
          <a:p>
            <a:fld id="{A97D51B6-7CFE-4F54-B5E9-03006769A2F2}" type="slidenum">
              <a:rPr lang="en-GB" smtClean="0"/>
              <a:t>9</a:t>
            </a:fld>
            <a:endParaRPr lang="en-GB"/>
          </a:p>
        </p:txBody>
      </p:sp>
    </p:spTree>
    <p:extLst>
      <p:ext uri="{BB962C8B-B14F-4D97-AF65-F5344CB8AC3E}">
        <p14:creationId xmlns:p14="http://schemas.microsoft.com/office/powerpoint/2010/main" val="320492319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indent="-228600">
              <a:buFont typeface="+mj-lt"/>
              <a:buAutoNum type="arabicParenR"/>
            </a:pPr>
            <a:r>
              <a:rPr lang="en-GB" dirty="0"/>
              <a:t> iStock</a:t>
            </a:r>
          </a:p>
          <a:p>
            <a:pPr marL="228600" indent="-228600">
              <a:buFont typeface="+mj-lt"/>
              <a:buAutoNum type="arabicParenR"/>
            </a:pPr>
            <a:endParaRPr lang="en-GB" dirty="0"/>
          </a:p>
        </p:txBody>
      </p:sp>
      <p:sp>
        <p:nvSpPr>
          <p:cNvPr id="4" name="Slide Number Placeholder 3"/>
          <p:cNvSpPr>
            <a:spLocks noGrp="1"/>
          </p:cNvSpPr>
          <p:nvPr>
            <p:ph type="sldNum" sz="quarter" idx="5"/>
          </p:nvPr>
        </p:nvSpPr>
        <p:spPr/>
        <p:txBody>
          <a:bodyPr/>
          <a:lstStyle/>
          <a:p>
            <a:fld id="{C00E99A3-C08E-4E30-9AB6-0C6D7229B5B0}" type="slidenum">
              <a:rPr lang="en-GB" smtClean="0"/>
              <a:t>10</a:t>
            </a:fld>
            <a:endParaRPr lang="en-GB"/>
          </a:p>
        </p:txBody>
      </p:sp>
    </p:spTree>
    <p:extLst>
      <p:ext uri="{BB962C8B-B14F-4D97-AF65-F5344CB8AC3E}">
        <p14:creationId xmlns:p14="http://schemas.microsoft.com/office/powerpoint/2010/main" val="310070766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indent="-228600">
              <a:buFont typeface="+mj-lt"/>
              <a:buAutoNum type="arabicParenR"/>
            </a:pPr>
            <a:r>
              <a:rPr lang="en-GB" dirty="0"/>
              <a:t>https://www.scotsman.com/arts-and-culture/books/jk-rowling-twitter-why-harry-potter-author-has-been-accused-transphobia-social-media-platforms-2877977</a:t>
            </a:r>
          </a:p>
          <a:p>
            <a:pPr marL="228600" indent="-228600">
              <a:buFont typeface="+mj-lt"/>
              <a:buAutoNum type="arabicParenR"/>
            </a:pPr>
            <a:r>
              <a:rPr lang="en-GB" dirty="0"/>
              <a:t>https://www.blackenterprise.com/need-motivation-kevin-hart-is-the-life-coach-youve-been-waiting-for/</a:t>
            </a:r>
          </a:p>
          <a:p>
            <a:pPr marL="228600" indent="-228600">
              <a:buFont typeface="+mj-lt"/>
              <a:buAutoNum type="arabicParenR"/>
            </a:pPr>
            <a:r>
              <a:rPr lang="en-GB" dirty="0"/>
              <a:t>https://www.theguardian.com/tv-and-radio/2018/dec/20/the-chic-assassin-jodie-comer-on-playing-killing-eves-villanelle</a:t>
            </a:r>
          </a:p>
          <a:p>
            <a:pPr marL="228600" indent="-228600">
              <a:buFont typeface="+mj-lt"/>
              <a:buAutoNum type="arabicParenR"/>
            </a:pPr>
            <a:r>
              <a:rPr lang="en-GB" dirty="0"/>
              <a:t>https://bigdada.com/artist/wiley</a:t>
            </a:r>
          </a:p>
        </p:txBody>
      </p:sp>
      <p:sp>
        <p:nvSpPr>
          <p:cNvPr id="4" name="Slide Number Placeholder 3"/>
          <p:cNvSpPr>
            <a:spLocks noGrp="1"/>
          </p:cNvSpPr>
          <p:nvPr>
            <p:ph type="sldNum" sz="quarter" idx="5"/>
          </p:nvPr>
        </p:nvSpPr>
        <p:spPr/>
        <p:txBody>
          <a:bodyPr/>
          <a:lstStyle/>
          <a:p>
            <a:fld id="{C00E99A3-C08E-4E30-9AB6-0C6D7229B5B0}" type="slidenum">
              <a:rPr lang="en-GB" smtClean="0"/>
              <a:t>11</a:t>
            </a:fld>
            <a:endParaRPr lang="en-GB"/>
          </a:p>
        </p:txBody>
      </p:sp>
    </p:spTree>
    <p:extLst>
      <p:ext uri="{BB962C8B-B14F-4D97-AF65-F5344CB8AC3E}">
        <p14:creationId xmlns:p14="http://schemas.microsoft.com/office/powerpoint/2010/main" val="267813528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indent="-228600">
              <a:buAutoNum type="arabicParenR"/>
            </a:pPr>
            <a:r>
              <a:rPr lang="en-GB" dirty="0"/>
              <a:t>https://www.scotsman.com/arts-and-culture/books/jk-rowling-twitter-why-harry-potter-author-has-been-accused-transphobia-social-media-platforms-2877977</a:t>
            </a:r>
          </a:p>
          <a:p>
            <a:pPr marL="228600" indent="-228600">
              <a:buAutoNum type="arabicParenR"/>
            </a:pPr>
            <a:endParaRPr lang="en-GB" dirty="0"/>
          </a:p>
          <a:p>
            <a:pPr marL="0" indent="0">
              <a:buNone/>
            </a:pPr>
            <a:r>
              <a:rPr lang="en-GB" b="1" dirty="0"/>
              <a:t>References:</a:t>
            </a:r>
          </a:p>
          <a:p>
            <a:pPr marL="228600" indent="-228600">
              <a:buAutoNum type="arabicParenR"/>
            </a:pPr>
            <a:r>
              <a:rPr lang="en-GB" dirty="0"/>
              <a:t>https://www.scotsman.com/arts-and-culture/books/jk-rowling-twitter-why-harry-potter-author-has-been-accused-transphobia-social-media-platforms-2877977</a:t>
            </a:r>
          </a:p>
          <a:p>
            <a:pPr marL="228600" indent="-228600">
              <a:buAutoNum type="arabicParenR"/>
            </a:pPr>
            <a:r>
              <a:rPr lang="en-GB" dirty="0"/>
              <a:t>https://</a:t>
            </a:r>
            <a:r>
              <a:rPr lang="en-GB" dirty="0" err="1"/>
              <a:t>dictionary.cambridge.org</a:t>
            </a:r>
            <a:r>
              <a:rPr lang="en-GB" dirty="0"/>
              <a:t>/dictionary/</a:t>
            </a:r>
            <a:r>
              <a:rPr lang="en-GB" dirty="0" err="1"/>
              <a:t>english</a:t>
            </a:r>
            <a:r>
              <a:rPr lang="en-GB" dirty="0"/>
              <a:t>/transgender</a:t>
            </a:r>
          </a:p>
        </p:txBody>
      </p:sp>
      <p:sp>
        <p:nvSpPr>
          <p:cNvPr id="4" name="Slide Number Placeholder 3"/>
          <p:cNvSpPr>
            <a:spLocks noGrp="1"/>
          </p:cNvSpPr>
          <p:nvPr>
            <p:ph type="sldNum" sz="quarter" idx="5"/>
          </p:nvPr>
        </p:nvSpPr>
        <p:spPr/>
        <p:txBody>
          <a:bodyPr/>
          <a:lstStyle/>
          <a:p>
            <a:fld id="{C00E99A3-C08E-4E30-9AB6-0C6D7229B5B0}" type="slidenum">
              <a:rPr lang="en-GB" smtClean="0"/>
              <a:t>12</a:t>
            </a:fld>
            <a:endParaRPr lang="en-GB"/>
          </a:p>
        </p:txBody>
      </p:sp>
    </p:spTree>
    <p:extLst>
      <p:ext uri="{BB962C8B-B14F-4D97-AF65-F5344CB8AC3E}">
        <p14:creationId xmlns:p14="http://schemas.microsoft.com/office/powerpoint/2010/main" val="115193542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References:</a:t>
            </a:r>
          </a:p>
          <a:p>
            <a:pPr marL="228600" indent="-228600">
              <a:buAutoNum type="arabicParenR"/>
            </a:pPr>
            <a:r>
              <a:rPr lang="en-GB" dirty="0"/>
              <a:t>https://dictionary.cambridge.org/dictionary/english/homophobic</a:t>
            </a:r>
          </a:p>
          <a:p>
            <a:pPr marL="228600" indent="-228600">
              <a:buAutoNum type="arabicParenR"/>
            </a:pPr>
            <a:r>
              <a:rPr lang="en-GB" dirty="0"/>
              <a:t>https://www.billboard.com/articles/events/oscars/8492982/kevin-hart-oscar-hosting-controversy-timeline</a:t>
            </a:r>
          </a:p>
        </p:txBody>
      </p:sp>
      <p:sp>
        <p:nvSpPr>
          <p:cNvPr id="4" name="Slide Number Placeholder 3"/>
          <p:cNvSpPr>
            <a:spLocks noGrp="1"/>
          </p:cNvSpPr>
          <p:nvPr>
            <p:ph type="sldNum" sz="quarter" idx="5"/>
          </p:nvPr>
        </p:nvSpPr>
        <p:spPr/>
        <p:txBody>
          <a:bodyPr/>
          <a:lstStyle/>
          <a:p>
            <a:fld id="{C00E99A3-C08E-4E30-9AB6-0C6D7229B5B0}" type="slidenum">
              <a:rPr lang="en-GB" smtClean="0"/>
              <a:t>13</a:t>
            </a:fld>
            <a:endParaRPr lang="en-GB"/>
          </a:p>
        </p:txBody>
      </p:sp>
    </p:spTree>
    <p:extLst>
      <p:ext uri="{BB962C8B-B14F-4D97-AF65-F5344CB8AC3E}">
        <p14:creationId xmlns:p14="http://schemas.microsoft.com/office/powerpoint/2010/main" val="308279422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r>
              <a:rPr lang="en-GB" b="1" dirty="0"/>
              <a:t>Images:</a:t>
            </a:r>
          </a:p>
          <a:p>
            <a:pPr marL="0" marR="0" lvl="0" indent="0" algn="l" defTabSz="914400" rtl="0" eaLnBrk="1" fontAlgn="auto" latinLnBrk="0" hangingPunct="1">
              <a:lnSpc>
                <a:spcPct val="100000"/>
              </a:lnSpc>
              <a:spcBef>
                <a:spcPts val="0"/>
              </a:spcBef>
              <a:spcAft>
                <a:spcPts val="0"/>
              </a:spcAft>
              <a:buClrTx/>
              <a:buSzTx/>
              <a:buFont typeface="+mj-lt"/>
              <a:buNone/>
              <a:tabLst/>
              <a:defRPr/>
            </a:pPr>
            <a:r>
              <a:rPr lang="en-GB" b="0" dirty="0"/>
              <a:t>1) </a:t>
            </a:r>
            <a:r>
              <a:rPr lang="en-GB" dirty="0"/>
              <a:t>https://www.theguardian.com/tv-and-radio/2018/dec/20/the-chic-assassin-jodie-comer-on-playing-killing-eves-villanelle</a:t>
            </a:r>
          </a:p>
          <a:p>
            <a:pPr marL="0" indent="0">
              <a:buFont typeface="+mj-lt"/>
              <a:buNone/>
            </a:pPr>
            <a:endParaRPr lang="en-GB" b="1" dirty="0"/>
          </a:p>
          <a:p>
            <a:pPr marL="0" indent="0">
              <a:buFont typeface="+mj-lt"/>
              <a:buNone/>
            </a:pPr>
            <a:r>
              <a:rPr lang="en-GB" b="1" dirty="0"/>
              <a:t>References</a:t>
            </a:r>
          </a:p>
          <a:p>
            <a:pPr marL="228600" marR="0" lvl="0" indent="-228600" algn="l" defTabSz="914400" rtl="0" eaLnBrk="1" fontAlgn="auto" latinLnBrk="0" hangingPunct="1">
              <a:lnSpc>
                <a:spcPct val="100000"/>
              </a:lnSpc>
              <a:spcBef>
                <a:spcPts val="0"/>
              </a:spcBef>
              <a:spcAft>
                <a:spcPts val="0"/>
              </a:spcAft>
              <a:buClrTx/>
              <a:buSzTx/>
              <a:buFont typeface="+mj-lt"/>
              <a:buAutoNum type="arabicParenR"/>
              <a:tabLst/>
              <a:defRPr/>
            </a:pPr>
            <a:r>
              <a:rPr lang="en-GB" dirty="0"/>
              <a:t> https://www.telegraph.co.uk/tv/0/twitters-cancellation-jodie-comer-fair-salem-witch-trials </a:t>
            </a:r>
          </a:p>
          <a:p>
            <a:pPr marL="228600" indent="-228600">
              <a:buFont typeface="+mj-lt"/>
              <a:buAutoNum type="arabicParenR"/>
            </a:pPr>
            <a:endParaRPr lang="en-GB" dirty="0"/>
          </a:p>
          <a:p>
            <a:endParaRPr lang="en-GB" dirty="0"/>
          </a:p>
        </p:txBody>
      </p:sp>
      <p:sp>
        <p:nvSpPr>
          <p:cNvPr id="4" name="Slide Number Placeholder 3"/>
          <p:cNvSpPr>
            <a:spLocks noGrp="1"/>
          </p:cNvSpPr>
          <p:nvPr>
            <p:ph type="sldNum" sz="quarter" idx="5"/>
          </p:nvPr>
        </p:nvSpPr>
        <p:spPr/>
        <p:txBody>
          <a:bodyPr/>
          <a:lstStyle/>
          <a:p>
            <a:fld id="{C00E99A3-C08E-4E30-9AB6-0C6D7229B5B0}" type="slidenum">
              <a:rPr lang="en-GB" smtClean="0"/>
              <a:t>14</a:t>
            </a:fld>
            <a:endParaRPr lang="en-GB"/>
          </a:p>
        </p:txBody>
      </p:sp>
    </p:spTree>
    <p:extLst>
      <p:ext uri="{BB962C8B-B14F-4D97-AF65-F5344CB8AC3E}">
        <p14:creationId xmlns:p14="http://schemas.microsoft.com/office/powerpoint/2010/main" val="47361143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indent="-228600">
              <a:buAutoNum type="arabicParenR"/>
            </a:pPr>
            <a:r>
              <a:rPr lang="en-GB" dirty="0"/>
              <a:t>https://bigdada.com/artist/wiley</a:t>
            </a:r>
          </a:p>
          <a:p>
            <a:pPr marL="228600" indent="-228600">
              <a:buAutoNum type="arabicParenR"/>
            </a:pPr>
            <a:endParaRPr lang="en-GB" dirty="0"/>
          </a:p>
          <a:p>
            <a:pPr marL="0" indent="0">
              <a:buNone/>
            </a:pPr>
            <a:r>
              <a:rPr lang="en-GB" b="1" dirty="0"/>
              <a:t>References:</a:t>
            </a:r>
          </a:p>
          <a:p>
            <a:pPr marL="0" indent="0">
              <a:buNone/>
            </a:pPr>
            <a:r>
              <a:rPr lang="en-GB" b="0" dirty="0"/>
              <a:t>1) </a:t>
            </a:r>
            <a:r>
              <a:rPr lang="en-GB" b="1" dirty="0"/>
              <a:t>https://www.bbc.co.uk/news/technology-53581771</a:t>
            </a:r>
          </a:p>
        </p:txBody>
      </p:sp>
      <p:sp>
        <p:nvSpPr>
          <p:cNvPr id="4" name="Slide Number Placeholder 3"/>
          <p:cNvSpPr>
            <a:spLocks noGrp="1"/>
          </p:cNvSpPr>
          <p:nvPr>
            <p:ph type="sldNum" sz="quarter" idx="5"/>
          </p:nvPr>
        </p:nvSpPr>
        <p:spPr/>
        <p:txBody>
          <a:bodyPr/>
          <a:lstStyle/>
          <a:p>
            <a:fld id="{C00E99A3-C08E-4E30-9AB6-0C6D7229B5B0}" type="slidenum">
              <a:rPr lang="en-GB" smtClean="0"/>
              <a:t>15</a:t>
            </a:fld>
            <a:endParaRPr lang="en-GB"/>
          </a:p>
        </p:txBody>
      </p:sp>
    </p:spTree>
    <p:extLst>
      <p:ext uri="{BB962C8B-B14F-4D97-AF65-F5344CB8AC3E}">
        <p14:creationId xmlns:p14="http://schemas.microsoft.com/office/powerpoint/2010/main" val="368822683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indent="-228600">
              <a:buFont typeface="+mj-lt"/>
              <a:buAutoNum type="arabicParenR"/>
            </a:pPr>
            <a:r>
              <a:rPr lang="en-GB" dirty="0"/>
              <a:t> iStock</a:t>
            </a:r>
          </a:p>
          <a:p>
            <a:pPr marL="228600" indent="-228600">
              <a:buFont typeface="+mj-lt"/>
              <a:buAutoNum type="arabicParenR"/>
            </a:pPr>
            <a:endParaRPr lang="en-GB" dirty="0"/>
          </a:p>
        </p:txBody>
      </p:sp>
      <p:sp>
        <p:nvSpPr>
          <p:cNvPr id="4" name="Slide Number Placeholder 3"/>
          <p:cNvSpPr>
            <a:spLocks noGrp="1"/>
          </p:cNvSpPr>
          <p:nvPr>
            <p:ph type="sldNum" sz="quarter" idx="5"/>
          </p:nvPr>
        </p:nvSpPr>
        <p:spPr/>
        <p:txBody>
          <a:bodyPr/>
          <a:lstStyle/>
          <a:p>
            <a:fld id="{C00E99A3-C08E-4E30-9AB6-0C6D7229B5B0}" type="slidenum">
              <a:rPr lang="en-GB" smtClean="0"/>
              <a:t>16</a:t>
            </a:fld>
            <a:endParaRPr lang="en-GB"/>
          </a:p>
        </p:txBody>
      </p:sp>
    </p:spTree>
    <p:extLst>
      <p:ext uri="{BB962C8B-B14F-4D97-AF65-F5344CB8AC3E}">
        <p14:creationId xmlns:p14="http://schemas.microsoft.com/office/powerpoint/2010/main" val="338551204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indent="-228600">
              <a:buAutoNum type="arabicParenR"/>
            </a:pPr>
            <a:r>
              <a:rPr lang="en-GB" b="0" dirty="0"/>
              <a:t>iStock</a:t>
            </a:r>
          </a:p>
        </p:txBody>
      </p:sp>
      <p:sp>
        <p:nvSpPr>
          <p:cNvPr id="4" name="Slide Number Placeholder 3"/>
          <p:cNvSpPr>
            <a:spLocks noGrp="1"/>
          </p:cNvSpPr>
          <p:nvPr>
            <p:ph type="sldNum" sz="quarter" idx="5"/>
          </p:nvPr>
        </p:nvSpPr>
        <p:spPr/>
        <p:txBody>
          <a:bodyPr/>
          <a:lstStyle/>
          <a:p>
            <a:fld id="{C00E99A3-C08E-4E30-9AB6-0C6D7229B5B0}" type="slidenum">
              <a:rPr lang="en-GB" smtClean="0"/>
              <a:t>17</a:t>
            </a:fld>
            <a:endParaRPr lang="en-GB"/>
          </a:p>
        </p:txBody>
      </p:sp>
    </p:spTree>
    <p:extLst>
      <p:ext uri="{BB962C8B-B14F-4D97-AF65-F5344CB8AC3E}">
        <p14:creationId xmlns:p14="http://schemas.microsoft.com/office/powerpoint/2010/main" val="214360451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indent="-228600">
              <a:buAutoNum type="arabicParenR"/>
            </a:pPr>
            <a:r>
              <a:rPr lang="en-GB" dirty="0"/>
              <a:t>https://www.bbc.co.uk/news/world-us-canada-48257825</a:t>
            </a:r>
          </a:p>
          <a:p>
            <a:pPr marL="228600" indent="-228600">
              <a:buAutoNum type="arabicParenR"/>
            </a:pPr>
            <a:r>
              <a:rPr lang="en-GB" dirty="0"/>
              <a:t>https://www.buzzfeednews.com/article/tasneemnashrulla/dc-metro-writer-tweet-eating-train-book-sue-publisher</a:t>
            </a:r>
          </a:p>
          <a:p>
            <a:pPr marL="228600" indent="-228600">
              <a:buAutoNum type="arabicParenR"/>
            </a:pPr>
            <a:endParaRPr lang="en-GB" b="1" dirty="0"/>
          </a:p>
          <a:p>
            <a:pPr marL="0" indent="0">
              <a:buNone/>
            </a:pPr>
            <a:r>
              <a:rPr lang="en-GB" b="1" dirty="0"/>
              <a:t>References:</a:t>
            </a:r>
          </a:p>
          <a:p>
            <a:pPr marL="0" indent="0">
              <a:buNone/>
            </a:pPr>
            <a:r>
              <a:rPr lang="en-GB" dirty="0"/>
              <a:t>1) https://www.bbc.co.uk/news/world-us-canada-48257825</a:t>
            </a:r>
          </a:p>
        </p:txBody>
      </p:sp>
      <p:sp>
        <p:nvSpPr>
          <p:cNvPr id="4" name="Slide Number Placeholder 3"/>
          <p:cNvSpPr>
            <a:spLocks noGrp="1"/>
          </p:cNvSpPr>
          <p:nvPr>
            <p:ph type="sldNum" sz="quarter" idx="5"/>
          </p:nvPr>
        </p:nvSpPr>
        <p:spPr/>
        <p:txBody>
          <a:bodyPr/>
          <a:lstStyle/>
          <a:p>
            <a:fld id="{C00E99A3-C08E-4E30-9AB6-0C6D7229B5B0}" type="slidenum">
              <a:rPr lang="en-GB" smtClean="0"/>
              <a:t>18</a:t>
            </a:fld>
            <a:endParaRPr lang="en-GB"/>
          </a:p>
        </p:txBody>
      </p:sp>
    </p:spTree>
    <p:extLst>
      <p:ext uri="{BB962C8B-B14F-4D97-AF65-F5344CB8AC3E}">
        <p14:creationId xmlns:p14="http://schemas.microsoft.com/office/powerpoint/2010/main" val="155082377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indent="-228600">
              <a:buFont typeface="+mj-lt"/>
              <a:buAutoNum type="arabicParenR"/>
            </a:pPr>
            <a:r>
              <a:rPr lang="en-GB" dirty="0"/>
              <a:t> iStock</a:t>
            </a:r>
          </a:p>
          <a:p>
            <a:pPr marL="228600" indent="-228600">
              <a:buFont typeface="+mj-lt"/>
              <a:buAutoNum type="arabicParenR"/>
            </a:pPr>
            <a:endParaRPr lang="en-GB" dirty="0"/>
          </a:p>
        </p:txBody>
      </p:sp>
      <p:sp>
        <p:nvSpPr>
          <p:cNvPr id="4" name="Slide Number Placeholder 3"/>
          <p:cNvSpPr>
            <a:spLocks noGrp="1"/>
          </p:cNvSpPr>
          <p:nvPr>
            <p:ph type="sldNum" sz="quarter" idx="5"/>
          </p:nvPr>
        </p:nvSpPr>
        <p:spPr/>
        <p:txBody>
          <a:bodyPr/>
          <a:lstStyle/>
          <a:p>
            <a:fld id="{C00E99A3-C08E-4E30-9AB6-0C6D7229B5B0}" type="slidenum">
              <a:rPr lang="en-GB" smtClean="0"/>
              <a:t>20</a:t>
            </a:fld>
            <a:endParaRPr lang="en-GB"/>
          </a:p>
        </p:txBody>
      </p:sp>
    </p:spTree>
    <p:extLst>
      <p:ext uri="{BB962C8B-B14F-4D97-AF65-F5344CB8AC3E}">
        <p14:creationId xmlns:p14="http://schemas.microsoft.com/office/powerpoint/2010/main" val="225856280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indent="-228600">
              <a:buAutoNum type="arabicParenR"/>
            </a:pPr>
            <a:r>
              <a:rPr lang="en-GB" b="0" dirty="0"/>
              <a:t>iStock</a:t>
            </a:r>
          </a:p>
        </p:txBody>
      </p:sp>
      <p:sp>
        <p:nvSpPr>
          <p:cNvPr id="4" name="Slide Number Placeholder 3"/>
          <p:cNvSpPr>
            <a:spLocks noGrp="1"/>
          </p:cNvSpPr>
          <p:nvPr>
            <p:ph type="sldNum" sz="quarter" idx="5"/>
          </p:nvPr>
        </p:nvSpPr>
        <p:spPr/>
        <p:txBody>
          <a:bodyPr/>
          <a:lstStyle/>
          <a:p>
            <a:fld id="{C00E99A3-C08E-4E30-9AB6-0C6D7229B5B0}" type="slidenum">
              <a:rPr lang="en-GB" smtClean="0"/>
              <a:t>21</a:t>
            </a:fld>
            <a:endParaRPr lang="en-GB"/>
          </a:p>
        </p:txBody>
      </p:sp>
    </p:spTree>
    <p:extLst>
      <p:ext uri="{BB962C8B-B14F-4D97-AF65-F5344CB8AC3E}">
        <p14:creationId xmlns:p14="http://schemas.microsoft.com/office/powerpoint/2010/main" val="261777268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indent="-228600">
              <a:buFont typeface="+mj-lt"/>
              <a:buAutoNum type="arabicParenR"/>
            </a:pPr>
            <a:r>
              <a:rPr lang="en-GB" dirty="0"/>
              <a:t> iStock</a:t>
            </a:r>
          </a:p>
          <a:p>
            <a:endParaRPr lang="en-GB" dirty="0"/>
          </a:p>
        </p:txBody>
      </p:sp>
      <p:sp>
        <p:nvSpPr>
          <p:cNvPr id="4" name="Slide Number Placeholder 3"/>
          <p:cNvSpPr>
            <a:spLocks noGrp="1"/>
          </p:cNvSpPr>
          <p:nvPr>
            <p:ph type="sldNum" sz="quarter" idx="5"/>
          </p:nvPr>
        </p:nvSpPr>
        <p:spPr/>
        <p:txBody>
          <a:bodyPr/>
          <a:lstStyle/>
          <a:p>
            <a:fld id="{C00E99A3-C08E-4E30-9AB6-0C6D7229B5B0}" type="slidenum">
              <a:rPr lang="en-GB" smtClean="0"/>
              <a:t>22</a:t>
            </a:fld>
            <a:endParaRPr lang="en-GB"/>
          </a:p>
        </p:txBody>
      </p:sp>
    </p:spTree>
    <p:extLst>
      <p:ext uri="{BB962C8B-B14F-4D97-AF65-F5344CB8AC3E}">
        <p14:creationId xmlns:p14="http://schemas.microsoft.com/office/powerpoint/2010/main" val="5137650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indent="-228600">
              <a:buFont typeface="+mj-lt"/>
              <a:buAutoNum type="arabicParenR"/>
            </a:pPr>
            <a:r>
              <a:rPr lang="en-GB" dirty="0"/>
              <a:t> iStock</a:t>
            </a:r>
          </a:p>
          <a:p>
            <a:endParaRPr lang="en-GB" dirty="0"/>
          </a:p>
        </p:txBody>
      </p:sp>
      <p:sp>
        <p:nvSpPr>
          <p:cNvPr id="4" name="Slide Number Placeholder 3"/>
          <p:cNvSpPr>
            <a:spLocks noGrp="1"/>
          </p:cNvSpPr>
          <p:nvPr>
            <p:ph type="sldNum" sz="quarter" idx="5"/>
          </p:nvPr>
        </p:nvSpPr>
        <p:spPr/>
        <p:txBody>
          <a:bodyPr/>
          <a:lstStyle/>
          <a:p>
            <a:fld id="{C00E99A3-C08E-4E30-9AB6-0C6D7229B5B0}" type="slidenum">
              <a:rPr lang="en-GB" smtClean="0"/>
              <a:t>23</a:t>
            </a:fld>
            <a:endParaRPr lang="en-GB"/>
          </a:p>
        </p:txBody>
      </p:sp>
    </p:spTree>
    <p:extLst>
      <p:ext uri="{BB962C8B-B14F-4D97-AF65-F5344CB8AC3E}">
        <p14:creationId xmlns:p14="http://schemas.microsoft.com/office/powerpoint/2010/main" val="13614634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indent="-228600">
              <a:buFont typeface="+mj-lt"/>
              <a:buAutoNum type="arabicParenR"/>
            </a:pPr>
            <a:r>
              <a:rPr lang="en-GB" dirty="0"/>
              <a:t> iStock</a:t>
            </a:r>
          </a:p>
          <a:p>
            <a:endParaRPr lang="en-GB" dirty="0"/>
          </a:p>
        </p:txBody>
      </p:sp>
      <p:sp>
        <p:nvSpPr>
          <p:cNvPr id="4" name="Slide Number Placeholder 3"/>
          <p:cNvSpPr>
            <a:spLocks noGrp="1"/>
          </p:cNvSpPr>
          <p:nvPr>
            <p:ph type="sldNum" sz="quarter" idx="5"/>
          </p:nvPr>
        </p:nvSpPr>
        <p:spPr/>
        <p:txBody>
          <a:bodyPr/>
          <a:lstStyle/>
          <a:p>
            <a:fld id="{C00E99A3-C08E-4E30-9AB6-0C6D7229B5B0}" type="slidenum">
              <a:rPr lang="en-GB" smtClean="0"/>
              <a:t>24</a:t>
            </a:fld>
            <a:endParaRPr lang="en-GB"/>
          </a:p>
        </p:txBody>
      </p:sp>
    </p:spTree>
    <p:extLst>
      <p:ext uri="{BB962C8B-B14F-4D97-AF65-F5344CB8AC3E}">
        <p14:creationId xmlns:p14="http://schemas.microsoft.com/office/powerpoint/2010/main" val="22890332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indent="-228600">
              <a:buFont typeface="+mj-lt"/>
              <a:buAutoNum type="arabicParenR"/>
            </a:pPr>
            <a:r>
              <a:rPr lang="en-GB" dirty="0"/>
              <a:t> iStock</a:t>
            </a:r>
          </a:p>
          <a:p>
            <a:endParaRPr lang="en-GB" dirty="0"/>
          </a:p>
        </p:txBody>
      </p:sp>
      <p:sp>
        <p:nvSpPr>
          <p:cNvPr id="4" name="Slide Number Placeholder 3"/>
          <p:cNvSpPr>
            <a:spLocks noGrp="1"/>
          </p:cNvSpPr>
          <p:nvPr>
            <p:ph type="sldNum" sz="quarter" idx="5"/>
          </p:nvPr>
        </p:nvSpPr>
        <p:spPr/>
        <p:txBody>
          <a:bodyPr/>
          <a:lstStyle/>
          <a:p>
            <a:fld id="{C00E99A3-C08E-4E30-9AB6-0C6D7229B5B0}" type="slidenum">
              <a:rPr lang="en-GB" smtClean="0"/>
              <a:t>25</a:t>
            </a:fld>
            <a:endParaRPr lang="en-GB"/>
          </a:p>
        </p:txBody>
      </p:sp>
    </p:spTree>
    <p:extLst>
      <p:ext uri="{BB962C8B-B14F-4D97-AF65-F5344CB8AC3E}">
        <p14:creationId xmlns:p14="http://schemas.microsoft.com/office/powerpoint/2010/main" val="389047848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indent="-228600">
              <a:buFont typeface="+mj-lt"/>
              <a:buAutoNum type="arabicParenR"/>
            </a:pPr>
            <a:r>
              <a:rPr lang="en-GB" dirty="0"/>
              <a:t> iStock</a:t>
            </a:r>
          </a:p>
          <a:p>
            <a:endParaRPr lang="en-GB" dirty="0"/>
          </a:p>
        </p:txBody>
      </p:sp>
      <p:sp>
        <p:nvSpPr>
          <p:cNvPr id="4" name="Slide Number Placeholder 3"/>
          <p:cNvSpPr>
            <a:spLocks noGrp="1"/>
          </p:cNvSpPr>
          <p:nvPr>
            <p:ph type="sldNum" sz="quarter" idx="5"/>
          </p:nvPr>
        </p:nvSpPr>
        <p:spPr/>
        <p:txBody>
          <a:bodyPr/>
          <a:lstStyle/>
          <a:p>
            <a:fld id="{C00E99A3-C08E-4E30-9AB6-0C6D7229B5B0}" type="slidenum">
              <a:rPr lang="en-GB" smtClean="0"/>
              <a:t>26</a:t>
            </a:fld>
            <a:endParaRPr lang="en-GB"/>
          </a:p>
        </p:txBody>
      </p:sp>
    </p:spTree>
    <p:extLst>
      <p:ext uri="{BB962C8B-B14F-4D97-AF65-F5344CB8AC3E}">
        <p14:creationId xmlns:p14="http://schemas.microsoft.com/office/powerpoint/2010/main" val="403381524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indent="-228600">
              <a:buFont typeface="+mj-lt"/>
              <a:buAutoNum type="arabicParenR"/>
            </a:pPr>
            <a:r>
              <a:rPr lang="en-GB" dirty="0"/>
              <a:t> iStock</a:t>
            </a:r>
          </a:p>
          <a:p>
            <a:endParaRPr lang="en-GB" dirty="0"/>
          </a:p>
        </p:txBody>
      </p:sp>
      <p:sp>
        <p:nvSpPr>
          <p:cNvPr id="4" name="Slide Number Placeholder 3"/>
          <p:cNvSpPr>
            <a:spLocks noGrp="1"/>
          </p:cNvSpPr>
          <p:nvPr>
            <p:ph type="sldNum" sz="quarter" idx="5"/>
          </p:nvPr>
        </p:nvSpPr>
        <p:spPr/>
        <p:txBody>
          <a:bodyPr/>
          <a:lstStyle/>
          <a:p>
            <a:fld id="{C00E99A3-C08E-4E30-9AB6-0C6D7229B5B0}" type="slidenum">
              <a:rPr lang="en-GB" smtClean="0"/>
              <a:t>27</a:t>
            </a:fld>
            <a:endParaRPr lang="en-GB"/>
          </a:p>
        </p:txBody>
      </p:sp>
    </p:spTree>
    <p:extLst>
      <p:ext uri="{BB962C8B-B14F-4D97-AF65-F5344CB8AC3E}">
        <p14:creationId xmlns:p14="http://schemas.microsoft.com/office/powerpoint/2010/main" val="178091870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indent="-228600">
              <a:buFont typeface="+mj-lt"/>
              <a:buAutoNum type="arabicParenR"/>
            </a:pPr>
            <a:r>
              <a:rPr lang="en-GB" dirty="0"/>
              <a:t> iStock</a:t>
            </a:r>
          </a:p>
          <a:p>
            <a:endParaRPr lang="en-GB" dirty="0"/>
          </a:p>
        </p:txBody>
      </p:sp>
      <p:sp>
        <p:nvSpPr>
          <p:cNvPr id="4" name="Slide Number Placeholder 3"/>
          <p:cNvSpPr>
            <a:spLocks noGrp="1"/>
          </p:cNvSpPr>
          <p:nvPr>
            <p:ph type="sldNum" sz="quarter" idx="5"/>
          </p:nvPr>
        </p:nvSpPr>
        <p:spPr/>
        <p:txBody>
          <a:bodyPr/>
          <a:lstStyle/>
          <a:p>
            <a:fld id="{C00E99A3-C08E-4E30-9AB6-0C6D7229B5B0}" type="slidenum">
              <a:rPr lang="en-GB" smtClean="0"/>
              <a:t>28</a:t>
            </a:fld>
            <a:endParaRPr lang="en-GB"/>
          </a:p>
        </p:txBody>
      </p:sp>
    </p:spTree>
    <p:extLst>
      <p:ext uri="{BB962C8B-B14F-4D97-AF65-F5344CB8AC3E}">
        <p14:creationId xmlns:p14="http://schemas.microsoft.com/office/powerpoint/2010/main" val="162556351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indent="-228600">
              <a:buFont typeface="+mj-lt"/>
              <a:buAutoNum type="arabicParenR"/>
            </a:pPr>
            <a:r>
              <a:rPr lang="en-GB" dirty="0"/>
              <a:t> iStock</a:t>
            </a:r>
          </a:p>
          <a:p>
            <a:endParaRPr lang="en-GB" dirty="0"/>
          </a:p>
        </p:txBody>
      </p:sp>
      <p:sp>
        <p:nvSpPr>
          <p:cNvPr id="4" name="Slide Number Placeholder 3"/>
          <p:cNvSpPr>
            <a:spLocks noGrp="1"/>
          </p:cNvSpPr>
          <p:nvPr>
            <p:ph type="sldNum" sz="quarter" idx="5"/>
          </p:nvPr>
        </p:nvSpPr>
        <p:spPr/>
        <p:txBody>
          <a:bodyPr/>
          <a:lstStyle/>
          <a:p>
            <a:fld id="{C00E99A3-C08E-4E30-9AB6-0C6D7229B5B0}" type="slidenum">
              <a:rPr lang="en-GB" smtClean="0"/>
              <a:t>29</a:t>
            </a:fld>
            <a:endParaRPr lang="en-GB"/>
          </a:p>
        </p:txBody>
      </p:sp>
    </p:spTree>
    <p:extLst>
      <p:ext uri="{BB962C8B-B14F-4D97-AF65-F5344CB8AC3E}">
        <p14:creationId xmlns:p14="http://schemas.microsoft.com/office/powerpoint/2010/main" val="196837072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indent="-228600">
              <a:buFont typeface="+mj-lt"/>
              <a:buAutoNum type="arabicParenR"/>
            </a:pPr>
            <a:r>
              <a:rPr lang="en-GB" dirty="0"/>
              <a:t> iStock</a:t>
            </a:r>
          </a:p>
          <a:p>
            <a:pPr marL="228600" indent="-228600">
              <a:buFont typeface="+mj-lt"/>
              <a:buAutoNum type="arabicParenR"/>
            </a:pPr>
            <a:endParaRPr lang="en-GB" dirty="0"/>
          </a:p>
        </p:txBody>
      </p:sp>
      <p:sp>
        <p:nvSpPr>
          <p:cNvPr id="4" name="Slide Number Placeholder 3"/>
          <p:cNvSpPr>
            <a:spLocks noGrp="1"/>
          </p:cNvSpPr>
          <p:nvPr>
            <p:ph type="sldNum" sz="quarter" idx="5"/>
          </p:nvPr>
        </p:nvSpPr>
        <p:spPr/>
        <p:txBody>
          <a:bodyPr/>
          <a:lstStyle/>
          <a:p>
            <a:fld id="{C00E99A3-C08E-4E30-9AB6-0C6D7229B5B0}" type="slidenum">
              <a:rPr lang="en-GB" smtClean="0"/>
              <a:t>30</a:t>
            </a:fld>
            <a:endParaRPr lang="en-GB"/>
          </a:p>
        </p:txBody>
      </p:sp>
    </p:spTree>
    <p:extLst>
      <p:ext uri="{BB962C8B-B14F-4D97-AF65-F5344CB8AC3E}">
        <p14:creationId xmlns:p14="http://schemas.microsoft.com/office/powerpoint/2010/main" val="305592818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Alternative video links:</a:t>
            </a:r>
          </a:p>
          <a:p>
            <a:r>
              <a:rPr lang="en-GB" dirty="0"/>
              <a:t>Digital Footprint: https://www.youtube.com/watch?v=OBg2YYV3Bts</a:t>
            </a:r>
          </a:p>
          <a:p>
            <a:r>
              <a:rPr lang="en-GB" dirty="0"/>
              <a:t>Screen time: https://www.youtube.com/watch?v=fVALeerZpd4</a:t>
            </a:r>
          </a:p>
        </p:txBody>
      </p:sp>
      <p:sp>
        <p:nvSpPr>
          <p:cNvPr id="4" name="Slide Number Placeholder 3"/>
          <p:cNvSpPr>
            <a:spLocks noGrp="1"/>
          </p:cNvSpPr>
          <p:nvPr>
            <p:ph type="sldNum" sz="quarter" idx="5"/>
          </p:nvPr>
        </p:nvSpPr>
        <p:spPr/>
        <p:txBody>
          <a:bodyPr/>
          <a:lstStyle/>
          <a:p>
            <a:fld id="{C00E99A3-C08E-4E30-9AB6-0C6D7229B5B0}" type="slidenum">
              <a:rPr lang="en-GB" smtClean="0"/>
              <a:t>31</a:t>
            </a:fld>
            <a:endParaRPr lang="en-GB"/>
          </a:p>
        </p:txBody>
      </p:sp>
    </p:spTree>
    <p:extLst>
      <p:ext uri="{BB962C8B-B14F-4D97-AF65-F5344CB8AC3E}">
        <p14:creationId xmlns:p14="http://schemas.microsoft.com/office/powerpoint/2010/main" val="201716333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r>
              <a:rPr lang="en-GB" b="1"/>
              <a:t>References</a:t>
            </a:r>
            <a:endParaRPr lang="en-GB" b="1" dirty="0"/>
          </a:p>
          <a:p>
            <a:pPr marL="228600" indent="-228600">
              <a:buFont typeface="+mj-lt"/>
              <a:buAutoNum type="arabicParenR"/>
            </a:pPr>
            <a:r>
              <a:rPr lang="en-GB" dirty="0"/>
              <a:t> </a:t>
            </a:r>
          </a:p>
          <a:p>
            <a:endParaRPr lang="en-GB" dirty="0"/>
          </a:p>
        </p:txBody>
      </p:sp>
      <p:sp>
        <p:nvSpPr>
          <p:cNvPr id="4" name="Slide Number Placeholder 3"/>
          <p:cNvSpPr>
            <a:spLocks noGrp="1"/>
          </p:cNvSpPr>
          <p:nvPr>
            <p:ph type="sldNum" sz="quarter" idx="5"/>
          </p:nvPr>
        </p:nvSpPr>
        <p:spPr/>
        <p:txBody>
          <a:bodyPr/>
          <a:lstStyle/>
          <a:p>
            <a:fld id="{C00E99A3-C08E-4E30-9AB6-0C6D7229B5B0}" type="slidenum">
              <a:rPr lang="en-GB" smtClean="0"/>
              <a:t>32</a:t>
            </a:fld>
            <a:endParaRPr lang="en-GB"/>
          </a:p>
        </p:txBody>
      </p:sp>
    </p:spTree>
    <p:extLst>
      <p:ext uri="{BB962C8B-B14F-4D97-AF65-F5344CB8AC3E}">
        <p14:creationId xmlns:p14="http://schemas.microsoft.com/office/powerpoint/2010/main" val="112740574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SurveyMonkey Link: </a:t>
            </a:r>
            <a:r>
              <a:rPr lang="en-GB" b="0" i="0" u="none" strike="noStrike" dirty="0">
                <a:solidFill>
                  <a:srgbClr val="1A73E8"/>
                </a:solidFill>
                <a:effectLst/>
                <a:latin typeface="Roboto"/>
                <a:hlinkClick r:id="rId3"/>
              </a:rPr>
              <a:t>https://www.surveymonkey.co.uk/r/vfs-secondary-volunteering</a:t>
            </a:r>
            <a:endParaRPr lang="en-GB" b="1" dirty="0"/>
          </a:p>
          <a:p>
            <a:endParaRPr lang="en-GB" b="1" dirty="0"/>
          </a:p>
          <a:p>
            <a:r>
              <a:rPr lang="en-GB" b="1" dirty="0" err="1"/>
              <a:t>SafeShare</a:t>
            </a:r>
            <a:r>
              <a:rPr lang="en-GB" b="1" dirty="0"/>
              <a:t> How-To Video Link: </a:t>
            </a:r>
            <a:r>
              <a:rPr lang="en-GB" b="0" i="0" u="none" strike="noStrike" dirty="0">
                <a:solidFill>
                  <a:srgbClr val="1A73E8"/>
                </a:solidFill>
                <a:effectLst/>
                <a:latin typeface="Roboto"/>
                <a:hlinkClick r:id="rId4"/>
              </a:rPr>
              <a:t>https://safeshare.tv/x/N0-AjP3cFjg</a:t>
            </a:r>
            <a:endParaRPr lang="en-GB" b="0" i="0" u="none" strike="noStrike" dirty="0">
              <a:solidFill>
                <a:srgbClr val="1A73E8"/>
              </a:solidFill>
              <a:effectLst/>
              <a:latin typeface="Roboto"/>
            </a:endParaRPr>
          </a:p>
          <a:p>
            <a:r>
              <a:rPr lang="en-GB" b="1" i="0" u="none" strike="noStrike" dirty="0">
                <a:solidFill>
                  <a:srgbClr val="1A73E8"/>
                </a:solidFill>
                <a:effectLst/>
                <a:latin typeface="Roboto"/>
              </a:rPr>
              <a:t>YouTube How-To Link: </a:t>
            </a:r>
            <a:r>
              <a:rPr lang="en-GB" b="0" i="0" u="none" strike="noStrike" dirty="0">
                <a:solidFill>
                  <a:srgbClr val="1A73E8"/>
                </a:solidFill>
                <a:effectLst/>
                <a:latin typeface="Roboto"/>
                <a:hlinkClick r:id="rId5"/>
              </a:rPr>
              <a:t>https://www.youtube.com/watch?v=N0-AjP3cFjg&amp;feature=youtu.be</a:t>
            </a:r>
            <a:r>
              <a:rPr lang="en-GB" b="0" i="0" dirty="0">
                <a:solidFill>
                  <a:srgbClr val="202124"/>
                </a:solidFill>
                <a:effectLst/>
                <a:latin typeface="Roboto"/>
              </a:rPr>
              <a:t> </a:t>
            </a:r>
            <a:endParaRPr lang="en-GB" b="1" dirty="0"/>
          </a:p>
          <a:p>
            <a:endParaRPr lang="en-GB" b="1" dirty="0"/>
          </a:p>
        </p:txBody>
      </p:sp>
      <p:sp>
        <p:nvSpPr>
          <p:cNvPr id="4" name="Slide Number Placeholder 3"/>
          <p:cNvSpPr>
            <a:spLocks noGrp="1"/>
          </p:cNvSpPr>
          <p:nvPr>
            <p:ph type="sldNum" sz="quarter" idx="5"/>
          </p:nvPr>
        </p:nvSpPr>
        <p:spPr/>
        <p:txBody>
          <a:bodyPr/>
          <a:lstStyle/>
          <a:p>
            <a:fld id="{C00E99A3-C08E-4E30-9AB6-0C6D7229B5B0}" type="slidenum">
              <a:rPr lang="en-GB" smtClean="0"/>
              <a:t>33</a:t>
            </a:fld>
            <a:endParaRPr lang="en-GB"/>
          </a:p>
        </p:txBody>
      </p:sp>
    </p:spTree>
    <p:extLst>
      <p:ext uri="{BB962C8B-B14F-4D97-AF65-F5344CB8AC3E}">
        <p14:creationId xmlns:p14="http://schemas.microsoft.com/office/powerpoint/2010/main" val="21817424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2.png"/><Relationship Id="rId4" Type="http://schemas.openxmlformats.org/officeDocument/2006/relationships/image" Target="../media/image4.sv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tiff"/><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10.svg"/><Relationship Id="rId4" Type="http://schemas.openxmlformats.org/officeDocument/2006/relationships/image" Target="../media/image9.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12.svg"/><Relationship Id="rId4" Type="http://schemas.openxmlformats.org/officeDocument/2006/relationships/image" Target="../media/image11.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Master" Target="../slideMasters/slideMaster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5" Type="http://schemas.openxmlformats.org/officeDocument/2006/relationships/image" Target="../media/image1.png"/><Relationship Id="rId4" Type="http://schemas.openxmlformats.org/officeDocument/2006/relationships/image" Target="../media/image4.sv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2.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5.png"/><Relationship Id="rId1" Type="http://schemas.openxmlformats.org/officeDocument/2006/relationships/slideMaster" Target="../slideMasters/slideMaster2.xml"/><Relationship Id="rId5" Type="http://schemas.openxmlformats.org/officeDocument/2006/relationships/image" Target="../media/image17.png"/><Relationship Id="rId4" Type="http://schemas.openxmlformats.org/officeDocument/2006/relationships/image" Target="../media/image16.png"/></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5.png"/><Relationship Id="rId1" Type="http://schemas.openxmlformats.org/officeDocument/2006/relationships/slideMaster" Target="../slideMasters/slideMaster2.xml"/><Relationship Id="rId5" Type="http://schemas.openxmlformats.org/officeDocument/2006/relationships/image" Target="../media/image17.png"/><Relationship Id="rId4" Type="http://schemas.openxmlformats.org/officeDocument/2006/relationships/image" Target="../media/image16.png"/></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5.png"/><Relationship Id="rId1" Type="http://schemas.openxmlformats.org/officeDocument/2006/relationships/slideMaster" Target="../slideMasters/slideMaster2.xml"/><Relationship Id="rId5" Type="http://schemas.openxmlformats.org/officeDocument/2006/relationships/image" Target="../media/image17.png"/><Relationship Id="rId4" Type="http://schemas.openxmlformats.org/officeDocument/2006/relationships/image" Target="../media/image16.png"/></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2.xml"/><Relationship Id="rId5" Type="http://schemas.openxmlformats.org/officeDocument/2006/relationships/image" Target="../media/image10.svg"/><Relationship Id="rId4" Type="http://schemas.openxmlformats.org/officeDocument/2006/relationships/image" Target="../media/image9.png"/></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2.xml"/><Relationship Id="rId5" Type="http://schemas.openxmlformats.org/officeDocument/2006/relationships/image" Target="../media/image12.svg"/><Relationship Id="rId4" Type="http://schemas.openxmlformats.org/officeDocument/2006/relationships/image" Target="../media/image11.png"/></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2.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2.xml"/><Relationship Id="rId6" Type="http://schemas.openxmlformats.org/officeDocument/2006/relationships/image" Target="../media/image14.png"/><Relationship Id="rId5" Type="http://schemas.openxmlformats.org/officeDocument/2006/relationships/image" Target="../media/image1.png"/><Relationship Id="rId4" Type="http://schemas.openxmlformats.org/officeDocument/2006/relationships/image" Target="../media/image2.png"/></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3.xml"/><Relationship Id="rId5" Type="http://schemas.openxmlformats.org/officeDocument/2006/relationships/image" Target="../media/image1.png"/><Relationship Id="rId4" Type="http://schemas.openxmlformats.org/officeDocument/2006/relationships/image" Target="../media/image4.svg"/></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png"/><Relationship Id="rId7" Type="http://schemas.openxmlformats.org/officeDocument/2006/relationships/image" Target="../media/image19.png"/><Relationship Id="rId2" Type="http://schemas.openxmlformats.org/officeDocument/2006/relationships/image" Target="../media/image2.png"/><Relationship Id="rId1" Type="http://schemas.openxmlformats.org/officeDocument/2006/relationships/slideMaster" Target="../slideMasters/slideMaster3.xml"/><Relationship Id="rId6" Type="http://schemas.openxmlformats.org/officeDocument/2006/relationships/image" Target="../media/image18.png"/><Relationship Id="rId5" Type="http://schemas.openxmlformats.org/officeDocument/2006/relationships/image" Target="../media/image4.svg"/><Relationship Id="rId4" Type="http://schemas.openxmlformats.org/officeDocument/2006/relationships/image" Target="../media/image3.png"/><Relationship Id="rId9" Type="http://schemas.openxmlformats.org/officeDocument/2006/relationships/image" Target="../media/image21.png"/></Relationships>
</file>

<file path=ppt/slideLayouts/_rels/slideLayout30.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png"/><Relationship Id="rId7" Type="http://schemas.openxmlformats.org/officeDocument/2006/relationships/image" Target="../media/image19.png"/><Relationship Id="rId2" Type="http://schemas.openxmlformats.org/officeDocument/2006/relationships/image" Target="../media/image2.png"/><Relationship Id="rId1" Type="http://schemas.openxmlformats.org/officeDocument/2006/relationships/slideMaster" Target="../slideMasters/slideMaster3.xml"/><Relationship Id="rId6" Type="http://schemas.openxmlformats.org/officeDocument/2006/relationships/image" Target="../media/image18.png"/><Relationship Id="rId5" Type="http://schemas.openxmlformats.org/officeDocument/2006/relationships/image" Target="../media/image4.svg"/><Relationship Id="rId4" Type="http://schemas.openxmlformats.org/officeDocument/2006/relationships/image" Target="../media/image3.png"/><Relationship Id="rId9" Type="http://schemas.openxmlformats.org/officeDocument/2006/relationships/image" Target="../media/image21.png"/></Relationships>
</file>

<file path=ppt/slideLayouts/_rels/slideLayout31.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png"/><Relationship Id="rId7" Type="http://schemas.openxmlformats.org/officeDocument/2006/relationships/image" Target="../media/image20.png"/><Relationship Id="rId2" Type="http://schemas.openxmlformats.org/officeDocument/2006/relationships/image" Target="../media/image2.png"/><Relationship Id="rId1" Type="http://schemas.openxmlformats.org/officeDocument/2006/relationships/slideMaster" Target="../slideMasters/slideMaster3.xml"/><Relationship Id="rId6" Type="http://schemas.openxmlformats.org/officeDocument/2006/relationships/image" Target="../media/image19.png"/><Relationship Id="rId5" Type="http://schemas.openxmlformats.org/officeDocument/2006/relationships/image" Target="../media/image4.svg"/><Relationship Id="rId4" Type="http://schemas.openxmlformats.org/officeDocument/2006/relationships/image" Target="../media/image3.png"/><Relationship Id="rId9" Type="http://schemas.openxmlformats.org/officeDocument/2006/relationships/image" Target="../media/image5.png"/></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3.xml"/><Relationship Id="rId6" Type="http://schemas.openxmlformats.org/officeDocument/2006/relationships/image" Target="../media/image14.png"/><Relationship Id="rId5" Type="http://schemas.openxmlformats.org/officeDocument/2006/relationships/image" Target="../media/image4.svg"/><Relationship Id="rId4" Type="http://schemas.openxmlformats.org/officeDocument/2006/relationships/image" Target="../media/image3.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Blank Primary">
    <p:spTree>
      <p:nvGrpSpPr>
        <p:cNvPr id="1" name=""/>
        <p:cNvGrpSpPr/>
        <p:nvPr/>
      </p:nvGrpSpPr>
      <p:grpSpPr>
        <a:xfrm>
          <a:off x="0" y="0"/>
          <a:ext cx="0" cy="0"/>
          <a:chOff x="0" y="0"/>
          <a:chExt cx="0" cy="0"/>
        </a:xfrm>
      </p:grpSpPr>
      <p:sp>
        <p:nvSpPr>
          <p:cNvPr id="11" name="Slide Number Placeholder 1">
            <a:extLst>
              <a:ext uri="{FF2B5EF4-FFF2-40B4-BE49-F238E27FC236}">
                <a16:creationId xmlns:a16="http://schemas.microsoft.com/office/drawing/2014/main" id="{3C06115C-17EE-4BBE-90AF-0972C845F1CF}"/>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a:t>
            </a:r>
          </a:p>
        </p:txBody>
      </p:sp>
      <p:sp>
        <p:nvSpPr>
          <p:cNvPr id="13" name="Rectangle 12">
            <a:extLst>
              <a:ext uri="{FF2B5EF4-FFF2-40B4-BE49-F238E27FC236}">
                <a16:creationId xmlns:a16="http://schemas.microsoft.com/office/drawing/2014/main" id="{3AD25BD4-C86F-4256-8699-DBE3876DC42C}"/>
              </a:ext>
            </a:extLst>
          </p:cNvPr>
          <p:cNvSpPr/>
          <p:nvPr userDrawn="1"/>
        </p:nvSpPr>
        <p:spPr>
          <a:xfrm>
            <a:off x="0" y="995680"/>
            <a:ext cx="9144000" cy="586232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2" name="Text Placeholder 14">
            <a:extLst>
              <a:ext uri="{FF2B5EF4-FFF2-40B4-BE49-F238E27FC236}">
                <a16:creationId xmlns:a16="http://schemas.microsoft.com/office/drawing/2014/main" id="{D6607E7B-1C52-4295-AC38-BEF651304119}"/>
              </a:ext>
            </a:extLst>
          </p:cNvPr>
          <p:cNvSpPr>
            <a:spLocks noGrp="1"/>
          </p:cNvSpPr>
          <p:nvPr>
            <p:ph type="body" sz="quarter" idx="10"/>
          </p:nvPr>
        </p:nvSpPr>
        <p:spPr>
          <a:xfrm>
            <a:off x="776288" y="241911"/>
            <a:ext cx="7739062" cy="571500"/>
          </a:xfrm>
          <a:prstGeom prst="rect">
            <a:avLst/>
          </a:prstGeom>
        </p:spPr>
        <p:txBody>
          <a:bodyPr/>
          <a:lstStyle>
            <a:lvl1pPr marL="0" indent="0">
              <a:buNone/>
              <a:defRPr sz="2500" b="1">
                <a:solidFill>
                  <a:schemeClr val="bg1"/>
                </a:solidFill>
              </a:defRPr>
            </a:lvl1pPr>
            <a:lvl2pPr>
              <a:defRPr sz="2500" b="1">
                <a:solidFill>
                  <a:schemeClr val="bg1"/>
                </a:solidFill>
              </a:defRPr>
            </a:lvl2pPr>
            <a:lvl3pPr>
              <a:defRPr sz="2500" b="1">
                <a:solidFill>
                  <a:schemeClr val="bg1"/>
                </a:solidFill>
              </a:defRPr>
            </a:lvl3pPr>
            <a:lvl4pPr>
              <a:defRPr sz="2500" b="1">
                <a:solidFill>
                  <a:schemeClr val="bg1"/>
                </a:solidFill>
              </a:defRPr>
            </a:lvl4pPr>
            <a:lvl5pPr>
              <a:defRPr sz="2500" b="1">
                <a:solidFill>
                  <a:schemeClr val="bg1"/>
                </a:solidFill>
              </a:defRPr>
            </a:lvl5pPr>
          </a:lstStyle>
          <a:p>
            <a:pPr lvl="0"/>
            <a:r>
              <a:rPr lang="en-US" dirty="0"/>
              <a:t>Click to edit Master text styles</a:t>
            </a:r>
          </a:p>
        </p:txBody>
      </p:sp>
      <p:sp>
        <p:nvSpPr>
          <p:cNvPr id="15" name="Slide Number Placeholder 1">
            <a:extLst>
              <a:ext uri="{FF2B5EF4-FFF2-40B4-BE49-F238E27FC236}">
                <a16:creationId xmlns:a16="http://schemas.microsoft.com/office/drawing/2014/main" id="{C91BCF4C-D30A-4F54-879B-DBDCE0202A8D}"/>
              </a:ext>
            </a:extLst>
          </p:cNvPr>
          <p:cNvSpPr txBox="1">
            <a:spLocks/>
          </p:cNvSpPr>
          <p:nvPr userDrawn="1"/>
        </p:nvSpPr>
        <p:spPr>
          <a:xfrm>
            <a:off x="6964893" y="6556920"/>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a:t>
            </a:r>
          </a:p>
        </p:txBody>
      </p:sp>
    </p:spTree>
    <p:extLst>
      <p:ext uri="{BB962C8B-B14F-4D97-AF65-F5344CB8AC3E}">
        <p14:creationId xmlns:p14="http://schemas.microsoft.com/office/powerpoint/2010/main" val="41553062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With tick">
    <p:spTree>
      <p:nvGrpSpPr>
        <p:cNvPr id="1" name=""/>
        <p:cNvGrpSpPr/>
        <p:nvPr/>
      </p:nvGrpSpPr>
      <p:grpSpPr>
        <a:xfrm>
          <a:off x="0" y="0"/>
          <a:ext cx="0" cy="0"/>
          <a:chOff x="0" y="0"/>
          <a:chExt cx="0" cy="0"/>
        </a:xfrm>
      </p:grpSpPr>
      <p:sp>
        <p:nvSpPr>
          <p:cNvPr id="2" name="Text Placeholder 14">
            <a:extLst>
              <a:ext uri="{FF2B5EF4-FFF2-40B4-BE49-F238E27FC236}">
                <a16:creationId xmlns:a16="http://schemas.microsoft.com/office/drawing/2014/main" id="{9E3B75A2-8B5C-4D69-B08C-7F10EFC29B21}"/>
              </a:ext>
            </a:extLst>
          </p:cNvPr>
          <p:cNvSpPr>
            <a:spLocks noGrp="1"/>
          </p:cNvSpPr>
          <p:nvPr>
            <p:ph type="body" sz="quarter" idx="10"/>
          </p:nvPr>
        </p:nvSpPr>
        <p:spPr>
          <a:xfrm>
            <a:off x="776288" y="241911"/>
            <a:ext cx="7739062" cy="571500"/>
          </a:xfrm>
          <a:prstGeom prst="rect">
            <a:avLst/>
          </a:prstGeom>
        </p:spPr>
        <p:txBody>
          <a:bodyPr/>
          <a:lstStyle>
            <a:lvl1pPr marL="0" indent="0">
              <a:buNone/>
              <a:defRPr sz="2500" b="1">
                <a:solidFill>
                  <a:schemeClr val="bg1"/>
                </a:solidFill>
              </a:defRPr>
            </a:lvl1pPr>
            <a:lvl2pPr>
              <a:defRPr sz="2500" b="1">
                <a:solidFill>
                  <a:schemeClr val="bg1"/>
                </a:solidFill>
              </a:defRPr>
            </a:lvl2pPr>
            <a:lvl3pPr>
              <a:defRPr sz="2500" b="1">
                <a:solidFill>
                  <a:schemeClr val="bg1"/>
                </a:solidFill>
              </a:defRPr>
            </a:lvl3pPr>
            <a:lvl4pPr>
              <a:defRPr sz="2500" b="1">
                <a:solidFill>
                  <a:schemeClr val="bg1"/>
                </a:solidFill>
              </a:defRPr>
            </a:lvl4pPr>
            <a:lvl5pPr>
              <a:defRPr sz="2500" b="1">
                <a:solidFill>
                  <a:schemeClr val="bg1"/>
                </a:solidFill>
              </a:defRPr>
            </a:lvl5pPr>
          </a:lstStyle>
          <a:p>
            <a:pPr lvl="0"/>
            <a:r>
              <a:rPr lang="en-US" dirty="0"/>
              <a:t>Click to edit Master text styles</a:t>
            </a:r>
          </a:p>
        </p:txBody>
      </p:sp>
    </p:spTree>
    <p:extLst>
      <p:ext uri="{BB962C8B-B14F-4D97-AF65-F5344CB8AC3E}">
        <p14:creationId xmlns:p14="http://schemas.microsoft.com/office/powerpoint/2010/main" val="41502076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olour Background">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110B5C7A-E13B-4351-9463-CCDA5F3C1A5F}"/>
              </a:ext>
            </a:extLst>
          </p:cNvPr>
          <p:cNvSpPr/>
          <p:nvPr userDrawn="1"/>
        </p:nvSpPr>
        <p:spPr>
          <a:xfrm flipH="1">
            <a:off x="0" y="913033"/>
            <a:ext cx="9144000" cy="5944967"/>
          </a:xfrm>
          <a:prstGeom prst="rect">
            <a:avLst/>
          </a:prstGeom>
          <a:gradFill flip="none" rotWithShape="1">
            <a:gsLst>
              <a:gs pos="100000">
                <a:srgbClr val="EF3340">
                  <a:alpha val="23000"/>
                </a:srgbClr>
              </a:gs>
              <a:gs pos="75000">
                <a:schemeClr val="accent2">
                  <a:alpha val="23000"/>
                </a:schemeClr>
              </a:gs>
              <a:gs pos="25000">
                <a:srgbClr val="80A0F2">
                  <a:alpha val="23000"/>
                </a:srgbClr>
              </a:gs>
              <a:gs pos="0">
                <a:schemeClr val="tx2">
                  <a:alpha val="23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13" name="Rectangle 12">
            <a:extLst>
              <a:ext uri="{FF2B5EF4-FFF2-40B4-BE49-F238E27FC236}">
                <a16:creationId xmlns:a16="http://schemas.microsoft.com/office/drawing/2014/main" id="{8101128A-20BC-45C5-A361-EC630988330F}"/>
              </a:ext>
            </a:extLst>
          </p:cNvPr>
          <p:cNvSpPr/>
          <p:nvPr userDrawn="1"/>
        </p:nvSpPr>
        <p:spPr>
          <a:xfrm>
            <a:off x="0" y="0"/>
            <a:ext cx="9144000" cy="1023729"/>
          </a:xfrm>
          <a:prstGeom prst="rect">
            <a:avLst/>
          </a:prstGeom>
          <a:gradFill flip="none" rotWithShape="1">
            <a:gsLst>
              <a:gs pos="100000">
                <a:srgbClr val="EF3340"/>
              </a:gs>
              <a:gs pos="96000">
                <a:schemeClr val="accent2"/>
              </a:gs>
              <a:gs pos="24800">
                <a:srgbClr val="80A0F2"/>
              </a:gs>
              <a:gs pos="0">
                <a:schemeClr val="tx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10" name="Picture 9" descr="A picture containing fence&#10;&#10;Description automatically generated">
            <a:extLst>
              <a:ext uri="{FF2B5EF4-FFF2-40B4-BE49-F238E27FC236}">
                <a16:creationId xmlns:a16="http://schemas.microsoft.com/office/drawing/2014/main" id="{D99DAFC6-96F6-4850-B518-0CC863F03CCA}"/>
              </a:ext>
            </a:extLst>
          </p:cNvPr>
          <p:cNvPicPr>
            <a:picLocks noChangeAspect="1"/>
          </p:cNvPicPr>
          <p:nvPr userDrawn="1"/>
        </p:nvPicPr>
        <p:blipFill>
          <a:blip r:embed="rId2">
            <a:alphaModFix amt="50000"/>
          </a:blip>
          <a:stretch>
            <a:fillRect/>
          </a:stretch>
        </p:blipFill>
        <p:spPr>
          <a:xfrm>
            <a:off x="29047" y="-15939"/>
            <a:ext cx="6101081" cy="6913518"/>
          </a:xfrm>
          <a:prstGeom prst="rect">
            <a:avLst/>
          </a:prstGeom>
        </p:spPr>
      </p:pic>
      <p:pic>
        <p:nvPicPr>
          <p:cNvPr id="9" name="Graphic 8">
            <a:extLst>
              <a:ext uri="{FF2B5EF4-FFF2-40B4-BE49-F238E27FC236}">
                <a16:creationId xmlns:a16="http://schemas.microsoft.com/office/drawing/2014/main" id="{ED5C4AA3-023E-46E3-AA17-EED00DE188CA}"/>
              </a:ext>
            </a:extLst>
          </p:cNvPr>
          <p:cNvPicPr>
            <a:picLocks noChangeAspect="1"/>
          </p:cNvPicPr>
          <p:nvPr userDrawn="1"/>
        </p:nvPicPr>
        <p:blipFill>
          <a:blip r:embed="rId3">
            <a:alphaModFix amt="32000"/>
            <a:extLst>
              <a:ext uri="{96DAC541-7B7A-43D3-8B79-37D633B846F1}">
                <asvg:svgBlip xmlns:asvg="http://schemas.microsoft.com/office/drawing/2016/SVG/main" r:embed="rId4"/>
              </a:ext>
            </a:extLst>
          </a:blip>
          <a:stretch>
            <a:fillRect/>
          </a:stretch>
        </p:blipFill>
        <p:spPr>
          <a:xfrm rot="391057">
            <a:off x="601027" y="-177752"/>
            <a:ext cx="4761052" cy="7474076"/>
          </a:xfrm>
          <a:prstGeom prst="rect">
            <a:avLst/>
          </a:prstGeom>
        </p:spPr>
      </p:pic>
      <p:sp>
        <p:nvSpPr>
          <p:cNvPr id="11" name="Slide Number Placeholder 1">
            <a:extLst>
              <a:ext uri="{FF2B5EF4-FFF2-40B4-BE49-F238E27FC236}">
                <a16:creationId xmlns:a16="http://schemas.microsoft.com/office/drawing/2014/main" id="{3C06115C-17EE-4BBE-90AF-0972C845F1CF}"/>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a:t>
            </a:r>
          </a:p>
        </p:txBody>
      </p:sp>
      <p:pic>
        <p:nvPicPr>
          <p:cNvPr id="14" name="Picture 13" descr="A picture containing clock&#10;&#10;Description automatically generated">
            <a:extLst>
              <a:ext uri="{FF2B5EF4-FFF2-40B4-BE49-F238E27FC236}">
                <a16:creationId xmlns:a16="http://schemas.microsoft.com/office/drawing/2014/main" id="{3501248F-972F-43E0-AC4E-A224AA95A761}"/>
              </a:ext>
            </a:extLst>
          </p:cNvPr>
          <p:cNvPicPr>
            <a:picLocks noChangeAspect="1"/>
          </p:cNvPicPr>
          <p:nvPr userDrawn="1"/>
        </p:nvPicPr>
        <p:blipFill>
          <a:blip r:embed="rId5" cstate="print">
            <a:extLst>
              <a:ext uri="{28A0092B-C50C-407E-A947-70E740481C1C}">
                <a14:useLocalDpi xmlns:a14="http://schemas.microsoft.com/office/drawing/2010/main"/>
              </a:ext>
            </a:extLst>
          </a:blip>
          <a:stretch>
            <a:fillRect/>
          </a:stretch>
        </p:blipFill>
        <p:spPr>
          <a:xfrm>
            <a:off x="8233788" y="110696"/>
            <a:ext cx="747652" cy="802337"/>
          </a:xfrm>
          <a:prstGeom prst="rect">
            <a:avLst/>
          </a:prstGeom>
        </p:spPr>
      </p:pic>
    </p:spTree>
    <p:extLst>
      <p:ext uri="{BB962C8B-B14F-4D97-AF65-F5344CB8AC3E}">
        <p14:creationId xmlns:p14="http://schemas.microsoft.com/office/powerpoint/2010/main" val="24006206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KS1">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FA15F7C-B426-444A-95D5-518937B3029A}"/>
              </a:ext>
            </a:extLst>
          </p:cNvPr>
          <p:cNvSpPr txBox="1"/>
          <p:nvPr userDrawn="1"/>
        </p:nvSpPr>
        <p:spPr>
          <a:xfrm>
            <a:off x="4010026" y="3289910"/>
            <a:ext cx="4381500" cy="1107996"/>
          </a:xfrm>
          <a:prstGeom prst="rect">
            <a:avLst/>
          </a:prstGeom>
          <a:noFill/>
        </p:spPr>
        <p:txBody>
          <a:bodyPr wrap="square" rtlCol="0">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4800" b="1" kern="1200" dirty="0">
                <a:solidFill>
                  <a:schemeClr val="tx2"/>
                </a:solidFill>
                <a:latin typeface="+mn-lt"/>
                <a:ea typeface="+mn-ea"/>
                <a:cs typeface="+mn-cs"/>
              </a:rPr>
              <a:t>Primary KS1</a:t>
            </a:r>
          </a:p>
          <a:p>
            <a:pPr algn="r"/>
            <a:endParaRPr lang="en-GB" dirty="0"/>
          </a:p>
        </p:txBody>
      </p:sp>
      <p:pic>
        <p:nvPicPr>
          <p:cNvPr id="4" name="Picture 3" descr="A picture containing drawing&#10;&#10;Description automatically generated">
            <a:extLst>
              <a:ext uri="{FF2B5EF4-FFF2-40B4-BE49-F238E27FC236}">
                <a16:creationId xmlns:a16="http://schemas.microsoft.com/office/drawing/2014/main" id="{E3705FE7-7E34-4478-ADEF-A2D0D88940B2}"/>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276598" y="2460877"/>
            <a:ext cx="8587464" cy="1225297"/>
          </a:xfrm>
          <a:prstGeom prst="rect">
            <a:avLst/>
          </a:prstGeom>
        </p:spPr>
      </p:pic>
      <p:pic>
        <p:nvPicPr>
          <p:cNvPr id="8" name="Picture 7" descr="A picture containing drawing&#10;&#10;Description automatically generated">
            <a:extLst>
              <a:ext uri="{FF2B5EF4-FFF2-40B4-BE49-F238E27FC236}">
                <a16:creationId xmlns:a16="http://schemas.microsoft.com/office/drawing/2014/main" id="{A1F91AE9-BE18-47CC-BA23-A89413899A87}"/>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276598" y="5674031"/>
            <a:ext cx="4841502" cy="1089110"/>
          </a:xfrm>
          <a:prstGeom prst="rect">
            <a:avLst/>
          </a:prstGeom>
        </p:spPr>
      </p:pic>
    </p:spTree>
    <p:extLst>
      <p:ext uri="{BB962C8B-B14F-4D97-AF65-F5344CB8AC3E}">
        <p14:creationId xmlns:p14="http://schemas.microsoft.com/office/powerpoint/2010/main" val="11619551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KS2">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FA15F7C-B426-444A-95D5-518937B3029A}"/>
              </a:ext>
            </a:extLst>
          </p:cNvPr>
          <p:cNvSpPr txBox="1"/>
          <p:nvPr userDrawn="1"/>
        </p:nvSpPr>
        <p:spPr>
          <a:xfrm>
            <a:off x="4010026" y="3289910"/>
            <a:ext cx="4381500" cy="1107996"/>
          </a:xfrm>
          <a:prstGeom prst="rect">
            <a:avLst/>
          </a:prstGeom>
          <a:noFill/>
        </p:spPr>
        <p:txBody>
          <a:bodyPr wrap="square" rtlCol="0">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4800" b="1" kern="1200" dirty="0">
                <a:solidFill>
                  <a:schemeClr val="tx2"/>
                </a:solidFill>
                <a:latin typeface="+mn-lt"/>
                <a:ea typeface="+mn-ea"/>
                <a:cs typeface="+mn-cs"/>
              </a:rPr>
              <a:t>Primary KS2</a:t>
            </a:r>
          </a:p>
          <a:p>
            <a:pPr algn="r"/>
            <a:endParaRPr lang="en-GB" dirty="0"/>
          </a:p>
        </p:txBody>
      </p:sp>
      <p:pic>
        <p:nvPicPr>
          <p:cNvPr id="4" name="Picture 3" descr="A picture containing drawing&#10;&#10;Description automatically generated">
            <a:extLst>
              <a:ext uri="{FF2B5EF4-FFF2-40B4-BE49-F238E27FC236}">
                <a16:creationId xmlns:a16="http://schemas.microsoft.com/office/drawing/2014/main" id="{E3705FE7-7E34-4478-ADEF-A2D0D88940B2}"/>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276598" y="2460877"/>
            <a:ext cx="8587464" cy="1225297"/>
          </a:xfrm>
          <a:prstGeom prst="rect">
            <a:avLst/>
          </a:prstGeom>
        </p:spPr>
      </p:pic>
      <p:pic>
        <p:nvPicPr>
          <p:cNvPr id="5" name="Picture 4" descr="A picture containing drawing&#10;&#10;Description automatically generated">
            <a:extLst>
              <a:ext uri="{FF2B5EF4-FFF2-40B4-BE49-F238E27FC236}">
                <a16:creationId xmlns:a16="http://schemas.microsoft.com/office/drawing/2014/main" id="{140BB7D9-9F61-4201-B37B-8284369E8C52}"/>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276598" y="5674031"/>
            <a:ext cx="4841502" cy="1089110"/>
          </a:xfrm>
          <a:prstGeom prst="rect">
            <a:avLst/>
          </a:prstGeom>
        </p:spPr>
      </p:pic>
    </p:spTree>
    <p:extLst>
      <p:ext uri="{BB962C8B-B14F-4D97-AF65-F5344CB8AC3E}">
        <p14:creationId xmlns:p14="http://schemas.microsoft.com/office/powerpoint/2010/main" val="1200475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Assembly">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FA15F7C-B426-444A-95D5-518937B3029A}"/>
              </a:ext>
            </a:extLst>
          </p:cNvPr>
          <p:cNvSpPr txBox="1"/>
          <p:nvPr userDrawn="1"/>
        </p:nvSpPr>
        <p:spPr>
          <a:xfrm>
            <a:off x="2647950" y="3289910"/>
            <a:ext cx="5743576" cy="1107996"/>
          </a:xfrm>
          <a:prstGeom prst="rect">
            <a:avLst/>
          </a:prstGeom>
          <a:noFill/>
        </p:spPr>
        <p:txBody>
          <a:bodyPr wrap="square" rtlCol="0">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4800" b="1" kern="1200" dirty="0">
                <a:solidFill>
                  <a:schemeClr val="tx2"/>
                </a:solidFill>
                <a:latin typeface="+mn-lt"/>
                <a:ea typeface="+mn-ea"/>
                <a:cs typeface="+mn-cs"/>
              </a:rPr>
              <a:t>Primary Assembly</a:t>
            </a:r>
          </a:p>
          <a:p>
            <a:pPr algn="r"/>
            <a:endParaRPr lang="en-GB" dirty="0"/>
          </a:p>
        </p:txBody>
      </p:sp>
      <p:pic>
        <p:nvPicPr>
          <p:cNvPr id="4" name="Picture 3" descr="A picture containing drawing&#10;&#10;Description automatically generated">
            <a:extLst>
              <a:ext uri="{FF2B5EF4-FFF2-40B4-BE49-F238E27FC236}">
                <a16:creationId xmlns:a16="http://schemas.microsoft.com/office/drawing/2014/main" id="{E3705FE7-7E34-4478-ADEF-A2D0D88940B2}"/>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276598" y="2460877"/>
            <a:ext cx="8587464" cy="1225297"/>
          </a:xfrm>
          <a:prstGeom prst="rect">
            <a:avLst/>
          </a:prstGeom>
        </p:spPr>
      </p:pic>
      <p:pic>
        <p:nvPicPr>
          <p:cNvPr id="5" name="Picture 4" descr="A picture containing drawing&#10;&#10;Description automatically generated">
            <a:extLst>
              <a:ext uri="{FF2B5EF4-FFF2-40B4-BE49-F238E27FC236}">
                <a16:creationId xmlns:a16="http://schemas.microsoft.com/office/drawing/2014/main" id="{38958934-D164-4550-BE58-87A0CA1F7666}"/>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276598" y="5674031"/>
            <a:ext cx="4841502" cy="1089110"/>
          </a:xfrm>
          <a:prstGeom prst="rect">
            <a:avLst/>
          </a:prstGeom>
        </p:spPr>
      </p:pic>
    </p:spTree>
    <p:extLst>
      <p:ext uri="{BB962C8B-B14F-4D97-AF65-F5344CB8AC3E}">
        <p14:creationId xmlns:p14="http://schemas.microsoft.com/office/powerpoint/2010/main" val="17953663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1_Learning Journey">
    <p:spTree>
      <p:nvGrpSpPr>
        <p:cNvPr id="1" name=""/>
        <p:cNvGrpSpPr/>
        <p:nvPr/>
      </p:nvGrpSpPr>
      <p:grpSpPr>
        <a:xfrm>
          <a:off x="0" y="0"/>
          <a:ext cx="0" cy="0"/>
          <a:chOff x="0" y="0"/>
          <a:chExt cx="0" cy="0"/>
        </a:xfrm>
      </p:grpSpPr>
      <p:sp>
        <p:nvSpPr>
          <p:cNvPr id="9" name="Freeform: Shape 9">
            <a:extLst>
              <a:ext uri="{FF2B5EF4-FFF2-40B4-BE49-F238E27FC236}">
                <a16:creationId xmlns:a16="http://schemas.microsoft.com/office/drawing/2014/main" id="{E61A4D26-4875-40CA-A5B2-7B453F8FE296}"/>
              </a:ext>
            </a:extLst>
          </p:cNvPr>
          <p:cNvSpPr/>
          <p:nvPr/>
        </p:nvSpPr>
        <p:spPr>
          <a:xfrm>
            <a:off x="807888" y="1955228"/>
            <a:ext cx="8229599" cy="4147865"/>
          </a:xfrm>
          <a:custGeom>
            <a:avLst/>
            <a:gdLst>
              <a:gd name="connsiteX0" fmla="*/ 0 w 7263928"/>
              <a:gd name="connsiteY0" fmla="*/ 75127 h 3582415"/>
              <a:gd name="connsiteX1" fmla="*/ 6150280 w 7263928"/>
              <a:gd name="connsiteY1" fmla="*/ 100179 h 3582415"/>
              <a:gd name="connsiteX2" fmla="*/ 6770318 w 7263928"/>
              <a:gd name="connsiteY2" fmla="*/ 1052157 h 3582415"/>
              <a:gd name="connsiteX3" fmla="*/ 795403 w 7263928"/>
              <a:gd name="connsiteY3" fmla="*/ 1803719 h 3582415"/>
              <a:gd name="connsiteX4" fmla="*/ 989557 w 7263928"/>
              <a:gd name="connsiteY4" fmla="*/ 3075110 h 3582415"/>
              <a:gd name="connsiteX5" fmla="*/ 6657584 w 7263928"/>
              <a:gd name="connsiteY5" fmla="*/ 3582415 h 35824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263928" h="3582415">
                <a:moveTo>
                  <a:pt x="0" y="75127"/>
                </a:moveTo>
                <a:cubicBezTo>
                  <a:pt x="2510947" y="6234"/>
                  <a:pt x="5021894" y="-62659"/>
                  <a:pt x="6150280" y="100179"/>
                </a:cubicBezTo>
                <a:cubicBezTo>
                  <a:pt x="7278666" y="263017"/>
                  <a:pt x="7662797" y="768234"/>
                  <a:pt x="6770318" y="1052157"/>
                </a:cubicBezTo>
                <a:cubicBezTo>
                  <a:pt x="5877839" y="1336080"/>
                  <a:pt x="1758863" y="1466560"/>
                  <a:pt x="795403" y="1803719"/>
                </a:cubicBezTo>
                <a:cubicBezTo>
                  <a:pt x="-168057" y="2140878"/>
                  <a:pt x="12527" y="2778661"/>
                  <a:pt x="989557" y="3075110"/>
                </a:cubicBezTo>
                <a:cubicBezTo>
                  <a:pt x="1966587" y="3371559"/>
                  <a:pt x="4312085" y="3476987"/>
                  <a:pt x="6657584" y="3582415"/>
                </a:cubicBezTo>
              </a:path>
            </a:pathLst>
          </a:custGeom>
          <a:ln w="19050" cap="flat" cmpd="sng" algn="ctr">
            <a:solidFill>
              <a:schemeClr val="tx2"/>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txBody>
          <a:bodyPr rtlCol="0" anchor="ctr"/>
          <a:lstStyle/>
          <a:p>
            <a:pPr algn="ctr"/>
            <a:endParaRPr lang="en-GB" sz="1800">
              <a:highlight>
                <a:srgbClr val="03ABE1"/>
              </a:highlight>
              <a:latin typeface="Century Gothic"/>
              <a:cs typeface="Century Gothic"/>
            </a:endParaRPr>
          </a:p>
        </p:txBody>
      </p:sp>
      <p:sp>
        <p:nvSpPr>
          <p:cNvPr id="31" name="Text Placeholder 24">
            <a:extLst>
              <a:ext uri="{FF2B5EF4-FFF2-40B4-BE49-F238E27FC236}">
                <a16:creationId xmlns:a16="http://schemas.microsoft.com/office/drawing/2014/main" id="{DB6B306F-BFCD-4479-ACB0-81C8F27DCE04}"/>
              </a:ext>
            </a:extLst>
          </p:cNvPr>
          <p:cNvSpPr>
            <a:spLocks noGrp="1"/>
          </p:cNvSpPr>
          <p:nvPr>
            <p:ph type="body" sz="quarter" idx="17"/>
          </p:nvPr>
        </p:nvSpPr>
        <p:spPr>
          <a:xfrm>
            <a:off x="429024" y="3727097"/>
            <a:ext cx="1713600" cy="1108800"/>
          </a:xfrm>
          <a:prstGeom prst="roundRect">
            <a:avLst/>
          </a:prstGeom>
          <a:solidFill>
            <a:schemeClr val="bg1"/>
          </a:solidFill>
          <a:ln w="28575">
            <a:solidFill>
              <a:schemeClr val="tx2"/>
            </a:solidFill>
          </a:ln>
        </p:spPr>
        <p:txBody>
          <a:bodyPr anchor="ctr">
            <a:noAutofit/>
          </a:bodyPr>
          <a:lstStyle>
            <a:lvl1pPr marL="0" indent="0" algn="ctr">
              <a:buNone/>
              <a:defRPr sz="1600">
                <a:latin typeface="+mn-lt"/>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a:t>Click to edit Master text styles</a:t>
            </a:r>
          </a:p>
        </p:txBody>
      </p:sp>
      <p:sp>
        <p:nvSpPr>
          <p:cNvPr id="22" name="Title 1">
            <a:extLst>
              <a:ext uri="{FF2B5EF4-FFF2-40B4-BE49-F238E27FC236}">
                <a16:creationId xmlns:a16="http://schemas.microsoft.com/office/drawing/2014/main" id="{0B71B64D-5B71-48B0-A10B-5D516CB7DCF1}"/>
              </a:ext>
            </a:extLst>
          </p:cNvPr>
          <p:cNvSpPr txBox="1">
            <a:spLocks/>
          </p:cNvSpPr>
          <p:nvPr/>
        </p:nvSpPr>
        <p:spPr>
          <a:xfrm>
            <a:off x="408532" y="193181"/>
            <a:ext cx="8229600" cy="1143000"/>
          </a:xfrm>
          <a:prstGeom prst="rect">
            <a:avLst/>
          </a:prstGeom>
        </p:spPr>
        <p:txBody>
          <a:bodyPr vert="horz" lIns="91440" tIns="45720" rIns="91440" bIns="45720" rtlCol="0" anchor="t">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2800" b="1" dirty="0">
                <a:solidFill>
                  <a:schemeClr val="bg1"/>
                </a:solidFill>
                <a:latin typeface="Century Gothic"/>
                <a:cs typeface="Century Gothic"/>
              </a:rPr>
              <a:t>Our learning journey for this week!</a:t>
            </a:r>
          </a:p>
        </p:txBody>
      </p:sp>
      <p:sp>
        <p:nvSpPr>
          <p:cNvPr id="25" name="Text Placeholder 24">
            <a:extLst>
              <a:ext uri="{FF2B5EF4-FFF2-40B4-BE49-F238E27FC236}">
                <a16:creationId xmlns:a16="http://schemas.microsoft.com/office/drawing/2014/main" id="{15F20F20-48E6-4C24-8828-2C82B4338565}"/>
              </a:ext>
            </a:extLst>
          </p:cNvPr>
          <p:cNvSpPr>
            <a:spLocks noGrp="1"/>
          </p:cNvSpPr>
          <p:nvPr>
            <p:ph type="body" sz="quarter" idx="13"/>
          </p:nvPr>
        </p:nvSpPr>
        <p:spPr>
          <a:xfrm>
            <a:off x="2088170" y="1528922"/>
            <a:ext cx="1713600" cy="1108800"/>
          </a:xfrm>
          <a:prstGeom prst="flowChartAlternateProcess">
            <a:avLst/>
          </a:prstGeom>
          <a:solidFill>
            <a:schemeClr val="bg1"/>
          </a:solidFill>
          <a:ln w="28575">
            <a:solidFill>
              <a:schemeClr val="tx2"/>
            </a:solidFill>
          </a:ln>
        </p:spPr>
        <p:txBody>
          <a:bodyPr anchor="ctr">
            <a:noAutofit/>
          </a:bodyPr>
          <a:lstStyle>
            <a:lvl1pPr marL="0" indent="0" algn="ctr">
              <a:buNone/>
              <a:defRPr sz="1600">
                <a:latin typeface="+mn-lt"/>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dirty="0"/>
              <a:t>Click to edit Master text styles</a:t>
            </a:r>
          </a:p>
        </p:txBody>
      </p:sp>
      <p:sp>
        <p:nvSpPr>
          <p:cNvPr id="27" name="Text Placeholder 26">
            <a:extLst>
              <a:ext uri="{FF2B5EF4-FFF2-40B4-BE49-F238E27FC236}">
                <a16:creationId xmlns:a16="http://schemas.microsoft.com/office/drawing/2014/main" id="{2868CCFB-DEDB-423B-A8FC-3A26C842F38A}"/>
              </a:ext>
            </a:extLst>
          </p:cNvPr>
          <p:cNvSpPr>
            <a:spLocks noGrp="1"/>
          </p:cNvSpPr>
          <p:nvPr>
            <p:ph type="body" sz="quarter" idx="14"/>
          </p:nvPr>
        </p:nvSpPr>
        <p:spPr>
          <a:xfrm>
            <a:off x="4775496" y="1438124"/>
            <a:ext cx="1980000" cy="1224000"/>
          </a:xfrm>
          <a:prstGeom prst="ellipse">
            <a:avLst/>
          </a:prstGeom>
          <a:solidFill>
            <a:schemeClr val="bg1"/>
          </a:solidFill>
          <a:ln w="28575">
            <a:solidFill>
              <a:schemeClr val="tx2"/>
            </a:solidFill>
          </a:ln>
        </p:spPr>
        <p:txBody>
          <a:bodyPr anchor="ctr">
            <a:noAutofit/>
          </a:bodyPr>
          <a:lstStyle>
            <a:lvl1pPr marL="0" indent="0" algn="ctr">
              <a:buNone/>
              <a:defRPr sz="1600">
                <a:latin typeface="+mn-lt"/>
              </a:defRPr>
            </a:lvl1pPr>
            <a:lvl2pPr>
              <a:defRPr sz="1600">
                <a:latin typeface="+mn-lt"/>
              </a:defRPr>
            </a:lvl2pPr>
            <a:lvl3pPr>
              <a:defRPr sz="1600">
                <a:latin typeface="+mn-lt"/>
              </a:defRPr>
            </a:lvl3pPr>
            <a:lvl4pPr>
              <a:defRPr sz="1600">
                <a:latin typeface="+mn-lt"/>
              </a:defRPr>
            </a:lvl4pPr>
            <a:lvl5pPr marL="1828800" indent="0">
              <a:buNone/>
              <a:defRPr sz="1600">
                <a:latin typeface="+mn-lt"/>
              </a:defRPr>
            </a:lvl5pPr>
          </a:lstStyle>
          <a:p>
            <a:pPr lvl="0"/>
            <a:r>
              <a:rPr lang="en-US" dirty="0"/>
              <a:t>Click to edit Master text styles</a:t>
            </a:r>
          </a:p>
        </p:txBody>
      </p:sp>
      <p:sp>
        <p:nvSpPr>
          <p:cNvPr id="29" name="Text Placeholder 24">
            <a:extLst>
              <a:ext uri="{FF2B5EF4-FFF2-40B4-BE49-F238E27FC236}">
                <a16:creationId xmlns:a16="http://schemas.microsoft.com/office/drawing/2014/main" id="{F28DE195-DDB4-47F8-8B8C-DC750A8D9C27}"/>
              </a:ext>
            </a:extLst>
          </p:cNvPr>
          <p:cNvSpPr>
            <a:spLocks noGrp="1"/>
          </p:cNvSpPr>
          <p:nvPr>
            <p:ph type="body" sz="quarter" idx="15"/>
          </p:nvPr>
        </p:nvSpPr>
        <p:spPr>
          <a:xfrm>
            <a:off x="6399741" y="2823345"/>
            <a:ext cx="1713600" cy="1108800"/>
          </a:xfrm>
          <a:prstGeom prst="roundRect">
            <a:avLst/>
          </a:prstGeom>
          <a:solidFill>
            <a:schemeClr val="bg1"/>
          </a:solidFill>
          <a:ln w="28575">
            <a:solidFill>
              <a:schemeClr val="tx2"/>
            </a:solidFill>
          </a:ln>
        </p:spPr>
        <p:txBody>
          <a:bodyPr anchor="ctr">
            <a:noAutofit/>
          </a:bodyPr>
          <a:lstStyle>
            <a:lvl1pPr marL="0" indent="0" algn="ctr">
              <a:buNone/>
              <a:defRPr sz="1600">
                <a:latin typeface="+mn-lt"/>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dirty="0"/>
              <a:t>Click to edit Master text styles</a:t>
            </a:r>
          </a:p>
        </p:txBody>
      </p:sp>
      <p:sp>
        <p:nvSpPr>
          <p:cNvPr id="30" name="Text Placeholder 26">
            <a:extLst>
              <a:ext uri="{FF2B5EF4-FFF2-40B4-BE49-F238E27FC236}">
                <a16:creationId xmlns:a16="http://schemas.microsoft.com/office/drawing/2014/main" id="{C074B4FC-009B-47F9-A785-7C0FDE0B90EB}"/>
              </a:ext>
            </a:extLst>
          </p:cNvPr>
          <p:cNvSpPr>
            <a:spLocks noGrp="1"/>
          </p:cNvSpPr>
          <p:nvPr>
            <p:ph type="body" sz="quarter" idx="16"/>
          </p:nvPr>
        </p:nvSpPr>
        <p:spPr>
          <a:xfrm>
            <a:off x="3393747" y="3052426"/>
            <a:ext cx="1980000" cy="1224000"/>
          </a:xfrm>
          <a:prstGeom prst="ellipse">
            <a:avLst/>
          </a:prstGeom>
          <a:solidFill>
            <a:schemeClr val="bg1"/>
          </a:solidFill>
          <a:ln w="28575">
            <a:solidFill>
              <a:schemeClr val="tx2"/>
            </a:solidFill>
          </a:ln>
        </p:spPr>
        <p:txBody>
          <a:bodyPr>
            <a:noAutofit/>
          </a:bodyPr>
          <a:lstStyle>
            <a:lvl1pPr marL="0" indent="0" algn="ctr">
              <a:buNone/>
              <a:defRPr sz="1600">
                <a:latin typeface="+mn-lt"/>
              </a:defRPr>
            </a:lvl1pPr>
            <a:lvl2pPr>
              <a:defRPr sz="1600">
                <a:latin typeface="+mn-lt"/>
              </a:defRPr>
            </a:lvl2pPr>
            <a:lvl3pPr>
              <a:defRPr sz="1600">
                <a:latin typeface="+mn-lt"/>
              </a:defRPr>
            </a:lvl3pPr>
            <a:lvl4pPr>
              <a:defRPr sz="1600">
                <a:latin typeface="+mn-lt"/>
              </a:defRPr>
            </a:lvl4pPr>
            <a:lvl5pPr marL="1828800" indent="0">
              <a:buNone/>
              <a:defRPr sz="1600">
                <a:latin typeface="+mn-lt"/>
              </a:defRPr>
            </a:lvl5pPr>
          </a:lstStyle>
          <a:p>
            <a:pPr lvl="0"/>
            <a:r>
              <a:rPr lang="en-US" dirty="0"/>
              <a:t>Click to edit Master text styles</a:t>
            </a:r>
          </a:p>
        </p:txBody>
      </p:sp>
      <p:sp>
        <p:nvSpPr>
          <p:cNvPr id="33" name="Text Placeholder 26">
            <a:extLst>
              <a:ext uri="{FF2B5EF4-FFF2-40B4-BE49-F238E27FC236}">
                <a16:creationId xmlns:a16="http://schemas.microsoft.com/office/drawing/2014/main" id="{4ADB8F8D-C5D2-43D9-95F6-8953E23439F5}"/>
              </a:ext>
            </a:extLst>
          </p:cNvPr>
          <p:cNvSpPr>
            <a:spLocks noGrp="1"/>
          </p:cNvSpPr>
          <p:nvPr>
            <p:ph type="body" sz="quarter" idx="18"/>
          </p:nvPr>
        </p:nvSpPr>
        <p:spPr>
          <a:xfrm>
            <a:off x="2403747" y="5180426"/>
            <a:ext cx="1980000" cy="1224000"/>
          </a:xfrm>
          <a:prstGeom prst="ellipse">
            <a:avLst/>
          </a:prstGeom>
          <a:solidFill>
            <a:schemeClr val="bg1"/>
          </a:solidFill>
          <a:ln w="28575">
            <a:solidFill>
              <a:schemeClr val="tx2"/>
            </a:solidFill>
          </a:ln>
        </p:spPr>
        <p:txBody>
          <a:bodyPr anchor="ctr">
            <a:noAutofit/>
          </a:bodyPr>
          <a:lstStyle>
            <a:lvl1pPr marL="0" indent="0" algn="ctr">
              <a:buNone/>
              <a:defRPr sz="1600">
                <a:latin typeface="+mn-lt"/>
              </a:defRPr>
            </a:lvl1pPr>
            <a:lvl2pPr>
              <a:defRPr sz="1600">
                <a:latin typeface="+mn-lt"/>
              </a:defRPr>
            </a:lvl2pPr>
            <a:lvl3pPr>
              <a:defRPr sz="1600">
                <a:latin typeface="+mn-lt"/>
              </a:defRPr>
            </a:lvl3pPr>
            <a:lvl4pPr>
              <a:defRPr sz="1600">
                <a:latin typeface="+mn-lt"/>
              </a:defRPr>
            </a:lvl4pPr>
            <a:lvl5pPr marL="1828800" indent="0">
              <a:buNone/>
              <a:defRPr sz="1600">
                <a:latin typeface="+mn-lt"/>
              </a:defRPr>
            </a:lvl5pPr>
          </a:lstStyle>
          <a:p>
            <a:pPr lvl="0"/>
            <a:r>
              <a:rPr lang="en-US"/>
              <a:t>Click to edit Master text styles</a:t>
            </a:r>
          </a:p>
        </p:txBody>
      </p:sp>
      <p:sp>
        <p:nvSpPr>
          <p:cNvPr id="3" name="Text Placeholder 2">
            <a:extLst>
              <a:ext uri="{FF2B5EF4-FFF2-40B4-BE49-F238E27FC236}">
                <a16:creationId xmlns:a16="http://schemas.microsoft.com/office/drawing/2014/main" id="{2FE22C82-1322-47F0-8433-07036B1A318E}"/>
              </a:ext>
            </a:extLst>
          </p:cNvPr>
          <p:cNvSpPr>
            <a:spLocks noGrp="1"/>
          </p:cNvSpPr>
          <p:nvPr>
            <p:ph type="body" sz="quarter" idx="19" hasCustomPrompt="1"/>
          </p:nvPr>
        </p:nvSpPr>
        <p:spPr>
          <a:xfrm>
            <a:off x="5364067" y="5446864"/>
            <a:ext cx="1713600" cy="1108800"/>
          </a:xfrm>
          <a:prstGeom prst="roundRect">
            <a:avLst/>
          </a:prstGeom>
          <a:solidFill>
            <a:schemeClr val="bg1"/>
          </a:solidFill>
          <a:ln w="28575">
            <a:solidFill>
              <a:schemeClr val="tx2"/>
            </a:solidFill>
          </a:ln>
        </p:spPr>
        <p:txBody>
          <a:bodyPr anchor="ctr">
            <a:normAutofit/>
          </a:bodyPr>
          <a:lstStyle>
            <a:lvl1pPr marL="0" indent="0" algn="ctr">
              <a:buNone/>
              <a:defRPr sz="1600"/>
            </a:lvl1pPr>
          </a:lstStyle>
          <a:p>
            <a:pPr lvl="0"/>
            <a:r>
              <a:rPr lang="en-US"/>
              <a:t>Vote!</a:t>
            </a:r>
          </a:p>
        </p:txBody>
      </p:sp>
      <p:sp>
        <p:nvSpPr>
          <p:cNvPr id="16" name="Pentagon 20">
            <a:extLst>
              <a:ext uri="{FF2B5EF4-FFF2-40B4-BE49-F238E27FC236}">
                <a16:creationId xmlns:a16="http://schemas.microsoft.com/office/drawing/2014/main" id="{DA2DF849-3511-4215-A523-E2689B60D3E8}"/>
              </a:ext>
            </a:extLst>
          </p:cNvPr>
          <p:cNvSpPr/>
          <p:nvPr userDrawn="1"/>
        </p:nvSpPr>
        <p:spPr>
          <a:xfrm>
            <a:off x="542261" y="1671517"/>
            <a:ext cx="977344" cy="677498"/>
          </a:xfrm>
          <a:prstGeom prst="homePlate">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800" b="1" dirty="0">
              <a:solidFill>
                <a:schemeClr val="bg1"/>
              </a:solidFill>
              <a:latin typeface="Century Gothic" charset="0"/>
              <a:ea typeface="Century Gothic" charset="0"/>
              <a:cs typeface="Century Gothic" charset="0"/>
            </a:endParaRPr>
          </a:p>
        </p:txBody>
      </p:sp>
      <p:sp>
        <p:nvSpPr>
          <p:cNvPr id="17" name="Pentagon 20">
            <a:extLst>
              <a:ext uri="{FF2B5EF4-FFF2-40B4-BE49-F238E27FC236}">
                <a16:creationId xmlns:a16="http://schemas.microsoft.com/office/drawing/2014/main" id="{4EEB3A40-0D0F-4F19-B981-AB60AACE0636}"/>
              </a:ext>
            </a:extLst>
          </p:cNvPr>
          <p:cNvSpPr/>
          <p:nvPr userDrawn="1"/>
        </p:nvSpPr>
        <p:spPr>
          <a:xfrm flipH="1">
            <a:off x="7650539" y="5748935"/>
            <a:ext cx="925604" cy="677498"/>
          </a:xfrm>
          <a:prstGeom prst="homePlate">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800" b="1" dirty="0">
              <a:solidFill>
                <a:schemeClr val="bg1"/>
              </a:solidFill>
              <a:latin typeface="Century Gothic" charset="0"/>
              <a:ea typeface="Century Gothic" charset="0"/>
              <a:cs typeface="Century Gothic" charset="0"/>
            </a:endParaRPr>
          </a:p>
        </p:txBody>
      </p:sp>
      <p:sp>
        <p:nvSpPr>
          <p:cNvPr id="18" name="Title 1">
            <a:extLst>
              <a:ext uri="{FF2B5EF4-FFF2-40B4-BE49-F238E27FC236}">
                <a16:creationId xmlns:a16="http://schemas.microsoft.com/office/drawing/2014/main" id="{EC5CC026-1AD4-4EB0-AC86-1B8AF31FC042}"/>
              </a:ext>
            </a:extLst>
          </p:cNvPr>
          <p:cNvSpPr txBox="1">
            <a:spLocks/>
          </p:cNvSpPr>
          <p:nvPr userDrawn="1"/>
        </p:nvSpPr>
        <p:spPr>
          <a:xfrm>
            <a:off x="684812" y="1811615"/>
            <a:ext cx="675028" cy="453189"/>
          </a:xfrm>
          <a:prstGeom prst="rect">
            <a:avLst/>
          </a:prstGeom>
        </p:spPr>
        <p:txBody>
          <a:bodyPr vert="horz" lIns="91440" tIns="45720" rIns="91440" bIns="45720" rtlCol="0" anchor="t">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1800" b="1" dirty="0">
                <a:solidFill>
                  <a:schemeClr val="bg1"/>
                </a:solidFill>
                <a:latin typeface="Century Gothic"/>
                <a:cs typeface="Century Gothic"/>
              </a:rPr>
              <a:t>Start</a:t>
            </a:r>
          </a:p>
        </p:txBody>
      </p:sp>
      <p:sp>
        <p:nvSpPr>
          <p:cNvPr id="19" name="Title 1">
            <a:extLst>
              <a:ext uri="{FF2B5EF4-FFF2-40B4-BE49-F238E27FC236}">
                <a16:creationId xmlns:a16="http://schemas.microsoft.com/office/drawing/2014/main" id="{B68CEEB8-E9C3-4DB5-A351-87334C891E30}"/>
              </a:ext>
            </a:extLst>
          </p:cNvPr>
          <p:cNvSpPr txBox="1">
            <a:spLocks/>
          </p:cNvSpPr>
          <p:nvPr userDrawn="1"/>
        </p:nvSpPr>
        <p:spPr>
          <a:xfrm>
            <a:off x="7754491" y="5922774"/>
            <a:ext cx="1163242" cy="503659"/>
          </a:xfrm>
          <a:prstGeom prst="rect">
            <a:avLst/>
          </a:prstGeom>
        </p:spPr>
        <p:txBody>
          <a:bodyPr vert="horz" lIns="91440" tIns="45720" rIns="91440" bIns="45720" rtlCol="0" anchor="t">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1800" b="1" dirty="0">
                <a:solidFill>
                  <a:schemeClr val="bg1"/>
                </a:solidFill>
                <a:latin typeface="Century Gothic"/>
                <a:cs typeface="Century Gothic"/>
              </a:rPr>
              <a:t>Finish</a:t>
            </a:r>
          </a:p>
        </p:txBody>
      </p:sp>
      <p:pic>
        <p:nvPicPr>
          <p:cNvPr id="21" name="Picture 20">
            <a:extLst>
              <a:ext uri="{FF2B5EF4-FFF2-40B4-BE49-F238E27FC236}">
                <a16:creationId xmlns:a16="http://schemas.microsoft.com/office/drawing/2014/main" id="{29F05BDC-51C8-4614-8A88-8CDB8B8B6519}"/>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flipH="1">
            <a:off x="8218394" y="4846782"/>
            <a:ext cx="925606" cy="1832996"/>
          </a:xfrm>
          <a:prstGeom prst="rect">
            <a:avLst/>
          </a:prstGeom>
        </p:spPr>
      </p:pic>
      <p:pic>
        <p:nvPicPr>
          <p:cNvPr id="4" name="Picture 3" descr="A picture containing graphics, clock, drawing&#10;&#10;Description automatically generated">
            <a:extLst>
              <a:ext uri="{FF2B5EF4-FFF2-40B4-BE49-F238E27FC236}">
                <a16:creationId xmlns:a16="http://schemas.microsoft.com/office/drawing/2014/main" id="{282DFBC9-D6E7-42B3-AE79-7CC9E1E6A139}"/>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85995" y="1519900"/>
            <a:ext cx="654330" cy="980729"/>
          </a:xfrm>
          <a:prstGeom prst="rect">
            <a:avLst/>
          </a:prstGeom>
        </p:spPr>
      </p:pic>
    </p:spTree>
    <p:extLst>
      <p:ext uri="{BB962C8B-B14F-4D97-AF65-F5344CB8AC3E}">
        <p14:creationId xmlns:p14="http://schemas.microsoft.com/office/powerpoint/2010/main" val="14387429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areer Launchpa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8ECD0A4-785E-4F45-86AF-143230581471}"/>
              </a:ext>
            </a:extLst>
          </p:cNvPr>
          <p:cNvSpPr/>
          <p:nvPr userDrawn="1"/>
        </p:nvSpPr>
        <p:spPr>
          <a:xfrm flipH="1">
            <a:off x="0" y="913033"/>
            <a:ext cx="9144000" cy="5944967"/>
          </a:xfrm>
          <a:prstGeom prst="rect">
            <a:avLst/>
          </a:prstGeom>
          <a:gradFill flip="none" rotWithShape="1">
            <a:gsLst>
              <a:gs pos="100000">
                <a:srgbClr val="EF3340">
                  <a:alpha val="23000"/>
                </a:srgbClr>
              </a:gs>
              <a:gs pos="75000">
                <a:schemeClr val="accent2">
                  <a:alpha val="23000"/>
                </a:schemeClr>
              </a:gs>
              <a:gs pos="25000">
                <a:srgbClr val="80A0F2">
                  <a:alpha val="23000"/>
                </a:srgbClr>
              </a:gs>
              <a:gs pos="0">
                <a:schemeClr val="tx2">
                  <a:alpha val="23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3" name="Rectangle 2">
            <a:extLst>
              <a:ext uri="{FF2B5EF4-FFF2-40B4-BE49-F238E27FC236}">
                <a16:creationId xmlns:a16="http://schemas.microsoft.com/office/drawing/2014/main" id="{044F96AF-F68D-4311-B7EA-6238A94F78C0}"/>
              </a:ext>
            </a:extLst>
          </p:cNvPr>
          <p:cNvSpPr/>
          <p:nvPr userDrawn="1"/>
        </p:nvSpPr>
        <p:spPr>
          <a:xfrm>
            <a:off x="0" y="0"/>
            <a:ext cx="9144000" cy="1023729"/>
          </a:xfrm>
          <a:prstGeom prst="rect">
            <a:avLst/>
          </a:prstGeom>
          <a:gradFill flip="none" rotWithShape="1">
            <a:gsLst>
              <a:gs pos="100000">
                <a:srgbClr val="EF3340"/>
              </a:gs>
              <a:gs pos="96000">
                <a:schemeClr val="accent2"/>
              </a:gs>
              <a:gs pos="24800">
                <a:srgbClr val="80A0F2"/>
              </a:gs>
              <a:gs pos="0">
                <a:schemeClr val="tx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4" name="Picture 3" descr="A picture containing fence&#10;&#10;Description automatically generated">
            <a:extLst>
              <a:ext uri="{FF2B5EF4-FFF2-40B4-BE49-F238E27FC236}">
                <a16:creationId xmlns:a16="http://schemas.microsoft.com/office/drawing/2014/main" id="{3264288A-8E06-41BB-BDCC-B38A2AFC082A}"/>
              </a:ext>
            </a:extLst>
          </p:cNvPr>
          <p:cNvPicPr>
            <a:picLocks noChangeAspect="1"/>
          </p:cNvPicPr>
          <p:nvPr userDrawn="1"/>
        </p:nvPicPr>
        <p:blipFill>
          <a:blip r:embed="rId2">
            <a:alphaModFix amt="50000"/>
          </a:blip>
          <a:stretch>
            <a:fillRect/>
          </a:stretch>
        </p:blipFill>
        <p:spPr>
          <a:xfrm>
            <a:off x="29047" y="-15939"/>
            <a:ext cx="6101081" cy="6913518"/>
          </a:xfrm>
          <a:prstGeom prst="rect">
            <a:avLst/>
          </a:prstGeom>
        </p:spPr>
      </p:pic>
      <p:sp>
        <p:nvSpPr>
          <p:cNvPr id="10" name="Slide Number Placeholder 1">
            <a:extLst>
              <a:ext uri="{FF2B5EF4-FFF2-40B4-BE49-F238E27FC236}">
                <a16:creationId xmlns:a16="http://schemas.microsoft.com/office/drawing/2014/main" id="{C300255F-5BBA-4D4A-B2C7-FD049831FF04}"/>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a:t>
            </a:r>
          </a:p>
        </p:txBody>
      </p:sp>
      <p:pic>
        <p:nvPicPr>
          <p:cNvPr id="12" name="Picture 11" descr="A picture containing clock&#10;&#10;Description automatically generated">
            <a:extLst>
              <a:ext uri="{FF2B5EF4-FFF2-40B4-BE49-F238E27FC236}">
                <a16:creationId xmlns:a16="http://schemas.microsoft.com/office/drawing/2014/main" id="{0C8D7D3D-95FA-4D56-B07A-587E32695694}"/>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8233788" y="110696"/>
            <a:ext cx="747652" cy="802337"/>
          </a:xfrm>
          <a:prstGeom prst="rect">
            <a:avLst/>
          </a:prstGeom>
        </p:spPr>
      </p:pic>
      <p:sp>
        <p:nvSpPr>
          <p:cNvPr id="5" name="Shape 114">
            <a:extLst>
              <a:ext uri="{FF2B5EF4-FFF2-40B4-BE49-F238E27FC236}">
                <a16:creationId xmlns:a16="http://schemas.microsoft.com/office/drawing/2014/main" id="{C4D1B38A-4659-4EBA-8038-1FE9EFCB0BA0}"/>
              </a:ext>
            </a:extLst>
          </p:cNvPr>
          <p:cNvSpPr/>
          <p:nvPr userDrawn="1"/>
        </p:nvSpPr>
        <p:spPr>
          <a:xfrm>
            <a:off x="799302" y="299256"/>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Career Launchpad!</a:t>
            </a:r>
          </a:p>
        </p:txBody>
      </p:sp>
      <p:sp>
        <p:nvSpPr>
          <p:cNvPr id="7" name="Pentagon 20">
            <a:extLst>
              <a:ext uri="{FF2B5EF4-FFF2-40B4-BE49-F238E27FC236}">
                <a16:creationId xmlns:a16="http://schemas.microsoft.com/office/drawing/2014/main" id="{155A2B88-EE49-425A-8356-042C528D320C}"/>
              </a:ext>
            </a:extLst>
          </p:cNvPr>
          <p:cNvSpPr/>
          <p:nvPr userDrawn="1"/>
        </p:nvSpPr>
        <p:spPr>
          <a:xfrm>
            <a:off x="0" y="259614"/>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800" b="1" dirty="0">
              <a:solidFill>
                <a:schemeClr val="bg1"/>
              </a:solidFill>
              <a:latin typeface="Century Gothic" charset="0"/>
              <a:ea typeface="Century Gothic" charset="0"/>
              <a:cs typeface="Century Gothic" charset="0"/>
            </a:endParaRPr>
          </a:p>
        </p:txBody>
      </p:sp>
      <p:pic>
        <p:nvPicPr>
          <p:cNvPr id="15" name="Graphic 14" descr="Rocket">
            <a:extLst>
              <a:ext uri="{FF2B5EF4-FFF2-40B4-BE49-F238E27FC236}">
                <a16:creationId xmlns:a16="http://schemas.microsoft.com/office/drawing/2014/main" id="{C30F38E6-E78B-4ED1-B102-5E9076CDA294}"/>
              </a:ext>
            </a:extLst>
          </p:cNvPr>
          <p:cNvPicPr>
            <a:picLocks noChangeAspect="1"/>
          </p:cNvPicPr>
          <p:nvPr userDrawn="1"/>
        </p:nvPicPr>
        <p:blipFill>
          <a:blip r:embed="rId4">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30480" y="279928"/>
            <a:ext cx="480249" cy="480249"/>
          </a:xfrm>
          <a:prstGeom prst="rect">
            <a:avLst/>
          </a:prstGeom>
        </p:spPr>
      </p:pic>
    </p:spTree>
    <p:extLst>
      <p:ext uri="{BB962C8B-B14F-4D97-AF65-F5344CB8AC3E}">
        <p14:creationId xmlns:p14="http://schemas.microsoft.com/office/powerpoint/2010/main" val="36580037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all to Action">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20BFBBD2-9EB0-4AEA-A864-42DE5B10671E}"/>
              </a:ext>
            </a:extLst>
          </p:cNvPr>
          <p:cNvSpPr/>
          <p:nvPr userDrawn="1"/>
        </p:nvSpPr>
        <p:spPr>
          <a:xfrm flipH="1">
            <a:off x="0" y="913033"/>
            <a:ext cx="9144000" cy="5944967"/>
          </a:xfrm>
          <a:prstGeom prst="rect">
            <a:avLst/>
          </a:prstGeom>
          <a:gradFill flip="none" rotWithShape="1">
            <a:gsLst>
              <a:gs pos="100000">
                <a:srgbClr val="EF3340">
                  <a:alpha val="23000"/>
                </a:srgbClr>
              </a:gs>
              <a:gs pos="75000">
                <a:schemeClr val="accent2">
                  <a:alpha val="23000"/>
                </a:schemeClr>
              </a:gs>
              <a:gs pos="25000">
                <a:srgbClr val="80A0F2">
                  <a:alpha val="23000"/>
                </a:srgbClr>
              </a:gs>
              <a:gs pos="0">
                <a:schemeClr val="tx2">
                  <a:alpha val="23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18" name="Rectangle 17">
            <a:extLst>
              <a:ext uri="{FF2B5EF4-FFF2-40B4-BE49-F238E27FC236}">
                <a16:creationId xmlns:a16="http://schemas.microsoft.com/office/drawing/2014/main" id="{85EAC95A-8E8B-47D4-B1DA-110A46B012A0}"/>
              </a:ext>
            </a:extLst>
          </p:cNvPr>
          <p:cNvSpPr/>
          <p:nvPr userDrawn="1"/>
        </p:nvSpPr>
        <p:spPr>
          <a:xfrm>
            <a:off x="0" y="0"/>
            <a:ext cx="9144000" cy="1023729"/>
          </a:xfrm>
          <a:prstGeom prst="rect">
            <a:avLst/>
          </a:prstGeom>
          <a:gradFill flip="none" rotWithShape="1">
            <a:gsLst>
              <a:gs pos="100000">
                <a:srgbClr val="EF3340"/>
              </a:gs>
              <a:gs pos="96000">
                <a:schemeClr val="accent2"/>
              </a:gs>
              <a:gs pos="24800">
                <a:srgbClr val="80A0F2"/>
              </a:gs>
              <a:gs pos="0">
                <a:schemeClr val="tx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20" name="Picture 19" descr="A picture containing fence&#10;&#10;Description automatically generated">
            <a:extLst>
              <a:ext uri="{FF2B5EF4-FFF2-40B4-BE49-F238E27FC236}">
                <a16:creationId xmlns:a16="http://schemas.microsoft.com/office/drawing/2014/main" id="{C39A2B44-408E-4589-B052-CE284573E725}"/>
              </a:ext>
            </a:extLst>
          </p:cNvPr>
          <p:cNvPicPr>
            <a:picLocks noChangeAspect="1"/>
          </p:cNvPicPr>
          <p:nvPr userDrawn="1"/>
        </p:nvPicPr>
        <p:blipFill>
          <a:blip r:embed="rId2">
            <a:alphaModFix amt="50000"/>
          </a:blip>
          <a:stretch>
            <a:fillRect/>
          </a:stretch>
        </p:blipFill>
        <p:spPr>
          <a:xfrm>
            <a:off x="29047" y="-15939"/>
            <a:ext cx="6101081" cy="6913518"/>
          </a:xfrm>
          <a:prstGeom prst="rect">
            <a:avLst/>
          </a:prstGeom>
        </p:spPr>
      </p:pic>
      <p:sp>
        <p:nvSpPr>
          <p:cNvPr id="22" name="Slide Number Placeholder 1">
            <a:extLst>
              <a:ext uri="{FF2B5EF4-FFF2-40B4-BE49-F238E27FC236}">
                <a16:creationId xmlns:a16="http://schemas.microsoft.com/office/drawing/2014/main" id="{A7442191-8516-49E1-8C85-51158EA849AB}"/>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a:t>
            </a:r>
          </a:p>
        </p:txBody>
      </p:sp>
      <p:pic>
        <p:nvPicPr>
          <p:cNvPr id="24" name="Picture 23" descr="A picture containing clock&#10;&#10;Description automatically generated">
            <a:extLst>
              <a:ext uri="{FF2B5EF4-FFF2-40B4-BE49-F238E27FC236}">
                <a16:creationId xmlns:a16="http://schemas.microsoft.com/office/drawing/2014/main" id="{9C860DB5-0C95-4323-8A54-B7012B4D499B}"/>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8233788" y="110696"/>
            <a:ext cx="747652" cy="802337"/>
          </a:xfrm>
          <a:prstGeom prst="rect">
            <a:avLst/>
          </a:prstGeom>
        </p:spPr>
      </p:pic>
      <p:sp>
        <p:nvSpPr>
          <p:cNvPr id="7" name="Pentagon 20">
            <a:extLst>
              <a:ext uri="{FF2B5EF4-FFF2-40B4-BE49-F238E27FC236}">
                <a16:creationId xmlns:a16="http://schemas.microsoft.com/office/drawing/2014/main" id="{155A2B88-EE49-425A-8356-042C528D320C}"/>
              </a:ext>
            </a:extLst>
          </p:cNvPr>
          <p:cNvSpPr/>
          <p:nvPr userDrawn="1"/>
        </p:nvSpPr>
        <p:spPr>
          <a:xfrm>
            <a:off x="0" y="224087"/>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800" b="1" dirty="0">
              <a:solidFill>
                <a:schemeClr val="bg1"/>
              </a:solidFill>
              <a:latin typeface="Century Gothic" charset="0"/>
              <a:ea typeface="Century Gothic" charset="0"/>
              <a:cs typeface="Century Gothic" charset="0"/>
            </a:endParaRPr>
          </a:p>
        </p:txBody>
      </p:sp>
      <p:sp>
        <p:nvSpPr>
          <p:cNvPr id="8" name="Shape 114">
            <a:extLst>
              <a:ext uri="{FF2B5EF4-FFF2-40B4-BE49-F238E27FC236}">
                <a16:creationId xmlns:a16="http://schemas.microsoft.com/office/drawing/2014/main" id="{628D0397-A2D6-4FFE-A425-602F9D7CE3FB}"/>
              </a:ext>
            </a:extLst>
          </p:cNvPr>
          <p:cNvSpPr/>
          <p:nvPr userDrawn="1"/>
        </p:nvSpPr>
        <p:spPr>
          <a:xfrm>
            <a:off x="799302" y="263729"/>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Call to Action!</a:t>
            </a:r>
          </a:p>
        </p:txBody>
      </p:sp>
      <p:pic>
        <p:nvPicPr>
          <p:cNvPr id="9" name="Graphic 8" descr="Megaphone1">
            <a:extLst>
              <a:ext uri="{FF2B5EF4-FFF2-40B4-BE49-F238E27FC236}">
                <a16:creationId xmlns:a16="http://schemas.microsoft.com/office/drawing/2014/main" id="{A50A47C4-2396-40DF-BE9F-146C18BA8012}"/>
              </a:ext>
            </a:extLst>
          </p:cNvPr>
          <p:cNvPicPr>
            <a:picLocks noChangeAspect="1"/>
          </p:cNvPicPr>
          <p:nvPr userDrawn="1"/>
        </p:nvPicPr>
        <p:blipFill>
          <a:blip r:embed="rId4">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50799" y="212283"/>
            <a:ext cx="540252" cy="540252"/>
          </a:xfrm>
          <a:prstGeom prst="rect">
            <a:avLst/>
          </a:prstGeom>
        </p:spPr>
      </p:pic>
    </p:spTree>
    <p:extLst>
      <p:ext uri="{BB962C8B-B14F-4D97-AF65-F5344CB8AC3E}">
        <p14:creationId xmlns:p14="http://schemas.microsoft.com/office/powerpoint/2010/main" val="17912651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omparison Summary">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6012328A-13FB-4C12-BB73-072051A330D7}"/>
              </a:ext>
            </a:extLst>
          </p:cNvPr>
          <p:cNvSpPr/>
          <p:nvPr userDrawn="1"/>
        </p:nvSpPr>
        <p:spPr>
          <a:xfrm flipH="1">
            <a:off x="0" y="913033"/>
            <a:ext cx="9144000" cy="5944967"/>
          </a:xfrm>
          <a:prstGeom prst="rect">
            <a:avLst/>
          </a:prstGeom>
          <a:gradFill flip="none" rotWithShape="1">
            <a:gsLst>
              <a:gs pos="100000">
                <a:srgbClr val="EF3340">
                  <a:alpha val="23000"/>
                </a:srgbClr>
              </a:gs>
              <a:gs pos="75000">
                <a:schemeClr val="accent2">
                  <a:alpha val="23000"/>
                </a:schemeClr>
              </a:gs>
              <a:gs pos="25000">
                <a:srgbClr val="80A0F2">
                  <a:alpha val="23000"/>
                </a:srgbClr>
              </a:gs>
              <a:gs pos="0">
                <a:schemeClr val="tx2">
                  <a:alpha val="23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10" name="Rectangle 9">
            <a:extLst>
              <a:ext uri="{FF2B5EF4-FFF2-40B4-BE49-F238E27FC236}">
                <a16:creationId xmlns:a16="http://schemas.microsoft.com/office/drawing/2014/main" id="{22B3DC8B-660D-40B9-9674-A165F59DB38D}"/>
              </a:ext>
            </a:extLst>
          </p:cNvPr>
          <p:cNvSpPr/>
          <p:nvPr userDrawn="1"/>
        </p:nvSpPr>
        <p:spPr>
          <a:xfrm>
            <a:off x="0" y="0"/>
            <a:ext cx="9144000" cy="1023729"/>
          </a:xfrm>
          <a:prstGeom prst="rect">
            <a:avLst/>
          </a:prstGeom>
          <a:gradFill flip="none" rotWithShape="1">
            <a:gsLst>
              <a:gs pos="100000">
                <a:srgbClr val="EF3340"/>
              </a:gs>
              <a:gs pos="96000">
                <a:schemeClr val="accent2"/>
              </a:gs>
              <a:gs pos="24800">
                <a:srgbClr val="80A0F2"/>
              </a:gs>
              <a:gs pos="0">
                <a:schemeClr val="tx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13" name="Picture 12" descr="A picture containing fence&#10;&#10;Description automatically generated">
            <a:extLst>
              <a:ext uri="{FF2B5EF4-FFF2-40B4-BE49-F238E27FC236}">
                <a16:creationId xmlns:a16="http://schemas.microsoft.com/office/drawing/2014/main" id="{CA260C57-9230-4CE6-A45C-5B8C05F3A513}"/>
              </a:ext>
            </a:extLst>
          </p:cNvPr>
          <p:cNvPicPr>
            <a:picLocks noChangeAspect="1"/>
          </p:cNvPicPr>
          <p:nvPr userDrawn="1"/>
        </p:nvPicPr>
        <p:blipFill>
          <a:blip r:embed="rId2">
            <a:alphaModFix amt="50000"/>
          </a:blip>
          <a:stretch>
            <a:fillRect/>
          </a:stretch>
        </p:blipFill>
        <p:spPr>
          <a:xfrm>
            <a:off x="29047" y="-15939"/>
            <a:ext cx="6101081" cy="6913518"/>
          </a:xfrm>
          <a:prstGeom prst="rect">
            <a:avLst/>
          </a:prstGeom>
        </p:spPr>
      </p:pic>
      <p:sp>
        <p:nvSpPr>
          <p:cNvPr id="16" name="Slide Number Placeholder 1">
            <a:extLst>
              <a:ext uri="{FF2B5EF4-FFF2-40B4-BE49-F238E27FC236}">
                <a16:creationId xmlns:a16="http://schemas.microsoft.com/office/drawing/2014/main" id="{1ECC34A2-AEEA-456C-8ED3-93A0902EDAE2}"/>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a:t>
            </a:r>
          </a:p>
        </p:txBody>
      </p:sp>
      <p:pic>
        <p:nvPicPr>
          <p:cNvPr id="18" name="Picture 17" descr="A picture containing clock&#10;&#10;Description automatically generated">
            <a:extLst>
              <a:ext uri="{FF2B5EF4-FFF2-40B4-BE49-F238E27FC236}">
                <a16:creationId xmlns:a16="http://schemas.microsoft.com/office/drawing/2014/main" id="{96A673BE-91C3-4A9A-9D8C-42E07C212643}"/>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8233788" y="110696"/>
            <a:ext cx="747652" cy="802337"/>
          </a:xfrm>
          <a:prstGeom prst="rect">
            <a:avLst/>
          </a:prstGeom>
        </p:spPr>
      </p:pic>
      <p:sp>
        <p:nvSpPr>
          <p:cNvPr id="14" name="Text Placeholder 16">
            <a:extLst>
              <a:ext uri="{FF2B5EF4-FFF2-40B4-BE49-F238E27FC236}">
                <a16:creationId xmlns:a16="http://schemas.microsoft.com/office/drawing/2014/main" id="{EF66431D-E730-4458-AAE1-45B406DF2BE9}"/>
              </a:ext>
            </a:extLst>
          </p:cNvPr>
          <p:cNvSpPr>
            <a:spLocks noGrp="1"/>
          </p:cNvSpPr>
          <p:nvPr>
            <p:ph type="body" sz="quarter" idx="14" hasCustomPrompt="1"/>
          </p:nvPr>
        </p:nvSpPr>
        <p:spPr>
          <a:xfrm>
            <a:off x="412751" y="2140961"/>
            <a:ext cx="4176713" cy="4003736"/>
          </a:xfrm>
          <a:prstGeom prst="rect">
            <a:avLst/>
          </a:prstGeom>
          <a:solidFill>
            <a:schemeClr val="bg1"/>
          </a:solidFill>
          <a:ln>
            <a:solidFill>
              <a:schemeClr val="tx1"/>
            </a:solidFill>
          </a:ln>
        </p:spPr>
        <p:txBody>
          <a:bodyPr>
            <a:normAutofit/>
          </a:bodyPr>
          <a:lstStyle>
            <a:lvl1pPr marL="285750" indent="-285750">
              <a:buClr>
                <a:schemeClr val="tx2"/>
              </a:buClr>
              <a:buFont typeface="Arial" panose="020B0604020202020204" pitchFamily="34" charset="0"/>
              <a:buChar char="•"/>
              <a:defRPr sz="1600"/>
            </a:lvl1pPr>
            <a:lvl2pPr marL="457200" indent="0">
              <a:buNone/>
              <a:defRPr/>
            </a:lvl2pPr>
          </a:lstStyle>
          <a:p>
            <a:pPr lvl="0"/>
            <a:r>
              <a:rPr lang="en-US" dirty="0"/>
              <a:t>These boxes should </a:t>
            </a:r>
            <a:r>
              <a:rPr lang="en-US" dirty="0" err="1"/>
              <a:t>summarise</a:t>
            </a:r>
            <a:r>
              <a:rPr lang="en-US" dirty="0"/>
              <a:t> the main arguments for each side of the question. </a:t>
            </a:r>
          </a:p>
          <a:p>
            <a:pPr lvl="0"/>
            <a:r>
              <a:rPr lang="en-US" dirty="0"/>
              <a:t>The bullet points should be the same </a:t>
            </a:r>
            <a:r>
              <a:rPr lang="en-US" dirty="0" err="1"/>
              <a:t>colour</a:t>
            </a:r>
            <a:r>
              <a:rPr lang="en-US" dirty="0"/>
              <a:t> as the above box.</a:t>
            </a:r>
          </a:p>
        </p:txBody>
      </p:sp>
      <p:sp>
        <p:nvSpPr>
          <p:cNvPr id="11" name="Rectangle 10">
            <a:extLst>
              <a:ext uri="{FF2B5EF4-FFF2-40B4-BE49-F238E27FC236}">
                <a16:creationId xmlns:a16="http://schemas.microsoft.com/office/drawing/2014/main" id="{F8C349FA-FA0A-47CF-B375-590C3935656D}"/>
              </a:ext>
            </a:extLst>
          </p:cNvPr>
          <p:cNvSpPr/>
          <p:nvPr/>
        </p:nvSpPr>
        <p:spPr>
          <a:xfrm>
            <a:off x="412544" y="1708914"/>
            <a:ext cx="4176347" cy="432047"/>
          </a:xfrm>
          <a:prstGeom prst="rect">
            <a:avLst/>
          </a:prstGeom>
          <a:solidFill>
            <a:schemeClr val="tx2"/>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bg1"/>
                </a:solidFill>
                <a:latin typeface="Century Gothic"/>
                <a:ea typeface="Lato" panose="020F0502020204030203" pitchFamily="34" charset="0"/>
                <a:cs typeface="Century Gothic"/>
              </a:rPr>
              <a:t>Yes</a:t>
            </a:r>
            <a:endParaRPr lang="en-GB" sz="1800" b="1" dirty="0">
              <a:solidFill>
                <a:schemeClr val="bg1"/>
              </a:solidFill>
              <a:latin typeface="Century Gothic"/>
              <a:ea typeface="Lato" panose="020F0502020204030203" pitchFamily="34" charset="0"/>
              <a:cs typeface="Century Gothic"/>
            </a:endParaRPr>
          </a:p>
        </p:txBody>
      </p:sp>
      <p:sp>
        <p:nvSpPr>
          <p:cNvPr id="12" name="Rectangle 11">
            <a:extLst>
              <a:ext uri="{FF2B5EF4-FFF2-40B4-BE49-F238E27FC236}">
                <a16:creationId xmlns:a16="http://schemas.microsoft.com/office/drawing/2014/main" id="{F4681413-D22E-44B1-B3BB-C8FC00A935E9}"/>
              </a:ext>
            </a:extLst>
          </p:cNvPr>
          <p:cNvSpPr/>
          <p:nvPr/>
        </p:nvSpPr>
        <p:spPr>
          <a:xfrm>
            <a:off x="4588890" y="1708914"/>
            <a:ext cx="4142566" cy="432047"/>
          </a:xfrm>
          <a:prstGeom prst="rect">
            <a:avLst/>
          </a:prstGeom>
          <a:solidFill>
            <a:schemeClr val="accent2"/>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bg1"/>
                </a:solidFill>
                <a:latin typeface="Century Gothic"/>
                <a:ea typeface="Lato" panose="020F0502020204030203" pitchFamily="34" charset="0"/>
                <a:cs typeface="Century Gothic"/>
              </a:rPr>
              <a:t>No</a:t>
            </a:r>
            <a:endParaRPr lang="en-GB" sz="1800" b="1" dirty="0">
              <a:solidFill>
                <a:schemeClr val="bg1"/>
              </a:solidFill>
              <a:latin typeface="Century Gothic"/>
              <a:ea typeface="Lato" panose="020F0502020204030203" pitchFamily="34" charset="0"/>
              <a:cs typeface="Century Gothic"/>
            </a:endParaRPr>
          </a:p>
        </p:txBody>
      </p:sp>
      <p:sp>
        <p:nvSpPr>
          <p:cNvPr id="15" name="Text Placeholder 16">
            <a:extLst>
              <a:ext uri="{FF2B5EF4-FFF2-40B4-BE49-F238E27FC236}">
                <a16:creationId xmlns:a16="http://schemas.microsoft.com/office/drawing/2014/main" id="{E40E376C-CDBB-4677-B0EE-B792DF94E387}"/>
              </a:ext>
            </a:extLst>
          </p:cNvPr>
          <p:cNvSpPr>
            <a:spLocks noGrp="1"/>
          </p:cNvSpPr>
          <p:nvPr>
            <p:ph type="body" sz="quarter" idx="15" hasCustomPrompt="1"/>
          </p:nvPr>
        </p:nvSpPr>
        <p:spPr>
          <a:xfrm>
            <a:off x="4589463" y="2135646"/>
            <a:ext cx="4141787" cy="4003736"/>
          </a:xfrm>
          <a:prstGeom prst="rect">
            <a:avLst/>
          </a:prstGeom>
          <a:solidFill>
            <a:schemeClr val="bg1"/>
          </a:solidFill>
          <a:ln>
            <a:solidFill>
              <a:schemeClr val="tx1"/>
            </a:solidFill>
          </a:ln>
        </p:spPr>
        <p:txBody>
          <a:bodyPr>
            <a:normAutofit/>
          </a:bodyPr>
          <a:lstStyle>
            <a:lvl1pPr marL="285750" indent="-285750">
              <a:buClr>
                <a:schemeClr val="accent2"/>
              </a:buClr>
              <a:buFont typeface="Arial" panose="020B0604020202020204" pitchFamily="34" charset="0"/>
              <a:buChar char="•"/>
              <a:defRPr sz="1600"/>
            </a:lvl1pPr>
            <a:lvl2pPr marL="457200" indent="0">
              <a:buNone/>
              <a:defRPr/>
            </a:lvl2pPr>
          </a:lstStyle>
          <a:p>
            <a:pPr lvl="0"/>
            <a:r>
              <a:rPr lang="en-US" dirty="0"/>
              <a:t>These boxes should </a:t>
            </a:r>
            <a:r>
              <a:rPr lang="en-US" dirty="0" err="1"/>
              <a:t>summarise</a:t>
            </a:r>
            <a:r>
              <a:rPr lang="en-US" dirty="0"/>
              <a:t> the main arguments for each side of the question. </a:t>
            </a:r>
          </a:p>
          <a:p>
            <a:pPr lvl="0"/>
            <a:r>
              <a:rPr lang="en-US" dirty="0"/>
              <a:t>The bullet points should be the same </a:t>
            </a:r>
            <a:r>
              <a:rPr lang="en-US" dirty="0" err="1"/>
              <a:t>colour</a:t>
            </a:r>
            <a:r>
              <a:rPr lang="en-US" dirty="0"/>
              <a:t> as the above box.</a:t>
            </a:r>
          </a:p>
        </p:txBody>
      </p:sp>
      <p:sp>
        <p:nvSpPr>
          <p:cNvPr id="20" name="Title 1">
            <a:extLst>
              <a:ext uri="{FF2B5EF4-FFF2-40B4-BE49-F238E27FC236}">
                <a16:creationId xmlns:a16="http://schemas.microsoft.com/office/drawing/2014/main" id="{8DBB87CC-C2F7-4D7C-8F67-2EED887ADD36}"/>
              </a:ext>
            </a:extLst>
          </p:cNvPr>
          <p:cNvSpPr>
            <a:spLocks noGrp="1"/>
          </p:cNvSpPr>
          <p:nvPr>
            <p:ph type="title" hasCustomPrompt="1"/>
          </p:nvPr>
        </p:nvSpPr>
        <p:spPr>
          <a:xfrm>
            <a:off x="1408123" y="232022"/>
            <a:ext cx="6327748" cy="1038771"/>
          </a:xfrm>
          <a:prstGeom prst="rect">
            <a:avLst/>
          </a:prstGeom>
        </p:spPr>
        <p:txBody>
          <a:bodyPr>
            <a:normAutofit/>
          </a:bodyPr>
          <a:lstStyle>
            <a:lvl1pPr algn="ctr">
              <a:defRPr lang="en-US" sz="2800" b="1" kern="1200" dirty="0">
                <a:solidFill>
                  <a:schemeClr val="bg1"/>
                </a:solidFill>
                <a:latin typeface="+mn-lt"/>
                <a:ea typeface="+mj-ea"/>
                <a:cs typeface="+mj-cs"/>
              </a:defRPr>
            </a:lvl1pPr>
          </a:lstStyle>
          <a:p>
            <a:r>
              <a:rPr lang="en-GB" dirty="0"/>
              <a:t>Copy the Vote Topic Question Here</a:t>
            </a:r>
            <a:endParaRPr lang="en-US" dirty="0"/>
          </a:p>
        </p:txBody>
      </p:sp>
    </p:spTree>
    <p:extLst>
      <p:ext uri="{BB962C8B-B14F-4D97-AF65-F5344CB8AC3E}">
        <p14:creationId xmlns:p14="http://schemas.microsoft.com/office/powerpoint/2010/main" val="13844384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Final Slide">
    <p:spTree>
      <p:nvGrpSpPr>
        <p:cNvPr id="1" name=""/>
        <p:cNvGrpSpPr/>
        <p:nvPr/>
      </p:nvGrpSpPr>
      <p:grpSpPr>
        <a:xfrm>
          <a:off x="0" y="0"/>
          <a:ext cx="0" cy="0"/>
          <a:chOff x="0" y="0"/>
          <a:chExt cx="0" cy="0"/>
        </a:xfrm>
      </p:grpSpPr>
      <p:pic>
        <p:nvPicPr>
          <p:cNvPr id="19" name="Picture 18" descr="A close up of a logo&#10;&#10;Description automatically generated">
            <a:extLst>
              <a:ext uri="{FF2B5EF4-FFF2-40B4-BE49-F238E27FC236}">
                <a16:creationId xmlns:a16="http://schemas.microsoft.com/office/drawing/2014/main" id="{C87B24CF-E1DC-461C-B3CD-4164F9EC5CE5}"/>
              </a:ext>
            </a:extLst>
          </p:cNvPr>
          <p:cNvPicPr>
            <a:picLocks noChangeAspect="1"/>
          </p:cNvPicPr>
          <p:nvPr userDrawn="1"/>
        </p:nvPicPr>
        <p:blipFill rotWithShape="1">
          <a:blip r:embed="rId2" cstate="print">
            <a:extLst>
              <a:ext uri="{28A0092B-C50C-407E-A947-70E740481C1C}">
                <a14:useLocalDpi xmlns:a14="http://schemas.microsoft.com/office/drawing/2010/main"/>
              </a:ext>
            </a:extLst>
          </a:blip>
          <a:srcRect/>
          <a:stretch/>
        </p:blipFill>
        <p:spPr>
          <a:xfrm>
            <a:off x="0" y="0"/>
            <a:ext cx="9144000" cy="1009650"/>
          </a:xfrm>
          <a:prstGeom prst="rect">
            <a:avLst/>
          </a:prstGeom>
        </p:spPr>
      </p:pic>
      <p:sp>
        <p:nvSpPr>
          <p:cNvPr id="2" name="Title 1">
            <a:extLst>
              <a:ext uri="{FF2B5EF4-FFF2-40B4-BE49-F238E27FC236}">
                <a16:creationId xmlns:a16="http://schemas.microsoft.com/office/drawing/2014/main" id="{02C4C5B9-1832-41FB-B9B3-37F0AADA749D}"/>
              </a:ext>
            </a:extLst>
          </p:cNvPr>
          <p:cNvSpPr>
            <a:spLocks noGrp="1"/>
          </p:cNvSpPr>
          <p:nvPr>
            <p:ph type="title"/>
          </p:nvPr>
        </p:nvSpPr>
        <p:spPr>
          <a:xfrm>
            <a:off x="457200" y="274640"/>
            <a:ext cx="8229600" cy="570751"/>
          </a:xfrm>
          <a:prstGeom prst="rect">
            <a:avLst/>
          </a:prstGeom>
        </p:spPr>
        <p:txBody>
          <a:bodyPr/>
          <a:lstStyle/>
          <a:p>
            <a:r>
              <a:rPr lang="en-US"/>
              <a:t>Click to edit Master title style</a:t>
            </a:r>
            <a:endParaRPr lang="en-GB"/>
          </a:p>
        </p:txBody>
      </p:sp>
      <p:sp>
        <p:nvSpPr>
          <p:cNvPr id="3" name="Title Placeholder 1">
            <a:extLst>
              <a:ext uri="{FF2B5EF4-FFF2-40B4-BE49-F238E27FC236}">
                <a16:creationId xmlns:a16="http://schemas.microsoft.com/office/drawing/2014/main" id="{CC5705BC-609F-40A9-9B5F-4537BBAE1D4A}"/>
              </a:ext>
            </a:extLst>
          </p:cNvPr>
          <p:cNvSpPr txBox="1">
            <a:spLocks/>
          </p:cNvSpPr>
          <p:nvPr userDrawn="1"/>
        </p:nvSpPr>
        <p:spPr>
          <a:xfrm>
            <a:off x="457200" y="274640"/>
            <a:ext cx="8229600" cy="57075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700" kern="1200">
                <a:solidFill>
                  <a:schemeClr val="tx1"/>
                </a:solidFill>
                <a:latin typeface="Century Gothic" panose="020B0502020202020204" pitchFamily="34" charset="0"/>
                <a:ea typeface="+mj-ea"/>
                <a:cs typeface="+mj-cs"/>
              </a:defRPr>
            </a:lvl1pPr>
          </a:lstStyle>
          <a:p>
            <a:r>
              <a:rPr lang="en-US"/>
              <a:t>Click to edit Master title style</a:t>
            </a:r>
          </a:p>
        </p:txBody>
      </p:sp>
      <p:sp>
        <p:nvSpPr>
          <p:cNvPr id="4" name="Text Placeholder 2">
            <a:extLst>
              <a:ext uri="{FF2B5EF4-FFF2-40B4-BE49-F238E27FC236}">
                <a16:creationId xmlns:a16="http://schemas.microsoft.com/office/drawing/2014/main" id="{CE2E4906-4E28-4FA0-9CEB-5448120E683C}"/>
              </a:ext>
            </a:extLst>
          </p:cNvPr>
          <p:cNvSpPr>
            <a:spLocks noGrp="1"/>
          </p:cNvSpPr>
          <p:nvPr>
            <p:ph idx="1"/>
          </p:nvPr>
        </p:nvSpPr>
        <p:spPr>
          <a:xfrm>
            <a:off x="457200" y="1600202"/>
            <a:ext cx="8229600" cy="4525963"/>
          </a:xfrm>
          <a:prstGeom prst="rect">
            <a:avLst/>
          </a:prstGeom>
        </p:spPr>
        <p:txBody>
          <a:bodyPr vert="horz" lIns="91440" tIns="45720" rIns="91440" bIns="45720" rtlCol="0">
            <a:normAutofit/>
          </a:bodyPr>
          <a:lstStyle/>
          <a:p>
            <a:pPr lvl="0"/>
            <a:r>
              <a:rPr lang="en-US"/>
              <a:t>Click to edit Master text styles</a:t>
            </a:r>
          </a:p>
        </p:txBody>
      </p:sp>
      <p:sp>
        <p:nvSpPr>
          <p:cNvPr id="5" name="Title 1">
            <a:extLst>
              <a:ext uri="{FF2B5EF4-FFF2-40B4-BE49-F238E27FC236}">
                <a16:creationId xmlns:a16="http://schemas.microsoft.com/office/drawing/2014/main" id="{F4AEA71B-255F-4F3D-92C8-C921634A38CB}"/>
              </a:ext>
            </a:extLst>
          </p:cNvPr>
          <p:cNvSpPr txBox="1">
            <a:spLocks/>
          </p:cNvSpPr>
          <p:nvPr userDrawn="1"/>
        </p:nvSpPr>
        <p:spPr>
          <a:xfrm>
            <a:off x="457200" y="274640"/>
            <a:ext cx="8229600" cy="570751"/>
          </a:xfrm>
          <a:prstGeom prst="rect">
            <a:avLst/>
          </a:prstGeom>
        </p:spPr>
        <p:txBody>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US"/>
              <a:t>Click to edit Master title style</a:t>
            </a:r>
            <a:endParaRPr lang="en-GB"/>
          </a:p>
        </p:txBody>
      </p:sp>
      <p:sp>
        <p:nvSpPr>
          <p:cNvPr id="6" name="Rectangle 5">
            <a:extLst>
              <a:ext uri="{FF2B5EF4-FFF2-40B4-BE49-F238E27FC236}">
                <a16:creationId xmlns:a16="http://schemas.microsoft.com/office/drawing/2014/main" id="{1F559F53-9EF5-4C0D-9516-067B5850D95C}"/>
              </a:ext>
            </a:extLst>
          </p:cNvPr>
          <p:cNvSpPr/>
          <p:nvPr userDrawn="1"/>
        </p:nvSpPr>
        <p:spPr>
          <a:xfrm>
            <a:off x="-2729" y="0"/>
            <a:ext cx="9146730" cy="685800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32" name="Rectangle 31">
            <a:extLst>
              <a:ext uri="{FF2B5EF4-FFF2-40B4-BE49-F238E27FC236}">
                <a16:creationId xmlns:a16="http://schemas.microsoft.com/office/drawing/2014/main" id="{11B483E5-5BFA-43E9-A4AF-C8CA177AEE6A}"/>
              </a:ext>
            </a:extLst>
          </p:cNvPr>
          <p:cNvSpPr/>
          <p:nvPr userDrawn="1"/>
        </p:nvSpPr>
        <p:spPr>
          <a:xfrm flipH="1">
            <a:off x="-2729" y="954251"/>
            <a:ext cx="9146729" cy="5903749"/>
          </a:xfrm>
          <a:prstGeom prst="rect">
            <a:avLst/>
          </a:prstGeom>
          <a:gradFill flip="none" rotWithShape="1">
            <a:gsLst>
              <a:gs pos="100000">
                <a:srgbClr val="EF3340">
                  <a:alpha val="23000"/>
                </a:srgbClr>
              </a:gs>
              <a:gs pos="75000">
                <a:schemeClr val="accent2">
                  <a:alpha val="23000"/>
                </a:schemeClr>
              </a:gs>
              <a:gs pos="25000">
                <a:srgbClr val="80A0F2">
                  <a:alpha val="23000"/>
                </a:srgbClr>
              </a:gs>
              <a:gs pos="0">
                <a:schemeClr val="tx2">
                  <a:alpha val="23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33" name="Rectangle 32">
            <a:extLst>
              <a:ext uri="{FF2B5EF4-FFF2-40B4-BE49-F238E27FC236}">
                <a16:creationId xmlns:a16="http://schemas.microsoft.com/office/drawing/2014/main" id="{142DDA60-890F-4FF0-B013-CF93ABC68943}"/>
              </a:ext>
            </a:extLst>
          </p:cNvPr>
          <p:cNvSpPr/>
          <p:nvPr userDrawn="1"/>
        </p:nvSpPr>
        <p:spPr>
          <a:xfrm>
            <a:off x="-2729" y="-10801"/>
            <a:ext cx="9144000" cy="1023729"/>
          </a:xfrm>
          <a:prstGeom prst="rect">
            <a:avLst/>
          </a:prstGeom>
          <a:gradFill flip="none" rotWithShape="1">
            <a:gsLst>
              <a:gs pos="100000">
                <a:srgbClr val="EF3340"/>
              </a:gs>
              <a:gs pos="96000">
                <a:schemeClr val="accent2"/>
              </a:gs>
              <a:gs pos="24800">
                <a:srgbClr val="80A0F2"/>
              </a:gs>
              <a:gs pos="0">
                <a:schemeClr val="tx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18" name="Pentagon 20">
            <a:extLst>
              <a:ext uri="{FF2B5EF4-FFF2-40B4-BE49-F238E27FC236}">
                <a16:creationId xmlns:a16="http://schemas.microsoft.com/office/drawing/2014/main" id="{B307EECC-4F69-40D8-967A-CE69F4414557}"/>
              </a:ext>
            </a:extLst>
          </p:cNvPr>
          <p:cNvSpPr/>
          <p:nvPr userDrawn="1"/>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800" b="1" dirty="0">
              <a:solidFill>
                <a:schemeClr val="bg1"/>
              </a:solidFill>
              <a:latin typeface="Century Gothic" charset="0"/>
              <a:ea typeface="Century Gothic" charset="0"/>
              <a:cs typeface="Century Gothic" charset="0"/>
            </a:endParaRPr>
          </a:p>
        </p:txBody>
      </p:sp>
      <p:pic>
        <p:nvPicPr>
          <p:cNvPr id="21" name="Picture 20" descr="A picture containing clock&#10;&#10;Description automatically generated">
            <a:extLst>
              <a:ext uri="{FF2B5EF4-FFF2-40B4-BE49-F238E27FC236}">
                <a16:creationId xmlns:a16="http://schemas.microsoft.com/office/drawing/2014/main" id="{26CC8CBC-EC87-4182-88DC-4A8F10DD3607}"/>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8233788" y="110696"/>
            <a:ext cx="747652" cy="802337"/>
          </a:xfrm>
          <a:prstGeom prst="rect">
            <a:avLst/>
          </a:prstGeom>
        </p:spPr>
      </p:pic>
      <p:pic>
        <p:nvPicPr>
          <p:cNvPr id="10" name="Picture 9" descr="A picture containing fence&#10;&#10;Description automatically generated">
            <a:extLst>
              <a:ext uri="{FF2B5EF4-FFF2-40B4-BE49-F238E27FC236}">
                <a16:creationId xmlns:a16="http://schemas.microsoft.com/office/drawing/2014/main" id="{2727C0FB-80FD-4B53-80E7-A724CBA5FDAD}"/>
              </a:ext>
            </a:extLst>
          </p:cNvPr>
          <p:cNvPicPr>
            <a:picLocks noChangeAspect="1"/>
          </p:cNvPicPr>
          <p:nvPr userDrawn="1"/>
        </p:nvPicPr>
        <p:blipFill>
          <a:blip r:embed="rId4">
            <a:alphaModFix amt="50000"/>
          </a:blip>
          <a:stretch>
            <a:fillRect/>
          </a:stretch>
        </p:blipFill>
        <p:spPr>
          <a:xfrm>
            <a:off x="29047" y="-15939"/>
            <a:ext cx="6101081" cy="6913518"/>
          </a:xfrm>
          <a:prstGeom prst="rect">
            <a:avLst/>
          </a:prstGeom>
        </p:spPr>
      </p:pic>
      <p:pic>
        <p:nvPicPr>
          <p:cNvPr id="11" name="Graphic 10">
            <a:extLst>
              <a:ext uri="{FF2B5EF4-FFF2-40B4-BE49-F238E27FC236}">
                <a16:creationId xmlns:a16="http://schemas.microsoft.com/office/drawing/2014/main" id="{BAF65913-2AE2-49AD-9695-762C372CE654}"/>
              </a:ext>
            </a:extLst>
          </p:cNvPr>
          <p:cNvPicPr>
            <a:picLocks noChangeAspect="1"/>
          </p:cNvPicPr>
          <p:nvPr userDrawn="1"/>
        </p:nvPicPr>
        <p:blipFill>
          <a:blip r:embed="rId5">
            <a:alphaModFix amt="32000"/>
            <a:extLst>
              <a:ext uri="{96DAC541-7B7A-43D3-8B79-37D633B846F1}">
                <asvg:svgBlip xmlns:asvg="http://schemas.microsoft.com/office/drawing/2016/SVG/main" r:embed="rId6"/>
              </a:ext>
            </a:extLst>
          </a:blip>
          <a:stretch>
            <a:fillRect/>
          </a:stretch>
        </p:blipFill>
        <p:spPr>
          <a:xfrm rot="391057">
            <a:off x="601027" y="-177752"/>
            <a:ext cx="4761052" cy="7474076"/>
          </a:xfrm>
          <a:prstGeom prst="rect">
            <a:avLst/>
          </a:prstGeom>
        </p:spPr>
      </p:pic>
      <p:sp>
        <p:nvSpPr>
          <p:cNvPr id="12" name="Slide Number Placeholder 1">
            <a:extLst>
              <a:ext uri="{FF2B5EF4-FFF2-40B4-BE49-F238E27FC236}">
                <a16:creationId xmlns:a16="http://schemas.microsoft.com/office/drawing/2014/main" id="{7F053F30-4220-437B-BB38-77D572AA0F18}"/>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a:t>
            </a:r>
          </a:p>
        </p:txBody>
      </p:sp>
      <p:sp>
        <p:nvSpPr>
          <p:cNvPr id="13" name="Shape 114">
            <a:extLst>
              <a:ext uri="{FF2B5EF4-FFF2-40B4-BE49-F238E27FC236}">
                <a16:creationId xmlns:a16="http://schemas.microsoft.com/office/drawing/2014/main" id="{FC42C05C-4CE7-4397-ABFD-FFFFDF4FEE09}"/>
              </a:ext>
            </a:extLst>
          </p:cNvPr>
          <p:cNvSpPr/>
          <p:nvPr userDrawn="1"/>
        </p:nvSpPr>
        <p:spPr>
          <a:xfrm>
            <a:off x="796573" y="22069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Vote! </a:t>
            </a:r>
          </a:p>
        </p:txBody>
      </p:sp>
      <p:sp>
        <p:nvSpPr>
          <p:cNvPr id="15" name="Shape 246">
            <a:extLst>
              <a:ext uri="{FF2B5EF4-FFF2-40B4-BE49-F238E27FC236}">
                <a16:creationId xmlns:a16="http://schemas.microsoft.com/office/drawing/2014/main" id="{28CDD410-91D4-428A-9093-8BAF972DFC41}"/>
              </a:ext>
            </a:extLst>
          </p:cNvPr>
          <p:cNvSpPr txBox="1">
            <a:spLocks/>
          </p:cNvSpPr>
          <p:nvPr userDrawn="1"/>
        </p:nvSpPr>
        <p:spPr>
          <a:xfrm>
            <a:off x="1295636" y="1216864"/>
            <a:ext cx="6552728" cy="792087"/>
          </a:xfrm>
          <a:prstGeom prst="rect">
            <a:avLst/>
          </a:prstGeom>
          <a:noFill/>
          <a:ln>
            <a:noFill/>
          </a:ln>
        </p:spPr>
        <p:txBody>
          <a:bodyPr lIns="91425" tIns="45700" rIns="91425" bIns="45700" anchor="t" anchorCtr="0">
            <a:noAutofit/>
          </a:bodyPr>
          <a:lstStyle>
            <a:lvl1pPr algn="l" defTabSz="457200" rtl="0" eaLnBrk="1" latinLnBrk="0" hangingPunct="1">
              <a:spcBef>
                <a:spcPct val="0"/>
              </a:spcBef>
              <a:buNone/>
              <a:defRPr sz="2800" b="1" kern="1200">
                <a:solidFill>
                  <a:schemeClr val="tx1"/>
                </a:solidFill>
                <a:latin typeface="+mn-lt"/>
                <a:ea typeface="+mj-ea"/>
                <a:cs typeface="+mj-cs"/>
              </a:defRPr>
            </a:lvl1pPr>
          </a:lstStyle>
          <a:p>
            <a:pPr algn="ctr">
              <a:spcBef>
                <a:spcPts val="0"/>
              </a:spcBef>
              <a:buClr>
                <a:srgbClr val="2D2D2D"/>
              </a:buClr>
              <a:buSzPct val="25000"/>
              <a:buFont typeface="Calibri"/>
              <a:buNone/>
            </a:pPr>
            <a:r>
              <a:rPr lang="en-GB" dirty="0">
                <a:latin typeface="Century Gothic" panose="020B0502020202020204" pitchFamily="34" charset="0"/>
                <a:ea typeface="Lato" panose="020F0502020204030203" pitchFamily="34" charset="0"/>
                <a:cs typeface="Lato" panose="020F0502020204030203" pitchFamily="34" charset="0"/>
                <a:sym typeface="Calibri"/>
              </a:rPr>
              <a:t>Vote Now on…</a:t>
            </a:r>
            <a:br>
              <a:rPr lang="en-GB" dirty="0">
                <a:latin typeface="Century Gothic" panose="020B0502020202020204" pitchFamily="34" charset="0"/>
                <a:ea typeface="Lato" panose="020F0502020204030203" pitchFamily="34" charset="0"/>
                <a:cs typeface="Lato" panose="020F0502020204030203" pitchFamily="34" charset="0"/>
                <a:sym typeface="Calibri"/>
              </a:rPr>
            </a:br>
            <a:br>
              <a:rPr lang="en-GB" dirty="0">
                <a:latin typeface="Century Gothic" panose="020B0502020202020204" pitchFamily="34" charset="0"/>
                <a:ea typeface="Lato" panose="020F0502020204030203" pitchFamily="34" charset="0"/>
                <a:cs typeface="Lato" panose="020F0502020204030203" pitchFamily="34" charset="0"/>
                <a:sym typeface="Calibri"/>
              </a:rPr>
            </a:br>
            <a:r>
              <a:rPr lang="en-GB" u="sng" dirty="0">
                <a:latin typeface="Century Gothic" panose="020B0502020202020204" pitchFamily="34" charset="0"/>
                <a:ea typeface="Lato" panose="020F0502020204030203" pitchFamily="34" charset="0"/>
                <a:cs typeface="Lato" panose="020F0502020204030203" pitchFamily="34" charset="0"/>
                <a:sym typeface="Calibri"/>
              </a:rPr>
              <a:t>www.votesforschools.com</a:t>
            </a:r>
            <a:r>
              <a:rPr lang="en-GB" dirty="0">
                <a:latin typeface="Century Gothic" panose="020B0502020202020204" pitchFamily="34" charset="0"/>
                <a:ea typeface="Lato" panose="020F0502020204030203" pitchFamily="34" charset="0"/>
                <a:cs typeface="Lato" panose="020F0502020204030203" pitchFamily="34" charset="0"/>
                <a:sym typeface="Calibri"/>
              </a:rPr>
              <a:t> </a:t>
            </a:r>
          </a:p>
        </p:txBody>
      </p:sp>
      <p:sp>
        <p:nvSpPr>
          <p:cNvPr id="16" name="Shape 246">
            <a:extLst>
              <a:ext uri="{FF2B5EF4-FFF2-40B4-BE49-F238E27FC236}">
                <a16:creationId xmlns:a16="http://schemas.microsoft.com/office/drawing/2014/main" id="{FB33B8C5-F647-4CC2-AC83-F047E8C62834}"/>
              </a:ext>
            </a:extLst>
          </p:cNvPr>
          <p:cNvSpPr txBox="1">
            <a:spLocks/>
          </p:cNvSpPr>
          <p:nvPr userDrawn="1"/>
        </p:nvSpPr>
        <p:spPr>
          <a:xfrm>
            <a:off x="2517062" y="5340594"/>
            <a:ext cx="4109877" cy="434967"/>
          </a:xfrm>
          <a:prstGeom prst="rect">
            <a:avLst/>
          </a:prstGeom>
          <a:noFill/>
          <a:ln>
            <a:noFill/>
          </a:ln>
        </p:spPr>
        <p:txBody>
          <a:bodyPr vert="horz" lIns="91425" tIns="45700" rIns="91425" bIns="45700" rtlCol="0" anchor="t" anchorCtr="0">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spcBef>
                <a:spcPts val="0"/>
              </a:spcBef>
              <a:buClr>
                <a:srgbClr val="2D2D2D"/>
              </a:buClr>
              <a:buSzPct val="25000"/>
              <a:buFont typeface="Calibri"/>
              <a:buNone/>
            </a:pPr>
            <a:r>
              <a:rPr lang="en-GB" sz="2400" b="1" dirty="0">
                <a:latin typeface="Century Gothic" panose="020B0502020202020204" pitchFamily="34" charset="0"/>
                <a:ea typeface="Lato" panose="020F0502020204030203" pitchFamily="34" charset="0"/>
                <a:cs typeface="Lato" panose="020F0502020204030203" pitchFamily="34" charset="0"/>
                <a:sym typeface="Calibri"/>
              </a:rPr>
              <a:t>To have your voice heard!</a:t>
            </a:r>
          </a:p>
        </p:txBody>
      </p:sp>
      <p:pic>
        <p:nvPicPr>
          <p:cNvPr id="29" name="Picture 28" descr="A picture containing clock, drawing&#10;&#10;Description automatically generated">
            <a:extLst>
              <a:ext uri="{FF2B5EF4-FFF2-40B4-BE49-F238E27FC236}">
                <a16:creationId xmlns:a16="http://schemas.microsoft.com/office/drawing/2014/main" id="{95756701-168C-405F-A315-1C7AFD70C965}"/>
              </a:ext>
            </a:extLst>
          </p:cNvPr>
          <p:cNvPicPr>
            <a:picLocks noChangeAspect="1"/>
          </p:cNvPicPr>
          <p:nvPr userDrawn="1"/>
        </p:nvPicPr>
        <p:blipFill>
          <a:blip r:embed="rId7" cstate="print">
            <a:extLst>
              <a:ext uri="{28A0092B-C50C-407E-A947-70E740481C1C}">
                <a14:useLocalDpi xmlns:a14="http://schemas.microsoft.com/office/drawing/2010/main"/>
              </a:ext>
            </a:extLst>
          </a:blip>
          <a:stretch>
            <a:fillRect/>
          </a:stretch>
        </p:blipFill>
        <p:spPr>
          <a:xfrm>
            <a:off x="140619" y="205815"/>
            <a:ext cx="316581" cy="489089"/>
          </a:xfrm>
          <a:prstGeom prst="rect">
            <a:avLst/>
          </a:prstGeom>
        </p:spPr>
      </p:pic>
    </p:spTree>
    <p:extLst>
      <p:ext uri="{BB962C8B-B14F-4D97-AF65-F5344CB8AC3E}">
        <p14:creationId xmlns:p14="http://schemas.microsoft.com/office/powerpoint/2010/main" val="204076616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With tick">
    <p:spTree>
      <p:nvGrpSpPr>
        <p:cNvPr id="1" name=""/>
        <p:cNvGrpSpPr/>
        <p:nvPr/>
      </p:nvGrpSpPr>
      <p:grpSpPr>
        <a:xfrm>
          <a:off x="0" y="0"/>
          <a:ext cx="0" cy="0"/>
          <a:chOff x="0" y="0"/>
          <a:chExt cx="0" cy="0"/>
        </a:xfrm>
      </p:grpSpPr>
      <p:sp>
        <p:nvSpPr>
          <p:cNvPr id="4" name="Text Placeholder 2">
            <a:extLst>
              <a:ext uri="{FF2B5EF4-FFF2-40B4-BE49-F238E27FC236}">
                <a16:creationId xmlns:a16="http://schemas.microsoft.com/office/drawing/2014/main" id="{CE2E4906-4E28-4FA0-9CEB-5448120E683C}"/>
              </a:ext>
            </a:extLst>
          </p:cNvPr>
          <p:cNvSpPr>
            <a:spLocks noGrp="1"/>
          </p:cNvSpPr>
          <p:nvPr>
            <p:ph idx="1"/>
          </p:nvPr>
        </p:nvSpPr>
        <p:spPr>
          <a:xfrm>
            <a:off x="457200" y="1600202"/>
            <a:ext cx="8229600" cy="4525963"/>
          </a:xfrm>
          <a:prstGeom prst="rect">
            <a:avLst/>
          </a:prstGeom>
        </p:spPr>
        <p:txBody>
          <a:bodyPr vert="horz" lIns="91440" tIns="45720" rIns="91440" bIns="45720" rtlCol="0">
            <a:normAutofit/>
          </a:bodyPr>
          <a:lstStyle/>
          <a:p>
            <a:pPr lvl="0"/>
            <a:r>
              <a:rPr lang="en-US"/>
              <a:t>Click to edit Master text styles</a:t>
            </a:r>
          </a:p>
        </p:txBody>
      </p:sp>
      <p:sp>
        <p:nvSpPr>
          <p:cNvPr id="6" name="Rectangle 5">
            <a:extLst>
              <a:ext uri="{FF2B5EF4-FFF2-40B4-BE49-F238E27FC236}">
                <a16:creationId xmlns:a16="http://schemas.microsoft.com/office/drawing/2014/main" id="{1F559F53-9EF5-4C0D-9516-067B5850D95C}"/>
              </a:ext>
            </a:extLst>
          </p:cNvPr>
          <p:cNvSpPr/>
          <p:nvPr userDrawn="1"/>
        </p:nvSpPr>
        <p:spPr>
          <a:xfrm>
            <a:off x="0" y="0"/>
            <a:ext cx="9144000" cy="685800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2" name="Rectangle 11">
            <a:extLst>
              <a:ext uri="{FF2B5EF4-FFF2-40B4-BE49-F238E27FC236}">
                <a16:creationId xmlns:a16="http://schemas.microsoft.com/office/drawing/2014/main" id="{707C17DF-5EF7-444F-A2CF-22FBD0035C00}"/>
              </a:ext>
            </a:extLst>
          </p:cNvPr>
          <p:cNvSpPr/>
          <p:nvPr userDrawn="1"/>
        </p:nvSpPr>
        <p:spPr>
          <a:xfrm>
            <a:off x="0" y="0"/>
            <a:ext cx="9144000" cy="1023729"/>
          </a:xfrm>
          <a:prstGeom prst="rect">
            <a:avLst/>
          </a:prstGeom>
          <a:gradFill flip="none" rotWithShape="1">
            <a:gsLst>
              <a:gs pos="35000">
                <a:srgbClr val="80DBE0"/>
              </a:gs>
              <a:gs pos="65000">
                <a:srgbClr val="DC449E"/>
              </a:gs>
              <a:gs pos="0">
                <a:srgbClr val="42CACA"/>
              </a:gs>
              <a:gs pos="100000">
                <a:srgbClr val="B9196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13" name="Picture 12" descr="A picture containing clock&#10;&#10;Description automatically generated">
            <a:extLst>
              <a:ext uri="{FF2B5EF4-FFF2-40B4-BE49-F238E27FC236}">
                <a16:creationId xmlns:a16="http://schemas.microsoft.com/office/drawing/2014/main" id="{0B8EDE31-1941-429F-A4B7-233F7251BC99}"/>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233788" y="110695"/>
            <a:ext cx="747652" cy="802337"/>
          </a:xfrm>
          <a:prstGeom prst="rect">
            <a:avLst/>
          </a:prstGeom>
        </p:spPr>
      </p:pic>
      <p:sp>
        <p:nvSpPr>
          <p:cNvPr id="14" name="Slide Number Placeholder 1">
            <a:extLst>
              <a:ext uri="{FF2B5EF4-FFF2-40B4-BE49-F238E27FC236}">
                <a16:creationId xmlns:a16="http://schemas.microsoft.com/office/drawing/2014/main" id="{BB91530B-435F-4C0F-AD5E-E5DFF90D2D42}"/>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©VotesforColleges2020</a:t>
            </a:r>
          </a:p>
        </p:txBody>
      </p:sp>
      <p:pic>
        <p:nvPicPr>
          <p:cNvPr id="11" name="Graphic 10">
            <a:extLst>
              <a:ext uri="{FF2B5EF4-FFF2-40B4-BE49-F238E27FC236}">
                <a16:creationId xmlns:a16="http://schemas.microsoft.com/office/drawing/2014/main" id="{BAF65913-2AE2-49AD-9695-762C372CE654}"/>
              </a:ext>
            </a:extLst>
          </p:cNvPr>
          <p:cNvPicPr>
            <a:picLocks noChangeAspect="1"/>
          </p:cNvPicPr>
          <p:nvPr userDrawn="1"/>
        </p:nvPicPr>
        <p:blipFill>
          <a:blip r:embed="rId3">
            <a:alphaModFix amt="32000"/>
            <a:extLst>
              <a:ext uri="{96DAC541-7B7A-43D3-8B79-37D633B846F1}">
                <asvg:svgBlip xmlns:asvg="http://schemas.microsoft.com/office/drawing/2016/SVG/main" r:embed="rId4"/>
              </a:ext>
            </a:extLst>
          </a:blip>
          <a:stretch>
            <a:fillRect/>
          </a:stretch>
        </p:blipFill>
        <p:spPr>
          <a:xfrm rot="391057">
            <a:off x="601027" y="-177752"/>
            <a:ext cx="4761052" cy="7474076"/>
          </a:xfrm>
          <a:prstGeom prst="rect">
            <a:avLst/>
          </a:prstGeom>
        </p:spPr>
      </p:pic>
      <p:pic>
        <p:nvPicPr>
          <p:cNvPr id="10" name="Picture 9" descr="A picture containing fence&#10;&#10;Description automatically generated">
            <a:extLst>
              <a:ext uri="{FF2B5EF4-FFF2-40B4-BE49-F238E27FC236}">
                <a16:creationId xmlns:a16="http://schemas.microsoft.com/office/drawing/2014/main" id="{2727C0FB-80FD-4B53-80E7-A724CBA5FDAD}"/>
              </a:ext>
            </a:extLst>
          </p:cNvPr>
          <p:cNvPicPr>
            <a:picLocks noChangeAspect="1"/>
          </p:cNvPicPr>
          <p:nvPr userDrawn="1"/>
        </p:nvPicPr>
        <p:blipFill>
          <a:blip r:embed="rId5">
            <a:alphaModFix amt="50000"/>
          </a:blip>
          <a:stretch>
            <a:fillRect/>
          </a:stretch>
        </p:blipFill>
        <p:spPr>
          <a:xfrm>
            <a:off x="29047" y="-15939"/>
            <a:ext cx="6101081" cy="6913518"/>
          </a:xfrm>
          <a:prstGeom prst="rect">
            <a:avLst/>
          </a:prstGeom>
        </p:spPr>
      </p:pic>
      <p:sp>
        <p:nvSpPr>
          <p:cNvPr id="15" name="Text Placeholder 14">
            <a:extLst>
              <a:ext uri="{FF2B5EF4-FFF2-40B4-BE49-F238E27FC236}">
                <a16:creationId xmlns:a16="http://schemas.microsoft.com/office/drawing/2014/main" id="{E18B6666-79F6-455F-84AB-BD3C1DFE49DB}"/>
              </a:ext>
            </a:extLst>
          </p:cNvPr>
          <p:cNvSpPr>
            <a:spLocks noGrp="1"/>
          </p:cNvSpPr>
          <p:nvPr>
            <p:ph type="body" sz="quarter" idx="10"/>
          </p:nvPr>
        </p:nvSpPr>
        <p:spPr>
          <a:xfrm>
            <a:off x="755934" y="181055"/>
            <a:ext cx="7739062" cy="571500"/>
          </a:xfrm>
          <a:prstGeom prst="rect">
            <a:avLst/>
          </a:prstGeom>
        </p:spPr>
        <p:txBody>
          <a:bodyPr anchor="ctr"/>
          <a:lstStyle>
            <a:lvl1pPr marL="0" indent="0">
              <a:buNone/>
              <a:defRPr sz="2500" b="1">
                <a:solidFill>
                  <a:schemeClr val="bg1"/>
                </a:solidFill>
              </a:defRPr>
            </a:lvl1pPr>
            <a:lvl2pPr>
              <a:defRPr sz="2500" b="1">
                <a:solidFill>
                  <a:schemeClr val="bg1"/>
                </a:solidFill>
              </a:defRPr>
            </a:lvl2pPr>
            <a:lvl3pPr>
              <a:defRPr sz="2500" b="1">
                <a:solidFill>
                  <a:schemeClr val="bg1"/>
                </a:solidFill>
              </a:defRPr>
            </a:lvl3pPr>
            <a:lvl4pPr>
              <a:defRPr sz="2500" b="1">
                <a:solidFill>
                  <a:schemeClr val="bg1"/>
                </a:solidFill>
              </a:defRPr>
            </a:lvl4pPr>
            <a:lvl5pPr>
              <a:defRPr sz="2500" b="1">
                <a:solidFill>
                  <a:schemeClr val="bg1"/>
                </a:solidFill>
              </a:defRPr>
            </a:lvl5pPr>
          </a:lstStyle>
          <a:p>
            <a:pPr lvl="0"/>
            <a:r>
              <a:rPr lang="en-US" dirty="0"/>
              <a:t>Click to edit Master text styles</a:t>
            </a:r>
          </a:p>
        </p:txBody>
      </p:sp>
    </p:spTree>
    <p:extLst>
      <p:ext uri="{BB962C8B-B14F-4D97-AF65-F5344CB8AC3E}">
        <p14:creationId xmlns:p14="http://schemas.microsoft.com/office/powerpoint/2010/main" val="71877611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Blank">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26096CFA-6BBB-4AE2-9ECD-BA3E5F4EEB9B}"/>
              </a:ext>
            </a:extLst>
          </p:cNvPr>
          <p:cNvSpPr/>
          <p:nvPr/>
        </p:nvSpPr>
        <p:spPr>
          <a:xfrm>
            <a:off x="0" y="1016000"/>
            <a:ext cx="9144000" cy="586232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6" name="Slide Number Placeholder 1">
            <a:extLst>
              <a:ext uri="{FF2B5EF4-FFF2-40B4-BE49-F238E27FC236}">
                <a16:creationId xmlns:a16="http://schemas.microsoft.com/office/drawing/2014/main" id="{3AFFA8F0-1237-4292-B6DD-9E185CE9FAB2}"/>
              </a:ext>
            </a:extLst>
          </p:cNvPr>
          <p:cNvSpPr txBox="1">
            <a:spLocks/>
          </p:cNvSpPr>
          <p:nvPr/>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a:t>
            </a:r>
          </a:p>
        </p:txBody>
      </p:sp>
    </p:spTree>
    <p:extLst>
      <p:ext uri="{BB962C8B-B14F-4D97-AF65-F5344CB8AC3E}">
        <p14:creationId xmlns:p14="http://schemas.microsoft.com/office/powerpoint/2010/main" val="74701780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26096CFA-6BBB-4AE2-9ECD-BA3E5F4EEB9B}"/>
              </a:ext>
            </a:extLst>
          </p:cNvPr>
          <p:cNvSpPr/>
          <p:nvPr/>
        </p:nvSpPr>
        <p:spPr>
          <a:xfrm>
            <a:off x="0" y="1016000"/>
            <a:ext cx="9144000" cy="586232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6" name="Slide Number Placeholder 1">
            <a:extLst>
              <a:ext uri="{FF2B5EF4-FFF2-40B4-BE49-F238E27FC236}">
                <a16:creationId xmlns:a16="http://schemas.microsoft.com/office/drawing/2014/main" id="{3AFFA8F0-1237-4292-B6DD-9E185CE9FAB2}"/>
              </a:ext>
            </a:extLst>
          </p:cNvPr>
          <p:cNvSpPr txBox="1">
            <a:spLocks/>
          </p:cNvSpPr>
          <p:nvPr/>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a:t>
            </a:r>
          </a:p>
        </p:txBody>
      </p:sp>
    </p:spTree>
    <p:extLst>
      <p:ext uri="{BB962C8B-B14F-4D97-AF65-F5344CB8AC3E}">
        <p14:creationId xmlns:p14="http://schemas.microsoft.com/office/powerpoint/2010/main" val="62368343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With Tick">
    <p:spTree>
      <p:nvGrpSpPr>
        <p:cNvPr id="1" name=""/>
        <p:cNvGrpSpPr/>
        <p:nvPr/>
      </p:nvGrpSpPr>
      <p:grpSpPr>
        <a:xfrm>
          <a:off x="0" y="0"/>
          <a:ext cx="0" cy="0"/>
          <a:chOff x="0" y="0"/>
          <a:chExt cx="0" cy="0"/>
        </a:xfrm>
      </p:grpSpPr>
    </p:spTree>
    <p:extLst>
      <p:ext uri="{BB962C8B-B14F-4D97-AF65-F5344CB8AC3E}">
        <p14:creationId xmlns:p14="http://schemas.microsoft.com/office/powerpoint/2010/main" val="4213873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olour Backgroun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1848B3C-FB25-418A-8BCE-4847297EC6EA}"/>
              </a:ext>
            </a:extLst>
          </p:cNvPr>
          <p:cNvSpPr/>
          <p:nvPr/>
        </p:nvSpPr>
        <p:spPr>
          <a:xfrm>
            <a:off x="-2" y="845390"/>
            <a:ext cx="9144002" cy="6012609"/>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3" name="Rectangle 12">
            <a:extLst>
              <a:ext uri="{FF2B5EF4-FFF2-40B4-BE49-F238E27FC236}">
                <a16:creationId xmlns:a16="http://schemas.microsoft.com/office/drawing/2014/main" id="{BFEE0254-2D4B-4326-B034-3D4DF139FD03}"/>
              </a:ext>
            </a:extLst>
          </p:cNvPr>
          <p:cNvSpPr/>
          <p:nvPr/>
        </p:nvSpPr>
        <p:spPr>
          <a:xfrm flipH="1">
            <a:off x="-1" y="913033"/>
            <a:ext cx="9144000" cy="5944967"/>
          </a:xfrm>
          <a:prstGeom prst="rect">
            <a:avLst/>
          </a:prstGeom>
          <a:gradFill flip="none" rotWithShape="1">
            <a:gsLst>
              <a:gs pos="100000">
                <a:schemeClr val="tx2">
                  <a:alpha val="23000"/>
                </a:schemeClr>
              </a:gs>
              <a:gs pos="0">
                <a:schemeClr val="accent5">
                  <a:lumMod val="75000"/>
                  <a:alpha val="23000"/>
                </a:schemeClr>
              </a:gs>
              <a:gs pos="75000">
                <a:srgbClr val="BC66ED">
                  <a:alpha val="23000"/>
                </a:srgbClr>
              </a:gs>
              <a:gs pos="25000">
                <a:srgbClr val="9AE7D7">
                  <a:alpha val="23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12" name="Rectangle 11">
            <a:extLst>
              <a:ext uri="{FF2B5EF4-FFF2-40B4-BE49-F238E27FC236}">
                <a16:creationId xmlns:a16="http://schemas.microsoft.com/office/drawing/2014/main" id="{55757F20-4BE4-4ED0-B7F0-2A00A758BB0D}"/>
              </a:ext>
            </a:extLst>
          </p:cNvPr>
          <p:cNvSpPr/>
          <p:nvPr/>
        </p:nvSpPr>
        <p:spPr>
          <a:xfrm>
            <a:off x="0" y="0"/>
            <a:ext cx="9144000" cy="1023729"/>
          </a:xfrm>
          <a:prstGeom prst="rect">
            <a:avLst/>
          </a:prstGeom>
          <a:gradFill flip="none" rotWithShape="1">
            <a:gsLst>
              <a:gs pos="75000">
                <a:srgbClr val="BC66ED"/>
              </a:gs>
              <a:gs pos="25000">
                <a:srgbClr val="9AE7D7"/>
              </a:gs>
              <a:gs pos="100000">
                <a:schemeClr val="tx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11" name="Picture 10" descr="A picture containing clock&#10;&#10;Description automatically generated">
            <a:extLst>
              <a:ext uri="{FF2B5EF4-FFF2-40B4-BE49-F238E27FC236}">
                <a16:creationId xmlns:a16="http://schemas.microsoft.com/office/drawing/2014/main" id="{AAFE0664-0E78-4A87-A12C-D21C21F01BED}"/>
              </a:ext>
            </a:extLst>
          </p:cNvPr>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8233788" y="110696"/>
            <a:ext cx="747652" cy="802337"/>
          </a:xfrm>
          <a:prstGeom prst="rect">
            <a:avLst/>
          </a:prstGeom>
        </p:spPr>
      </p:pic>
      <p:pic>
        <p:nvPicPr>
          <p:cNvPr id="7" name="Picture 6" descr="A picture containing fence&#10;&#10;Description automatically generated">
            <a:extLst>
              <a:ext uri="{FF2B5EF4-FFF2-40B4-BE49-F238E27FC236}">
                <a16:creationId xmlns:a16="http://schemas.microsoft.com/office/drawing/2014/main" id="{B548022B-F02C-49AC-B4D7-A5B1F6F1116E}"/>
              </a:ext>
            </a:extLst>
          </p:cNvPr>
          <p:cNvPicPr>
            <a:picLocks noChangeAspect="1"/>
          </p:cNvPicPr>
          <p:nvPr/>
        </p:nvPicPr>
        <p:blipFill>
          <a:blip r:embed="rId3">
            <a:alphaModFix amt="50000"/>
          </a:blip>
          <a:stretch>
            <a:fillRect/>
          </a:stretch>
        </p:blipFill>
        <p:spPr>
          <a:xfrm>
            <a:off x="29047" y="-15939"/>
            <a:ext cx="6101081" cy="6913518"/>
          </a:xfrm>
          <a:prstGeom prst="rect">
            <a:avLst/>
          </a:prstGeom>
        </p:spPr>
      </p:pic>
      <p:pic>
        <p:nvPicPr>
          <p:cNvPr id="8" name="Graphic 7">
            <a:extLst>
              <a:ext uri="{FF2B5EF4-FFF2-40B4-BE49-F238E27FC236}">
                <a16:creationId xmlns:a16="http://schemas.microsoft.com/office/drawing/2014/main" id="{FF930127-923E-4A11-B7EA-F1267120B940}"/>
              </a:ext>
            </a:extLst>
          </p:cNvPr>
          <p:cNvPicPr>
            <a:picLocks noChangeAspect="1"/>
          </p:cNvPicPr>
          <p:nvPr/>
        </p:nvPicPr>
        <p:blipFill>
          <a:blip r:embed="rId4">
            <a:alphaModFix amt="32000"/>
            <a:extLst>
              <a:ext uri="{96DAC541-7B7A-43D3-8B79-37D633B846F1}">
                <asvg:svgBlip xmlns:asvg="http://schemas.microsoft.com/office/drawing/2016/SVG/main" r:embed="rId5"/>
              </a:ext>
            </a:extLst>
          </a:blip>
          <a:stretch>
            <a:fillRect/>
          </a:stretch>
        </p:blipFill>
        <p:spPr>
          <a:xfrm rot="391057">
            <a:off x="601027" y="-177752"/>
            <a:ext cx="4761052" cy="7474076"/>
          </a:xfrm>
          <a:prstGeom prst="rect">
            <a:avLst/>
          </a:prstGeom>
        </p:spPr>
      </p:pic>
      <p:sp>
        <p:nvSpPr>
          <p:cNvPr id="10" name="Slide Number Placeholder 1">
            <a:extLst>
              <a:ext uri="{FF2B5EF4-FFF2-40B4-BE49-F238E27FC236}">
                <a16:creationId xmlns:a16="http://schemas.microsoft.com/office/drawing/2014/main" id="{46EB4C03-6489-4CF9-A6DB-B41C39B20B26}"/>
              </a:ext>
            </a:extLst>
          </p:cNvPr>
          <p:cNvSpPr txBox="1">
            <a:spLocks/>
          </p:cNvSpPr>
          <p:nvPr/>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a:t>
            </a:r>
          </a:p>
        </p:txBody>
      </p:sp>
    </p:spTree>
    <p:extLst>
      <p:ext uri="{BB962C8B-B14F-4D97-AF65-F5344CB8AC3E}">
        <p14:creationId xmlns:p14="http://schemas.microsoft.com/office/powerpoint/2010/main" val="161488790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Title 45">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BFE14435-1996-4EB5-8771-31945FB38F3A}"/>
              </a:ext>
            </a:extLst>
          </p:cNvPr>
          <p:cNvSpPr txBox="1"/>
          <p:nvPr/>
        </p:nvSpPr>
        <p:spPr>
          <a:xfrm>
            <a:off x="4010026" y="3289910"/>
            <a:ext cx="4381500" cy="1107996"/>
          </a:xfrm>
          <a:prstGeom prst="rect">
            <a:avLst/>
          </a:prstGeom>
          <a:noFill/>
        </p:spPr>
        <p:txBody>
          <a:bodyPr wrap="square" rtlCol="0">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4800" b="1" kern="1200" dirty="0">
                <a:solidFill>
                  <a:schemeClr val="tx2"/>
                </a:solidFill>
                <a:latin typeface="+mn-lt"/>
                <a:ea typeface="+mn-ea"/>
                <a:cs typeface="+mn-cs"/>
              </a:rPr>
              <a:t>Secondary 45</a:t>
            </a:r>
          </a:p>
          <a:p>
            <a:pPr algn="r"/>
            <a:endParaRPr lang="en-GB" dirty="0">
              <a:solidFill>
                <a:schemeClr val="tx2"/>
              </a:solidFill>
            </a:endParaRPr>
          </a:p>
        </p:txBody>
      </p:sp>
      <p:pic>
        <p:nvPicPr>
          <p:cNvPr id="3" name="Picture 2" descr="A picture containing drawing&#10;&#10;Description automatically generated">
            <a:extLst>
              <a:ext uri="{FF2B5EF4-FFF2-40B4-BE49-F238E27FC236}">
                <a16:creationId xmlns:a16="http://schemas.microsoft.com/office/drawing/2014/main" id="{D36A495E-4795-4C4C-8AA2-C664A5AE96FC}"/>
              </a:ext>
            </a:extLst>
          </p:cNvPr>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276598" y="2460877"/>
            <a:ext cx="8587464" cy="1225297"/>
          </a:xfrm>
          <a:prstGeom prst="rect">
            <a:avLst/>
          </a:prstGeom>
        </p:spPr>
      </p:pic>
      <p:pic>
        <p:nvPicPr>
          <p:cNvPr id="28" name="Picture 27" descr="A close up of a logo&#10;&#10;Description automatically generated">
            <a:extLst>
              <a:ext uri="{FF2B5EF4-FFF2-40B4-BE49-F238E27FC236}">
                <a16:creationId xmlns:a16="http://schemas.microsoft.com/office/drawing/2014/main" id="{5F769041-B6C1-48A9-8A72-ED6C3FC0CF6B}"/>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313246" y="5374481"/>
            <a:ext cx="1202972" cy="1155506"/>
          </a:xfrm>
          <a:prstGeom prst="rect">
            <a:avLst/>
          </a:prstGeom>
        </p:spPr>
      </p:pic>
      <p:pic>
        <p:nvPicPr>
          <p:cNvPr id="30" name="Picture 29" descr="A picture containing clock, light&#10;&#10;Description automatically generated">
            <a:extLst>
              <a:ext uri="{FF2B5EF4-FFF2-40B4-BE49-F238E27FC236}">
                <a16:creationId xmlns:a16="http://schemas.microsoft.com/office/drawing/2014/main" id="{73AE694F-251E-45AA-8F2A-5DB1E5B3D4D8}"/>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2348705" y="5392281"/>
            <a:ext cx="1056123" cy="1137706"/>
          </a:xfrm>
          <a:prstGeom prst="rect">
            <a:avLst/>
          </a:prstGeom>
        </p:spPr>
      </p:pic>
      <p:pic>
        <p:nvPicPr>
          <p:cNvPr id="32" name="Picture 31" descr="A close up of a screen&#10;&#10;Description automatically generated">
            <a:extLst>
              <a:ext uri="{FF2B5EF4-FFF2-40B4-BE49-F238E27FC236}">
                <a16:creationId xmlns:a16="http://schemas.microsoft.com/office/drawing/2014/main" id="{201DEA38-C193-42CD-9255-8D0A9581D766}"/>
              </a:ext>
            </a:extLst>
          </p:cNvPr>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4237315" y="5407114"/>
            <a:ext cx="913725" cy="1122873"/>
          </a:xfrm>
          <a:prstGeom prst="rect">
            <a:avLst/>
          </a:prstGeom>
        </p:spPr>
      </p:pic>
    </p:spTree>
    <p:extLst>
      <p:ext uri="{BB962C8B-B14F-4D97-AF65-F5344CB8AC3E}">
        <p14:creationId xmlns:p14="http://schemas.microsoft.com/office/powerpoint/2010/main" val="301614532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Title 15">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BFE14435-1996-4EB5-8771-31945FB38F3A}"/>
              </a:ext>
            </a:extLst>
          </p:cNvPr>
          <p:cNvSpPr txBox="1"/>
          <p:nvPr/>
        </p:nvSpPr>
        <p:spPr>
          <a:xfrm>
            <a:off x="3848101" y="3289910"/>
            <a:ext cx="4591050" cy="1107996"/>
          </a:xfrm>
          <a:prstGeom prst="rect">
            <a:avLst/>
          </a:prstGeom>
          <a:noFill/>
        </p:spPr>
        <p:txBody>
          <a:bodyPr wrap="square" rtlCol="0">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4800" b="1" kern="1200" dirty="0">
                <a:solidFill>
                  <a:schemeClr val="tx2"/>
                </a:solidFill>
                <a:latin typeface="+mn-lt"/>
                <a:ea typeface="+mn-ea"/>
                <a:cs typeface="+mn-cs"/>
              </a:rPr>
              <a:t>Secondary 15</a:t>
            </a:r>
          </a:p>
          <a:p>
            <a:pPr algn="r"/>
            <a:endParaRPr lang="en-GB" dirty="0"/>
          </a:p>
        </p:txBody>
      </p:sp>
      <p:pic>
        <p:nvPicPr>
          <p:cNvPr id="3" name="Picture 2" descr="A picture containing drawing&#10;&#10;Description automatically generated">
            <a:extLst>
              <a:ext uri="{FF2B5EF4-FFF2-40B4-BE49-F238E27FC236}">
                <a16:creationId xmlns:a16="http://schemas.microsoft.com/office/drawing/2014/main" id="{D36A495E-4795-4C4C-8AA2-C664A5AE96FC}"/>
              </a:ext>
            </a:extLst>
          </p:cNvPr>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276598" y="2460877"/>
            <a:ext cx="8587464" cy="1225297"/>
          </a:xfrm>
          <a:prstGeom prst="rect">
            <a:avLst/>
          </a:prstGeom>
        </p:spPr>
      </p:pic>
      <p:pic>
        <p:nvPicPr>
          <p:cNvPr id="5" name="Picture 4" descr="A close up of a logo&#10;&#10;Description automatically generated">
            <a:extLst>
              <a:ext uri="{FF2B5EF4-FFF2-40B4-BE49-F238E27FC236}">
                <a16:creationId xmlns:a16="http://schemas.microsoft.com/office/drawing/2014/main" id="{37CAB6BF-5648-4D3A-8737-CB222B926C6B}"/>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313246" y="5374481"/>
            <a:ext cx="1202972" cy="1155506"/>
          </a:xfrm>
          <a:prstGeom prst="rect">
            <a:avLst/>
          </a:prstGeom>
        </p:spPr>
      </p:pic>
      <p:pic>
        <p:nvPicPr>
          <p:cNvPr id="8" name="Picture 7" descr="A picture containing clock, light&#10;&#10;Description automatically generated">
            <a:extLst>
              <a:ext uri="{FF2B5EF4-FFF2-40B4-BE49-F238E27FC236}">
                <a16:creationId xmlns:a16="http://schemas.microsoft.com/office/drawing/2014/main" id="{25B44654-3CE8-4999-966C-2D33D06609C7}"/>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2348705" y="5392281"/>
            <a:ext cx="1056123" cy="1137706"/>
          </a:xfrm>
          <a:prstGeom prst="rect">
            <a:avLst/>
          </a:prstGeom>
        </p:spPr>
      </p:pic>
      <p:pic>
        <p:nvPicPr>
          <p:cNvPr id="9" name="Picture 8" descr="A close up of a screen&#10;&#10;Description automatically generated">
            <a:extLst>
              <a:ext uri="{FF2B5EF4-FFF2-40B4-BE49-F238E27FC236}">
                <a16:creationId xmlns:a16="http://schemas.microsoft.com/office/drawing/2014/main" id="{E035E668-5F29-4B3E-B8A6-9AFA50A88D3F}"/>
              </a:ext>
            </a:extLst>
          </p:cNvPr>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4237315" y="5407114"/>
            <a:ext cx="913725" cy="1122873"/>
          </a:xfrm>
          <a:prstGeom prst="rect">
            <a:avLst/>
          </a:prstGeom>
        </p:spPr>
      </p:pic>
    </p:spTree>
    <p:extLst>
      <p:ext uri="{BB962C8B-B14F-4D97-AF65-F5344CB8AC3E}">
        <p14:creationId xmlns:p14="http://schemas.microsoft.com/office/powerpoint/2010/main" val="429102092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Title Assembly">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BFE14435-1996-4EB5-8771-31945FB38F3A}"/>
              </a:ext>
            </a:extLst>
          </p:cNvPr>
          <p:cNvSpPr txBox="1"/>
          <p:nvPr/>
        </p:nvSpPr>
        <p:spPr>
          <a:xfrm>
            <a:off x="4214813" y="3289910"/>
            <a:ext cx="4186237" cy="1107996"/>
          </a:xfrm>
          <a:prstGeom prst="rect">
            <a:avLst/>
          </a:prstGeom>
          <a:noFill/>
        </p:spPr>
        <p:txBody>
          <a:bodyPr wrap="square" rtlCol="0">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4800" b="1" kern="1200" dirty="0">
                <a:solidFill>
                  <a:schemeClr val="tx2"/>
                </a:solidFill>
                <a:latin typeface="+mn-lt"/>
                <a:ea typeface="+mn-ea"/>
                <a:cs typeface="+mn-cs"/>
              </a:rPr>
              <a:t>Assembly</a:t>
            </a:r>
          </a:p>
          <a:p>
            <a:pPr algn="r"/>
            <a:endParaRPr lang="en-GB" dirty="0"/>
          </a:p>
        </p:txBody>
      </p:sp>
      <p:pic>
        <p:nvPicPr>
          <p:cNvPr id="3" name="Picture 2" descr="A picture containing drawing&#10;&#10;Description automatically generated">
            <a:extLst>
              <a:ext uri="{FF2B5EF4-FFF2-40B4-BE49-F238E27FC236}">
                <a16:creationId xmlns:a16="http://schemas.microsoft.com/office/drawing/2014/main" id="{D36A495E-4795-4C4C-8AA2-C664A5AE96FC}"/>
              </a:ext>
            </a:extLst>
          </p:cNvPr>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276598" y="2460877"/>
            <a:ext cx="8587464" cy="1225297"/>
          </a:xfrm>
          <a:prstGeom prst="rect">
            <a:avLst/>
          </a:prstGeom>
        </p:spPr>
      </p:pic>
      <p:pic>
        <p:nvPicPr>
          <p:cNvPr id="5" name="Picture 4" descr="A close up of a logo&#10;&#10;Description automatically generated">
            <a:extLst>
              <a:ext uri="{FF2B5EF4-FFF2-40B4-BE49-F238E27FC236}">
                <a16:creationId xmlns:a16="http://schemas.microsoft.com/office/drawing/2014/main" id="{6EB67C57-35A8-4F55-A8E9-2091F4D3AC8E}"/>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313246" y="5374481"/>
            <a:ext cx="1202972" cy="1155506"/>
          </a:xfrm>
          <a:prstGeom prst="rect">
            <a:avLst/>
          </a:prstGeom>
        </p:spPr>
      </p:pic>
      <p:pic>
        <p:nvPicPr>
          <p:cNvPr id="8" name="Picture 7" descr="A picture containing clock, light&#10;&#10;Description automatically generated">
            <a:extLst>
              <a:ext uri="{FF2B5EF4-FFF2-40B4-BE49-F238E27FC236}">
                <a16:creationId xmlns:a16="http://schemas.microsoft.com/office/drawing/2014/main" id="{D9F338E9-0648-4455-9CCA-0CE1C52763FD}"/>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2348705" y="5392281"/>
            <a:ext cx="1056123" cy="1137706"/>
          </a:xfrm>
          <a:prstGeom prst="rect">
            <a:avLst/>
          </a:prstGeom>
        </p:spPr>
      </p:pic>
      <p:pic>
        <p:nvPicPr>
          <p:cNvPr id="9" name="Picture 8" descr="A close up of a screen&#10;&#10;Description automatically generated">
            <a:extLst>
              <a:ext uri="{FF2B5EF4-FFF2-40B4-BE49-F238E27FC236}">
                <a16:creationId xmlns:a16="http://schemas.microsoft.com/office/drawing/2014/main" id="{F70ABA59-1572-4629-9862-F6CDB3B5CD9C}"/>
              </a:ext>
            </a:extLst>
          </p:cNvPr>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4237315" y="5407114"/>
            <a:ext cx="913725" cy="1122873"/>
          </a:xfrm>
          <a:prstGeom prst="rect">
            <a:avLst/>
          </a:prstGeom>
        </p:spPr>
      </p:pic>
    </p:spTree>
    <p:extLst>
      <p:ext uri="{BB962C8B-B14F-4D97-AF65-F5344CB8AC3E}">
        <p14:creationId xmlns:p14="http://schemas.microsoft.com/office/powerpoint/2010/main" val="78605605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Learning Objectives">
    <p:spTree>
      <p:nvGrpSpPr>
        <p:cNvPr id="1" name=""/>
        <p:cNvGrpSpPr/>
        <p:nvPr/>
      </p:nvGrpSpPr>
      <p:grpSpPr>
        <a:xfrm>
          <a:off x="0" y="0"/>
          <a:ext cx="0" cy="0"/>
          <a:chOff x="0" y="0"/>
          <a:chExt cx="0" cy="0"/>
        </a:xfrm>
      </p:grpSpPr>
      <p:sp>
        <p:nvSpPr>
          <p:cNvPr id="12" name="Text Placeholder 11">
            <a:extLst>
              <a:ext uri="{FF2B5EF4-FFF2-40B4-BE49-F238E27FC236}">
                <a16:creationId xmlns:a16="http://schemas.microsoft.com/office/drawing/2014/main" id="{A33BFEB9-CF5C-44C5-8A02-CB490F8A45FF}"/>
              </a:ext>
            </a:extLst>
          </p:cNvPr>
          <p:cNvSpPr>
            <a:spLocks noGrp="1"/>
          </p:cNvSpPr>
          <p:nvPr>
            <p:ph type="body" sz="quarter" idx="12" hasCustomPrompt="1"/>
          </p:nvPr>
        </p:nvSpPr>
        <p:spPr>
          <a:xfrm>
            <a:off x="466725" y="4335463"/>
            <a:ext cx="8210550" cy="2039937"/>
          </a:xfrm>
          <a:prstGeom prst="rect">
            <a:avLst/>
          </a:prstGeom>
        </p:spPr>
        <p:txBody>
          <a:bodyPr/>
          <a:lstStyle>
            <a:lvl1pPr marL="285750" indent="-285750">
              <a:lnSpc>
                <a:spcPct val="200000"/>
              </a:lnSpc>
              <a:buClr>
                <a:schemeClr val="tx2"/>
              </a:buClr>
              <a:buFont typeface="Arial" panose="020B0604020202020204" pitchFamily="34" charset="0"/>
              <a:buChar char="•"/>
              <a:defRPr sz="1600" b="1">
                <a:solidFill>
                  <a:schemeClr val="tx2"/>
                </a:solidFill>
              </a:defRPr>
            </a:lvl1pPr>
            <a:lvl2pPr marL="457200" indent="0">
              <a:buNone/>
              <a:defRPr sz="1600"/>
            </a:lvl2pPr>
          </a:lstStyle>
          <a:p>
            <a:pPr lvl="0"/>
            <a:r>
              <a:rPr lang="en-US" dirty="0"/>
              <a:t>Key word (bold, purple): Meaning (lowercase, black)</a:t>
            </a:r>
          </a:p>
          <a:p>
            <a:pPr lvl="0"/>
            <a:r>
              <a:rPr lang="en-US" dirty="0"/>
              <a:t>Key word:</a:t>
            </a:r>
          </a:p>
          <a:p>
            <a:pPr lvl="0"/>
            <a:r>
              <a:rPr lang="en-US" dirty="0"/>
              <a:t>Key word:</a:t>
            </a:r>
          </a:p>
          <a:p>
            <a:pPr lvl="0"/>
            <a:endParaRPr lang="en-US" dirty="0"/>
          </a:p>
          <a:p>
            <a:pPr lvl="1"/>
            <a:endParaRPr lang="en-US" dirty="0"/>
          </a:p>
        </p:txBody>
      </p:sp>
      <p:sp>
        <p:nvSpPr>
          <p:cNvPr id="5" name="Shape 114">
            <a:extLst>
              <a:ext uri="{FF2B5EF4-FFF2-40B4-BE49-F238E27FC236}">
                <a16:creationId xmlns:a16="http://schemas.microsoft.com/office/drawing/2014/main" id="{2F942913-854C-4825-ACC8-BA5AEBBC3CD9}"/>
              </a:ext>
            </a:extLst>
          </p:cNvPr>
          <p:cNvSpPr/>
          <p:nvPr/>
        </p:nvSpPr>
        <p:spPr>
          <a:xfrm>
            <a:off x="540000" y="3485606"/>
            <a:ext cx="6559300" cy="538608"/>
          </a:xfrm>
          <a:prstGeom prst="rect">
            <a:avLst/>
          </a:prstGeom>
          <a:noFill/>
          <a:ln>
            <a:noFill/>
          </a:ln>
        </p:spPr>
        <p:txBody>
          <a:bodyPr lIns="91425" tIns="45700" rIns="91425" bIns="45700" anchor="t" anchorCtr="0">
            <a:noAutofit/>
          </a:bodyPr>
          <a:lstStyle/>
          <a:p>
            <a:pPr marL="0" marR="0" lvl="0" indent="0" algn="l" rtl="0">
              <a:spcBef>
                <a:spcPts val="0"/>
              </a:spcBef>
              <a:buSzPct val="25000"/>
              <a:buNone/>
            </a:pPr>
            <a:r>
              <a:rPr lang="en-GB" sz="2800" b="1">
                <a:solidFill>
                  <a:schemeClr val="tx1"/>
                </a:solidFill>
                <a:latin typeface="Century Gothic" panose="020B0502020202020204" pitchFamily="34" charset="0"/>
                <a:ea typeface="Lato"/>
                <a:cs typeface="Lato"/>
                <a:sym typeface="Lato"/>
              </a:rPr>
              <a:t>Keywords</a:t>
            </a:r>
          </a:p>
        </p:txBody>
      </p:sp>
      <p:sp>
        <p:nvSpPr>
          <p:cNvPr id="8" name="Text Placeholder 7">
            <a:extLst>
              <a:ext uri="{FF2B5EF4-FFF2-40B4-BE49-F238E27FC236}">
                <a16:creationId xmlns:a16="http://schemas.microsoft.com/office/drawing/2014/main" id="{17CB6F5C-6D68-43F4-85C9-25930A891553}"/>
              </a:ext>
            </a:extLst>
          </p:cNvPr>
          <p:cNvSpPr>
            <a:spLocks noGrp="1"/>
          </p:cNvSpPr>
          <p:nvPr>
            <p:ph type="body" sz="quarter" idx="11" hasCustomPrompt="1"/>
          </p:nvPr>
        </p:nvSpPr>
        <p:spPr>
          <a:xfrm>
            <a:off x="497108" y="1412174"/>
            <a:ext cx="8146799" cy="1559736"/>
          </a:xfrm>
          <a:prstGeom prst="rect">
            <a:avLst/>
          </a:prstGeom>
        </p:spPr>
        <p:txBody>
          <a:bodyPr/>
          <a:lstStyle>
            <a:lvl1pPr marL="342900" indent="-342900">
              <a:lnSpc>
                <a:spcPct val="200000"/>
              </a:lnSpc>
              <a:buClr>
                <a:schemeClr val="accent2"/>
              </a:buClr>
              <a:buAutoNum type="arabicPeriod"/>
              <a:defRPr sz="1600"/>
            </a:lvl1pPr>
          </a:lstStyle>
          <a:p>
            <a:pPr lvl="0"/>
            <a:r>
              <a:rPr lang="en-US" dirty="0"/>
              <a:t>Write learning objective here</a:t>
            </a:r>
          </a:p>
          <a:p>
            <a:pPr lvl="0"/>
            <a:r>
              <a:rPr lang="en-US" dirty="0"/>
              <a:t>Write learning objective here</a:t>
            </a:r>
          </a:p>
          <a:p>
            <a:pPr lvl="0"/>
            <a:endParaRPr lang="en-US" dirty="0"/>
          </a:p>
        </p:txBody>
      </p:sp>
      <p:cxnSp>
        <p:nvCxnSpPr>
          <p:cNvPr id="13" name="Straight Connector 12">
            <a:extLst>
              <a:ext uri="{FF2B5EF4-FFF2-40B4-BE49-F238E27FC236}">
                <a16:creationId xmlns:a16="http://schemas.microsoft.com/office/drawing/2014/main" id="{9B9BB49B-1B66-4C7C-9911-68F7410AD577}"/>
              </a:ext>
            </a:extLst>
          </p:cNvPr>
          <p:cNvCxnSpPr/>
          <p:nvPr/>
        </p:nvCxnSpPr>
        <p:spPr>
          <a:xfrm>
            <a:off x="53752" y="3245963"/>
            <a:ext cx="9036496" cy="0"/>
          </a:xfrm>
          <a:prstGeom prst="line">
            <a:avLst/>
          </a:prstGeom>
          <a:ln w="28575">
            <a:solidFill>
              <a:srgbClr val="43D6B7"/>
            </a:solidFill>
            <a:prstDash val="sysDot"/>
          </a:ln>
        </p:spPr>
        <p:style>
          <a:lnRef idx="1">
            <a:schemeClr val="accent1"/>
          </a:lnRef>
          <a:fillRef idx="0">
            <a:schemeClr val="accent1"/>
          </a:fillRef>
          <a:effectRef idx="0">
            <a:schemeClr val="accent1"/>
          </a:effectRef>
          <a:fontRef idx="minor">
            <a:schemeClr val="tx1"/>
          </a:fontRef>
        </p:style>
      </p:cxnSp>
      <p:sp>
        <p:nvSpPr>
          <p:cNvPr id="10" name="Shape 114">
            <a:extLst>
              <a:ext uri="{FF2B5EF4-FFF2-40B4-BE49-F238E27FC236}">
                <a16:creationId xmlns:a16="http://schemas.microsoft.com/office/drawing/2014/main" id="{5C5BAC1D-CF70-4187-8A5C-3F701034B897}"/>
              </a:ext>
            </a:extLst>
          </p:cNvPr>
          <p:cNvSpPr/>
          <p:nvPr/>
        </p:nvSpPr>
        <p:spPr>
          <a:xfrm>
            <a:off x="776288" y="241911"/>
            <a:ext cx="6559300" cy="538608"/>
          </a:xfrm>
          <a:prstGeom prst="rect">
            <a:avLst/>
          </a:prstGeom>
          <a:noFill/>
          <a:ln>
            <a:noFill/>
          </a:ln>
        </p:spPr>
        <p:txBody>
          <a:bodyPr lIns="91425" tIns="45700" rIns="91425" bIns="45700" anchor="t" anchorCtr="0">
            <a:noAutofit/>
          </a:bodyPr>
          <a:lstStyle/>
          <a:p>
            <a:pPr marL="0" marR="0" lvl="0" indent="0" algn="l" rtl="0">
              <a:spcBef>
                <a:spcPts val="0"/>
              </a:spcBef>
              <a:buSzPct val="25000"/>
              <a:buNone/>
            </a:pPr>
            <a:r>
              <a:rPr lang="en-GB" sz="2800" b="1" dirty="0">
                <a:solidFill>
                  <a:schemeClr val="bg1"/>
                </a:solidFill>
                <a:latin typeface="Century Gothic" panose="020B0502020202020204" pitchFamily="34" charset="0"/>
                <a:ea typeface="Lato"/>
                <a:cs typeface="Lato"/>
                <a:sym typeface="Lato"/>
              </a:rPr>
              <a:t>Learning objectives for today</a:t>
            </a:r>
          </a:p>
        </p:txBody>
      </p:sp>
    </p:spTree>
    <p:extLst>
      <p:ext uri="{BB962C8B-B14F-4D97-AF65-F5344CB8AC3E}">
        <p14:creationId xmlns:p14="http://schemas.microsoft.com/office/powerpoint/2010/main" val="255579950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Issues to Consider">
    <p:spTree>
      <p:nvGrpSpPr>
        <p:cNvPr id="1" name=""/>
        <p:cNvGrpSpPr/>
        <p:nvPr/>
      </p:nvGrpSpPr>
      <p:grpSpPr>
        <a:xfrm>
          <a:off x="0" y="0"/>
          <a:ext cx="0" cy="0"/>
          <a:chOff x="0" y="0"/>
          <a:chExt cx="0" cy="0"/>
        </a:xfrm>
      </p:grpSpPr>
      <p:sp>
        <p:nvSpPr>
          <p:cNvPr id="19" name="Shape 114">
            <a:extLst>
              <a:ext uri="{FF2B5EF4-FFF2-40B4-BE49-F238E27FC236}">
                <a16:creationId xmlns:a16="http://schemas.microsoft.com/office/drawing/2014/main" id="{FC5DE063-A0D5-4722-AC4F-46FD6B5BDFD8}"/>
              </a:ext>
            </a:extLst>
          </p:cNvPr>
          <p:cNvSpPr/>
          <p:nvPr/>
        </p:nvSpPr>
        <p:spPr>
          <a:xfrm>
            <a:off x="776288" y="241911"/>
            <a:ext cx="5486150" cy="538608"/>
          </a:xfrm>
          <a:prstGeom prst="rect">
            <a:avLst/>
          </a:prstGeom>
          <a:noFill/>
          <a:ln>
            <a:noFill/>
          </a:ln>
        </p:spPr>
        <p:txBody>
          <a:bodyPr lIns="91425" tIns="45700" rIns="91425" bIns="45700" anchor="t" anchorCtr="0">
            <a:noAutofit/>
          </a:bodyPr>
          <a:lstStyle/>
          <a:p>
            <a:pPr marL="0" marR="0" lvl="0" indent="0" algn="l" rtl="0">
              <a:spcBef>
                <a:spcPts val="0"/>
              </a:spcBef>
              <a:buSzPct val="25000"/>
              <a:buNone/>
            </a:pPr>
            <a:r>
              <a:rPr lang="en-GB" sz="2800" b="1" dirty="0">
                <a:solidFill>
                  <a:schemeClr val="bg1"/>
                </a:solidFill>
                <a:latin typeface="Century Gothic" panose="020B0502020202020204" pitchFamily="34" charset="0"/>
                <a:ea typeface="Lato"/>
                <a:cs typeface="Lato"/>
                <a:sym typeface="Lato"/>
              </a:rPr>
              <a:t>Issues to consider</a:t>
            </a:r>
          </a:p>
        </p:txBody>
      </p:sp>
      <p:sp>
        <p:nvSpPr>
          <p:cNvPr id="4" name="Text Placeholder 3">
            <a:extLst>
              <a:ext uri="{FF2B5EF4-FFF2-40B4-BE49-F238E27FC236}">
                <a16:creationId xmlns:a16="http://schemas.microsoft.com/office/drawing/2014/main" id="{9768A9B8-4B0A-4DD9-BD28-D8D11742A664}"/>
              </a:ext>
            </a:extLst>
          </p:cNvPr>
          <p:cNvSpPr>
            <a:spLocks noGrp="1"/>
          </p:cNvSpPr>
          <p:nvPr>
            <p:ph type="body" sz="quarter" idx="13" hasCustomPrompt="1"/>
          </p:nvPr>
        </p:nvSpPr>
        <p:spPr>
          <a:xfrm>
            <a:off x="570384" y="2009954"/>
            <a:ext cx="8069263" cy="3951287"/>
          </a:xfrm>
          <a:prstGeom prst="rect">
            <a:avLst/>
          </a:prstGeom>
        </p:spPr>
        <p:txBody>
          <a:bodyPr/>
          <a:lstStyle>
            <a:lvl1pPr marL="285750" indent="-285750">
              <a:lnSpc>
                <a:spcPct val="200000"/>
              </a:lnSpc>
              <a:buClr>
                <a:schemeClr val="tx2"/>
              </a:buClr>
              <a:buFont typeface="Arial" panose="020B0604020202020204" pitchFamily="34" charset="0"/>
              <a:buChar char="•"/>
              <a:defRPr sz="1600" b="0">
                <a:solidFill>
                  <a:schemeClr val="tx1"/>
                </a:solidFill>
              </a:defRPr>
            </a:lvl1pPr>
          </a:lstStyle>
          <a:p>
            <a:pPr lvl="0"/>
            <a:r>
              <a:rPr lang="en-US" dirty="0"/>
              <a:t>Starter:</a:t>
            </a:r>
          </a:p>
          <a:p>
            <a:pPr lvl="0"/>
            <a:r>
              <a:rPr lang="en-US" dirty="0"/>
              <a:t>Why are we talking about this? </a:t>
            </a:r>
          </a:p>
          <a:p>
            <a:pPr lvl="0"/>
            <a:r>
              <a:rPr lang="en-US" dirty="0"/>
              <a:t>Following points</a:t>
            </a:r>
          </a:p>
          <a:p>
            <a:pPr lvl="0"/>
            <a:r>
              <a:rPr lang="en-US" dirty="0"/>
              <a:t>Career Launchpad</a:t>
            </a:r>
          </a:p>
          <a:p>
            <a:pPr lvl="0"/>
            <a:r>
              <a:rPr lang="en-US" dirty="0"/>
              <a:t>Vote</a:t>
            </a:r>
          </a:p>
        </p:txBody>
      </p:sp>
    </p:spTree>
    <p:extLst>
      <p:ext uri="{BB962C8B-B14F-4D97-AF65-F5344CB8AC3E}">
        <p14:creationId xmlns:p14="http://schemas.microsoft.com/office/powerpoint/2010/main" val="282921050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Career Launchpa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1851511-705D-428E-9184-B9946558E9E4}"/>
              </a:ext>
            </a:extLst>
          </p:cNvPr>
          <p:cNvSpPr/>
          <p:nvPr userDrawn="1"/>
        </p:nvSpPr>
        <p:spPr>
          <a:xfrm>
            <a:off x="0" y="861329"/>
            <a:ext cx="9144002" cy="6012609"/>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2" name="Rectangle 11">
            <a:extLst>
              <a:ext uri="{FF2B5EF4-FFF2-40B4-BE49-F238E27FC236}">
                <a16:creationId xmlns:a16="http://schemas.microsoft.com/office/drawing/2014/main" id="{8F16EF5C-91C2-479C-A06B-FAA2C005472A}"/>
              </a:ext>
            </a:extLst>
          </p:cNvPr>
          <p:cNvSpPr/>
          <p:nvPr userDrawn="1"/>
        </p:nvSpPr>
        <p:spPr>
          <a:xfrm flipH="1">
            <a:off x="1" y="928972"/>
            <a:ext cx="9144000" cy="5944967"/>
          </a:xfrm>
          <a:prstGeom prst="rect">
            <a:avLst/>
          </a:prstGeom>
          <a:gradFill flip="none" rotWithShape="1">
            <a:gsLst>
              <a:gs pos="100000">
                <a:schemeClr val="tx2">
                  <a:alpha val="23000"/>
                </a:schemeClr>
              </a:gs>
              <a:gs pos="0">
                <a:schemeClr val="accent5">
                  <a:lumMod val="75000"/>
                  <a:alpha val="23000"/>
                </a:schemeClr>
              </a:gs>
              <a:gs pos="75000">
                <a:srgbClr val="BC66ED">
                  <a:alpha val="23000"/>
                </a:srgbClr>
              </a:gs>
              <a:gs pos="25000">
                <a:srgbClr val="9AE7D7">
                  <a:alpha val="23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14" name="Rectangle 13">
            <a:extLst>
              <a:ext uri="{FF2B5EF4-FFF2-40B4-BE49-F238E27FC236}">
                <a16:creationId xmlns:a16="http://schemas.microsoft.com/office/drawing/2014/main" id="{A7F92182-E1F5-496F-9EEC-199FE0C29CBC}"/>
              </a:ext>
            </a:extLst>
          </p:cNvPr>
          <p:cNvSpPr/>
          <p:nvPr userDrawn="1"/>
        </p:nvSpPr>
        <p:spPr>
          <a:xfrm>
            <a:off x="2" y="15939"/>
            <a:ext cx="9144000" cy="1023729"/>
          </a:xfrm>
          <a:prstGeom prst="rect">
            <a:avLst/>
          </a:prstGeom>
          <a:gradFill flip="none" rotWithShape="1">
            <a:gsLst>
              <a:gs pos="75000">
                <a:srgbClr val="BC66ED"/>
              </a:gs>
              <a:gs pos="25000">
                <a:srgbClr val="9AE7D7"/>
              </a:gs>
              <a:gs pos="100000">
                <a:schemeClr val="tx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18" name="Picture 17" descr="A picture containing clock&#10;&#10;Description automatically generated">
            <a:extLst>
              <a:ext uri="{FF2B5EF4-FFF2-40B4-BE49-F238E27FC236}">
                <a16:creationId xmlns:a16="http://schemas.microsoft.com/office/drawing/2014/main" id="{39635D7A-101B-4CFB-83C0-C8FBE519932F}"/>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233790" y="126635"/>
            <a:ext cx="747652" cy="802337"/>
          </a:xfrm>
          <a:prstGeom prst="rect">
            <a:avLst/>
          </a:prstGeom>
        </p:spPr>
      </p:pic>
      <p:pic>
        <p:nvPicPr>
          <p:cNvPr id="20" name="Picture 19" descr="A picture containing fence&#10;&#10;Description automatically generated">
            <a:extLst>
              <a:ext uri="{FF2B5EF4-FFF2-40B4-BE49-F238E27FC236}">
                <a16:creationId xmlns:a16="http://schemas.microsoft.com/office/drawing/2014/main" id="{74F0EBD2-63A7-4BBA-84F6-B45413D0AA92}"/>
              </a:ext>
            </a:extLst>
          </p:cNvPr>
          <p:cNvPicPr>
            <a:picLocks noChangeAspect="1"/>
          </p:cNvPicPr>
          <p:nvPr userDrawn="1"/>
        </p:nvPicPr>
        <p:blipFill>
          <a:blip r:embed="rId3">
            <a:alphaModFix amt="50000"/>
          </a:blip>
          <a:stretch>
            <a:fillRect/>
          </a:stretch>
        </p:blipFill>
        <p:spPr>
          <a:xfrm>
            <a:off x="29049" y="0"/>
            <a:ext cx="6101081" cy="6913518"/>
          </a:xfrm>
          <a:prstGeom prst="rect">
            <a:avLst/>
          </a:prstGeom>
        </p:spPr>
      </p:pic>
      <p:sp>
        <p:nvSpPr>
          <p:cNvPr id="22" name="Slide Number Placeholder 1">
            <a:extLst>
              <a:ext uri="{FF2B5EF4-FFF2-40B4-BE49-F238E27FC236}">
                <a16:creationId xmlns:a16="http://schemas.microsoft.com/office/drawing/2014/main" id="{56AA2689-00D8-4097-967E-4AA3CAFC653A}"/>
              </a:ext>
            </a:extLst>
          </p:cNvPr>
          <p:cNvSpPr txBox="1">
            <a:spLocks/>
          </p:cNvSpPr>
          <p:nvPr userDrawn="1"/>
        </p:nvSpPr>
        <p:spPr>
          <a:xfrm>
            <a:off x="6964895" y="6572860"/>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a:t>
            </a:r>
          </a:p>
        </p:txBody>
      </p:sp>
      <p:sp>
        <p:nvSpPr>
          <p:cNvPr id="24" name="Shape 114">
            <a:extLst>
              <a:ext uri="{FF2B5EF4-FFF2-40B4-BE49-F238E27FC236}">
                <a16:creationId xmlns:a16="http://schemas.microsoft.com/office/drawing/2014/main" id="{AD0A2BE7-138C-43AE-867B-F4BF8CC45764}"/>
              </a:ext>
            </a:extLst>
          </p:cNvPr>
          <p:cNvSpPr/>
          <p:nvPr userDrawn="1"/>
        </p:nvSpPr>
        <p:spPr>
          <a:xfrm>
            <a:off x="796573" y="22069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Career Launchpad!</a:t>
            </a:r>
          </a:p>
        </p:txBody>
      </p:sp>
      <p:sp>
        <p:nvSpPr>
          <p:cNvPr id="26" name="Pentagon 20">
            <a:extLst>
              <a:ext uri="{FF2B5EF4-FFF2-40B4-BE49-F238E27FC236}">
                <a16:creationId xmlns:a16="http://schemas.microsoft.com/office/drawing/2014/main" id="{21B1DB53-19B1-472D-BE1F-37FF15538587}"/>
              </a:ext>
            </a:extLst>
          </p:cNvPr>
          <p:cNvSpPr/>
          <p:nvPr userDrawn="1"/>
        </p:nvSpPr>
        <p:spPr>
          <a:xfrm>
            <a:off x="-2729" y="181055"/>
            <a:ext cx="758663" cy="538608"/>
          </a:xfrm>
          <a:prstGeom prst="homePlate">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800" b="1" dirty="0">
              <a:solidFill>
                <a:schemeClr val="bg1"/>
              </a:solidFill>
              <a:latin typeface="Century Gothic" charset="0"/>
              <a:ea typeface="Century Gothic" charset="0"/>
              <a:cs typeface="Century Gothic" charset="0"/>
            </a:endParaRPr>
          </a:p>
        </p:txBody>
      </p:sp>
      <p:pic>
        <p:nvPicPr>
          <p:cNvPr id="28" name="Graphic 27" descr="Rocket">
            <a:extLst>
              <a:ext uri="{FF2B5EF4-FFF2-40B4-BE49-F238E27FC236}">
                <a16:creationId xmlns:a16="http://schemas.microsoft.com/office/drawing/2014/main" id="{4A735E10-27D0-4E72-8937-FBDAFBB52296}"/>
              </a:ext>
            </a:extLst>
          </p:cNvPr>
          <p:cNvPicPr>
            <a:picLocks noChangeAspect="1"/>
          </p:cNvPicPr>
          <p:nvPr userDrawn="1"/>
        </p:nvPicPr>
        <p:blipFill>
          <a:blip r:embed="rId4">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27751" y="201369"/>
            <a:ext cx="480249" cy="480249"/>
          </a:xfrm>
          <a:prstGeom prst="rect">
            <a:avLst/>
          </a:prstGeom>
        </p:spPr>
      </p:pic>
    </p:spTree>
    <p:extLst>
      <p:ext uri="{BB962C8B-B14F-4D97-AF65-F5344CB8AC3E}">
        <p14:creationId xmlns:p14="http://schemas.microsoft.com/office/powerpoint/2010/main" val="32926098"/>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2880" userDrawn="1">
          <p15:clr>
            <a:srgbClr val="FBAE40"/>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Call to Action">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D8735F5-5558-454E-9AC2-49F9B91216AD}"/>
              </a:ext>
            </a:extLst>
          </p:cNvPr>
          <p:cNvSpPr/>
          <p:nvPr userDrawn="1"/>
        </p:nvSpPr>
        <p:spPr>
          <a:xfrm>
            <a:off x="0" y="861329"/>
            <a:ext cx="9144002" cy="6012609"/>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3" name="Rectangle 2">
            <a:extLst>
              <a:ext uri="{FF2B5EF4-FFF2-40B4-BE49-F238E27FC236}">
                <a16:creationId xmlns:a16="http://schemas.microsoft.com/office/drawing/2014/main" id="{7E4F0BF9-C8BA-44DA-869A-07EAD0ABE50C}"/>
              </a:ext>
            </a:extLst>
          </p:cNvPr>
          <p:cNvSpPr/>
          <p:nvPr userDrawn="1"/>
        </p:nvSpPr>
        <p:spPr>
          <a:xfrm flipH="1">
            <a:off x="1" y="928972"/>
            <a:ext cx="9144000" cy="5944967"/>
          </a:xfrm>
          <a:prstGeom prst="rect">
            <a:avLst/>
          </a:prstGeom>
          <a:gradFill flip="none" rotWithShape="1">
            <a:gsLst>
              <a:gs pos="100000">
                <a:schemeClr val="tx2">
                  <a:alpha val="23000"/>
                </a:schemeClr>
              </a:gs>
              <a:gs pos="0">
                <a:schemeClr val="accent5">
                  <a:lumMod val="75000"/>
                  <a:alpha val="23000"/>
                </a:schemeClr>
              </a:gs>
              <a:gs pos="75000">
                <a:srgbClr val="BC66ED">
                  <a:alpha val="23000"/>
                </a:srgbClr>
              </a:gs>
              <a:gs pos="25000">
                <a:srgbClr val="9AE7D7">
                  <a:alpha val="23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dirty="0"/>
          </a:p>
        </p:txBody>
      </p:sp>
      <p:sp>
        <p:nvSpPr>
          <p:cNvPr id="4" name="Rectangle 3">
            <a:extLst>
              <a:ext uri="{FF2B5EF4-FFF2-40B4-BE49-F238E27FC236}">
                <a16:creationId xmlns:a16="http://schemas.microsoft.com/office/drawing/2014/main" id="{C2875AC3-2339-4B65-ADAA-2ED89EFCBC30}"/>
              </a:ext>
            </a:extLst>
          </p:cNvPr>
          <p:cNvSpPr/>
          <p:nvPr userDrawn="1"/>
        </p:nvSpPr>
        <p:spPr>
          <a:xfrm>
            <a:off x="2" y="15939"/>
            <a:ext cx="9144000" cy="1023729"/>
          </a:xfrm>
          <a:prstGeom prst="rect">
            <a:avLst/>
          </a:prstGeom>
          <a:gradFill flip="none" rotWithShape="1">
            <a:gsLst>
              <a:gs pos="75000">
                <a:srgbClr val="BC66ED"/>
              </a:gs>
              <a:gs pos="25000">
                <a:srgbClr val="9AE7D7"/>
              </a:gs>
              <a:gs pos="100000">
                <a:schemeClr val="tx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13" name="Picture 12" descr="A picture containing clock&#10;&#10;Description automatically generated">
            <a:extLst>
              <a:ext uri="{FF2B5EF4-FFF2-40B4-BE49-F238E27FC236}">
                <a16:creationId xmlns:a16="http://schemas.microsoft.com/office/drawing/2014/main" id="{9D1A6AFE-287B-4C87-8D68-DF44B220C171}"/>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233790" y="126635"/>
            <a:ext cx="747652" cy="802337"/>
          </a:xfrm>
          <a:prstGeom prst="rect">
            <a:avLst/>
          </a:prstGeom>
        </p:spPr>
      </p:pic>
      <p:pic>
        <p:nvPicPr>
          <p:cNvPr id="15" name="Picture 14" descr="A picture containing fence&#10;&#10;Description automatically generated">
            <a:extLst>
              <a:ext uri="{FF2B5EF4-FFF2-40B4-BE49-F238E27FC236}">
                <a16:creationId xmlns:a16="http://schemas.microsoft.com/office/drawing/2014/main" id="{474F7104-61CD-453E-97CC-8F8129B95978}"/>
              </a:ext>
            </a:extLst>
          </p:cNvPr>
          <p:cNvPicPr>
            <a:picLocks noChangeAspect="1"/>
          </p:cNvPicPr>
          <p:nvPr userDrawn="1"/>
        </p:nvPicPr>
        <p:blipFill>
          <a:blip r:embed="rId3">
            <a:alphaModFix amt="50000"/>
          </a:blip>
          <a:stretch>
            <a:fillRect/>
          </a:stretch>
        </p:blipFill>
        <p:spPr>
          <a:xfrm>
            <a:off x="29049" y="0"/>
            <a:ext cx="6101081" cy="6913518"/>
          </a:xfrm>
          <a:prstGeom prst="rect">
            <a:avLst/>
          </a:prstGeom>
        </p:spPr>
      </p:pic>
      <p:sp>
        <p:nvSpPr>
          <p:cNvPr id="17" name="Slide Number Placeholder 1">
            <a:extLst>
              <a:ext uri="{FF2B5EF4-FFF2-40B4-BE49-F238E27FC236}">
                <a16:creationId xmlns:a16="http://schemas.microsoft.com/office/drawing/2014/main" id="{880778B1-4D1E-4073-83D3-F45ACD856E69}"/>
              </a:ext>
            </a:extLst>
          </p:cNvPr>
          <p:cNvSpPr txBox="1">
            <a:spLocks/>
          </p:cNvSpPr>
          <p:nvPr userDrawn="1"/>
        </p:nvSpPr>
        <p:spPr>
          <a:xfrm>
            <a:off x="6964895" y="6572860"/>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a:t>
            </a:r>
          </a:p>
        </p:txBody>
      </p:sp>
      <p:sp>
        <p:nvSpPr>
          <p:cNvPr id="19" name="Pentagon 20">
            <a:extLst>
              <a:ext uri="{FF2B5EF4-FFF2-40B4-BE49-F238E27FC236}">
                <a16:creationId xmlns:a16="http://schemas.microsoft.com/office/drawing/2014/main" id="{335F5B62-4620-41C7-99A9-2C72E8283704}"/>
              </a:ext>
            </a:extLst>
          </p:cNvPr>
          <p:cNvSpPr/>
          <p:nvPr userDrawn="1"/>
        </p:nvSpPr>
        <p:spPr>
          <a:xfrm>
            <a:off x="-2729" y="181055"/>
            <a:ext cx="758663" cy="538608"/>
          </a:xfrm>
          <a:prstGeom prst="homePlate">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800" b="1" dirty="0">
              <a:solidFill>
                <a:schemeClr val="bg1"/>
              </a:solidFill>
              <a:latin typeface="Century Gothic" charset="0"/>
              <a:ea typeface="Century Gothic" charset="0"/>
              <a:cs typeface="Century Gothic" charset="0"/>
            </a:endParaRPr>
          </a:p>
        </p:txBody>
      </p:sp>
      <p:sp>
        <p:nvSpPr>
          <p:cNvPr id="21" name="Shape 114">
            <a:extLst>
              <a:ext uri="{FF2B5EF4-FFF2-40B4-BE49-F238E27FC236}">
                <a16:creationId xmlns:a16="http://schemas.microsoft.com/office/drawing/2014/main" id="{CF9DC1FD-0E91-4171-9D86-22DD7B0AC181}"/>
              </a:ext>
            </a:extLst>
          </p:cNvPr>
          <p:cNvSpPr/>
          <p:nvPr userDrawn="1"/>
        </p:nvSpPr>
        <p:spPr>
          <a:xfrm>
            <a:off x="796573" y="22069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Call to Action!</a:t>
            </a:r>
          </a:p>
        </p:txBody>
      </p:sp>
      <p:pic>
        <p:nvPicPr>
          <p:cNvPr id="23" name="Graphic 22" descr="Megaphone1">
            <a:extLst>
              <a:ext uri="{FF2B5EF4-FFF2-40B4-BE49-F238E27FC236}">
                <a16:creationId xmlns:a16="http://schemas.microsoft.com/office/drawing/2014/main" id="{4B91C767-9596-40C4-B6CE-FF801B0605BE}"/>
              </a:ext>
            </a:extLst>
          </p:cNvPr>
          <p:cNvPicPr>
            <a:picLocks noChangeAspect="1"/>
          </p:cNvPicPr>
          <p:nvPr userDrawn="1"/>
        </p:nvPicPr>
        <p:blipFill>
          <a:blip r:embed="rId4">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8070" y="169251"/>
            <a:ext cx="540252" cy="540252"/>
          </a:xfrm>
          <a:prstGeom prst="rect">
            <a:avLst/>
          </a:prstGeom>
        </p:spPr>
      </p:pic>
    </p:spTree>
    <p:extLst>
      <p:ext uri="{BB962C8B-B14F-4D97-AF65-F5344CB8AC3E}">
        <p14:creationId xmlns:p14="http://schemas.microsoft.com/office/powerpoint/2010/main" val="50870197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Comparison Summary">
    <p:spTree>
      <p:nvGrpSpPr>
        <p:cNvPr id="1" name=""/>
        <p:cNvGrpSpPr/>
        <p:nvPr/>
      </p:nvGrpSpPr>
      <p:grpSpPr>
        <a:xfrm>
          <a:off x="0" y="0"/>
          <a:ext cx="0" cy="0"/>
          <a:chOff x="0" y="0"/>
          <a:chExt cx="0" cy="0"/>
        </a:xfrm>
      </p:grpSpPr>
      <p:sp>
        <p:nvSpPr>
          <p:cNvPr id="26" name="Rectangle 25">
            <a:extLst>
              <a:ext uri="{FF2B5EF4-FFF2-40B4-BE49-F238E27FC236}">
                <a16:creationId xmlns:a16="http://schemas.microsoft.com/office/drawing/2014/main" id="{C046D54A-C870-4F27-8AC6-6A0B6821C8DD}"/>
              </a:ext>
            </a:extLst>
          </p:cNvPr>
          <p:cNvSpPr/>
          <p:nvPr userDrawn="1"/>
        </p:nvSpPr>
        <p:spPr>
          <a:xfrm>
            <a:off x="-2" y="845390"/>
            <a:ext cx="9144002" cy="6012609"/>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28" name="Rectangle 27">
            <a:extLst>
              <a:ext uri="{FF2B5EF4-FFF2-40B4-BE49-F238E27FC236}">
                <a16:creationId xmlns:a16="http://schemas.microsoft.com/office/drawing/2014/main" id="{65AC5EAA-16C1-49FA-9BC2-D212F1585860}"/>
              </a:ext>
            </a:extLst>
          </p:cNvPr>
          <p:cNvSpPr/>
          <p:nvPr userDrawn="1"/>
        </p:nvSpPr>
        <p:spPr>
          <a:xfrm flipH="1">
            <a:off x="-1" y="913033"/>
            <a:ext cx="9144000" cy="5944967"/>
          </a:xfrm>
          <a:prstGeom prst="rect">
            <a:avLst/>
          </a:prstGeom>
          <a:gradFill flip="none" rotWithShape="1">
            <a:gsLst>
              <a:gs pos="100000">
                <a:schemeClr val="tx2">
                  <a:alpha val="23000"/>
                </a:schemeClr>
              </a:gs>
              <a:gs pos="0">
                <a:schemeClr val="accent5">
                  <a:lumMod val="75000"/>
                  <a:alpha val="23000"/>
                </a:schemeClr>
              </a:gs>
              <a:gs pos="75000">
                <a:srgbClr val="BC66ED">
                  <a:alpha val="23000"/>
                </a:srgbClr>
              </a:gs>
              <a:gs pos="25000">
                <a:srgbClr val="9AE7D7">
                  <a:alpha val="23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30" name="Rectangle 29">
            <a:extLst>
              <a:ext uri="{FF2B5EF4-FFF2-40B4-BE49-F238E27FC236}">
                <a16:creationId xmlns:a16="http://schemas.microsoft.com/office/drawing/2014/main" id="{F7EDA021-01B4-421F-B9B0-4BFCF8C9CCB8}"/>
              </a:ext>
            </a:extLst>
          </p:cNvPr>
          <p:cNvSpPr/>
          <p:nvPr userDrawn="1"/>
        </p:nvSpPr>
        <p:spPr>
          <a:xfrm>
            <a:off x="0" y="0"/>
            <a:ext cx="9144000" cy="1023729"/>
          </a:xfrm>
          <a:prstGeom prst="rect">
            <a:avLst/>
          </a:prstGeom>
          <a:gradFill flip="none" rotWithShape="1">
            <a:gsLst>
              <a:gs pos="75000">
                <a:srgbClr val="BC66ED"/>
              </a:gs>
              <a:gs pos="25000">
                <a:srgbClr val="9AE7D7"/>
              </a:gs>
              <a:gs pos="100000">
                <a:schemeClr val="tx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32" name="Picture 31" descr="A picture containing clock&#10;&#10;Description automatically generated">
            <a:extLst>
              <a:ext uri="{FF2B5EF4-FFF2-40B4-BE49-F238E27FC236}">
                <a16:creationId xmlns:a16="http://schemas.microsoft.com/office/drawing/2014/main" id="{70723B99-26AC-4A58-A0F4-0E84D10FCE0C}"/>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233788" y="110696"/>
            <a:ext cx="747652" cy="802337"/>
          </a:xfrm>
          <a:prstGeom prst="rect">
            <a:avLst/>
          </a:prstGeom>
        </p:spPr>
      </p:pic>
      <p:pic>
        <p:nvPicPr>
          <p:cNvPr id="34" name="Picture 33" descr="A picture containing fence&#10;&#10;Description automatically generated">
            <a:extLst>
              <a:ext uri="{FF2B5EF4-FFF2-40B4-BE49-F238E27FC236}">
                <a16:creationId xmlns:a16="http://schemas.microsoft.com/office/drawing/2014/main" id="{56C59D3A-3149-49AA-8388-A0312F84D20F}"/>
              </a:ext>
            </a:extLst>
          </p:cNvPr>
          <p:cNvPicPr>
            <a:picLocks noChangeAspect="1"/>
          </p:cNvPicPr>
          <p:nvPr userDrawn="1"/>
        </p:nvPicPr>
        <p:blipFill>
          <a:blip r:embed="rId3">
            <a:alphaModFix amt="50000"/>
          </a:blip>
          <a:stretch>
            <a:fillRect/>
          </a:stretch>
        </p:blipFill>
        <p:spPr>
          <a:xfrm>
            <a:off x="29047" y="-15939"/>
            <a:ext cx="6101081" cy="6913518"/>
          </a:xfrm>
          <a:prstGeom prst="rect">
            <a:avLst/>
          </a:prstGeom>
        </p:spPr>
      </p:pic>
      <p:pic>
        <p:nvPicPr>
          <p:cNvPr id="36" name="Graphic 35">
            <a:extLst>
              <a:ext uri="{FF2B5EF4-FFF2-40B4-BE49-F238E27FC236}">
                <a16:creationId xmlns:a16="http://schemas.microsoft.com/office/drawing/2014/main" id="{2623C715-6D16-4539-B418-E8537EB8A65D}"/>
              </a:ext>
            </a:extLst>
          </p:cNvPr>
          <p:cNvPicPr>
            <a:picLocks noChangeAspect="1"/>
          </p:cNvPicPr>
          <p:nvPr userDrawn="1"/>
        </p:nvPicPr>
        <p:blipFill>
          <a:blip r:embed="rId4">
            <a:alphaModFix amt="32000"/>
            <a:extLst>
              <a:ext uri="{96DAC541-7B7A-43D3-8B79-37D633B846F1}">
                <asvg:svgBlip xmlns:asvg="http://schemas.microsoft.com/office/drawing/2016/SVG/main" r:embed="rId5"/>
              </a:ext>
            </a:extLst>
          </a:blip>
          <a:stretch>
            <a:fillRect/>
          </a:stretch>
        </p:blipFill>
        <p:spPr>
          <a:xfrm rot="391057">
            <a:off x="601027" y="-177752"/>
            <a:ext cx="4761052" cy="7474076"/>
          </a:xfrm>
          <a:prstGeom prst="rect">
            <a:avLst/>
          </a:prstGeom>
        </p:spPr>
      </p:pic>
      <p:sp>
        <p:nvSpPr>
          <p:cNvPr id="38" name="Slide Number Placeholder 1">
            <a:extLst>
              <a:ext uri="{FF2B5EF4-FFF2-40B4-BE49-F238E27FC236}">
                <a16:creationId xmlns:a16="http://schemas.microsoft.com/office/drawing/2014/main" id="{2ED77DB2-E8BD-438B-8C79-5EF1DBA26318}"/>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a:t>
            </a:r>
          </a:p>
        </p:txBody>
      </p:sp>
      <p:sp>
        <p:nvSpPr>
          <p:cNvPr id="15" name="Text Placeholder 16">
            <a:extLst>
              <a:ext uri="{FF2B5EF4-FFF2-40B4-BE49-F238E27FC236}">
                <a16:creationId xmlns:a16="http://schemas.microsoft.com/office/drawing/2014/main" id="{E40E376C-CDBB-4677-B0EE-B792DF94E387}"/>
              </a:ext>
            </a:extLst>
          </p:cNvPr>
          <p:cNvSpPr>
            <a:spLocks noGrp="1"/>
          </p:cNvSpPr>
          <p:nvPr>
            <p:ph type="body" sz="quarter" idx="15" hasCustomPrompt="1"/>
          </p:nvPr>
        </p:nvSpPr>
        <p:spPr>
          <a:xfrm>
            <a:off x="4573957" y="1991566"/>
            <a:ext cx="3993845" cy="4003736"/>
          </a:xfrm>
          <a:prstGeom prst="rect">
            <a:avLst/>
          </a:prstGeom>
          <a:solidFill>
            <a:schemeClr val="bg1"/>
          </a:solidFill>
          <a:ln>
            <a:solidFill>
              <a:schemeClr val="tx1"/>
            </a:solidFill>
          </a:ln>
        </p:spPr>
        <p:txBody>
          <a:bodyPr>
            <a:normAutofit/>
          </a:bodyPr>
          <a:lstStyle>
            <a:lvl1pPr marL="285750" indent="-285750">
              <a:buClr>
                <a:schemeClr val="accent2"/>
              </a:buClr>
              <a:buFont typeface="Arial" panose="020B0604020202020204" pitchFamily="34" charset="0"/>
              <a:buChar char="•"/>
              <a:defRPr sz="1600"/>
            </a:lvl1pPr>
            <a:lvl2pPr marL="457200" indent="0">
              <a:buNone/>
              <a:defRPr/>
            </a:lvl2pPr>
          </a:lstStyle>
          <a:p>
            <a:pPr lvl="0"/>
            <a:r>
              <a:rPr lang="en-US" dirty="0"/>
              <a:t>These boxes should </a:t>
            </a:r>
            <a:r>
              <a:rPr lang="en-US" dirty="0" err="1"/>
              <a:t>summarise</a:t>
            </a:r>
            <a:r>
              <a:rPr lang="en-US" dirty="0"/>
              <a:t> the main arguments for each side of the question. </a:t>
            </a:r>
          </a:p>
          <a:p>
            <a:pPr lvl="0"/>
            <a:r>
              <a:rPr lang="en-US" dirty="0"/>
              <a:t>The bullet points should be the same </a:t>
            </a:r>
            <a:r>
              <a:rPr lang="en-US" dirty="0" err="1"/>
              <a:t>colour</a:t>
            </a:r>
            <a:r>
              <a:rPr lang="en-US" dirty="0"/>
              <a:t> as the above box.</a:t>
            </a:r>
          </a:p>
        </p:txBody>
      </p:sp>
      <p:sp>
        <p:nvSpPr>
          <p:cNvPr id="14" name="Text Placeholder 16">
            <a:extLst>
              <a:ext uri="{FF2B5EF4-FFF2-40B4-BE49-F238E27FC236}">
                <a16:creationId xmlns:a16="http://schemas.microsoft.com/office/drawing/2014/main" id="{EF66431D-E730-4458-AAE1-45B406DF2BE9}"/>
              </a:ext>
            </a:extLst>
          </p:cNvPr>
          <p:cNvSpPr>
            <a:spLocks noGrp="1"/>
          </p:cNvSpPr>
          <p:nvPr>
            <p:ph type="body" sz="quarter" idx="14" hasCustomPrompt="1"/>
          </p:nvPr>
        </p:nvSpPr>
        <p:spPr>
          <a:xfrm>
            <a:off x="621694" y="1991566"/>
            <a:ext cx="3950305" cy="4003736"/>
          </a:xfrm>
          <a:prstGeom prst="rect">
            <a:avLst/>
          </a:prstGeom>
          <a:solidFill>
            <a:schemeClr val="bg1"/>
          </a:solidFill>
          <a:ln>
            <a:solidFill>
              <a:schemeClr val="tx1"/>
            </a:solidFill>
          </a:ln>
        </p:spPr>
        <p:txBody>
          <a:bodyPr>
            <a:normAutofit/>
          </a:bodyPr>
          <a:lstStyle>
            <a:lvl1pPr marL="285750" indent="-285750">
              <a:buClr>
                <a:schemeClr val="bg2"/>
              </a:buClr>
              <a:buFont typeface="Arial" panose="020B0604020202020204" pitchFamily="34" charset="0"/>
              <a:buChar char="•"/>
              <a:defRPr sz="1600"/>
            </a:lvl1pPr>
            <a:lvl2pPr marL="457200" indent="0">
              <a:buNone/>
              <a:defRPr/>
            </a:lvl2pPr>
          </a:lstStyle>
          <a:p>
            <a:pPr lvl="0"/>
            <a:r>
              <a:rPr lang="en-US" dirty="0"/>
              <a:t>These boxes should </a:t>
            </a:r>
            <a:r>
              <a:rPr lang="en-US" dirty="0" err="1"/>
              <a:t>summarise</a:t>
            </a:r>
            <a:r>
              <a:rPr lang="en-US" dirty="0"/>
              <a:t> the main arguments for each side of the question. </a:t>
            </a:r>
          </a:p>
          <a:p>
            <a:pPr lvl="0"/>
            <a:r>
              <a:rPr lang="en-US" dirty="0"/>
              <a:t>The bullet points should be the same </a:t>
            </a:r>
            <a:r>
              <a:rPr lang="en-US" dirty="0" err="1"/>
              <a:t>colour</a:t>
            </a:r>
            <a:r>
              <a:rPr lang="en-US" dirty="0"/>
              <a:t> as the above box.</a:t>
            </a:r>
          </a:p>
        </p:txBody>
      </p:sp>
      <p:sp>
        <p:nvSpPr>
          <p:cNvPr id="18" name="Shape 223">
            <a:extLst>
              <a:ext uri="{FF2B5EF4-FFF2-40B4-BE49-F238E27FC236}">
                <a16:creationId xmlns:a16="http://schemas.microsoft.com/office/drawing/2014/main" id="{E23674C8-DF6F-445F-A311-54882E2AA41D}"/>
              </a:ext>
            </a:extLst>
          </p:cNvPr>
          <p:cNvSpPr/>
          <p:nvPr/>
        </p:nvSpPr>
        <p:spPr>
          <a:xfrm>
            <a:off x="4572000" y="1585347"/>
            <a:ext cx="3995802" cy="406219"/>
          </a:xfrm>
          <a:prstGeom prst="rect">
            <a:avLst/>
          </a:prstGeom>
          <a:solidFill>
            <a:schemeClr val="tx2"/>
          </a:solidFill>
          <a:ln w="12700" cap="flat" cmpd="sng">
            <a:solidFill>
              <a:schemeClr val="tx1"/>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SzPct val="25000"/>
              <a:buNone/>
            </a:pPr>
            <a:r>
              <a:rPr lang="en-GB" sz="2000" b="1">
                <a:solidFill>
                  <a:schemeClr val="dk1"/>
                </a:solidFill>
                <a:latin typeface="Century Gothic" panose="020B0502020202020204" pitchFamily="34" charset="0"/>
                <a:ea typeface="Lato" panose="020F0502020204030203" pitchFamily="34" charset="0"/>
                <a:cs typeface="Lato" panose="020F0502020204030203" pitchFamily="34" charset="0"/>
                <a:sym typeface="Calibri"/>
              </a:rPr>
              <a:t>NO</a:t>
            </a:r>
          </a:p>
        </p:txBody>
      </p:sp>
      <p:sp>
        <p:nvSpPr>
          <p:cNvPr id="19" name="Shape 234">
            <a:extLst>
              <a:ext uri="{FF2B5EF4-FFF2-40B4-BE49-F238E27FC236}">
                <a16:creationId xmlns:a16="http://schemas.microsoft.com/office/drawing/2014/main" id="{44948174-0394-4326-B2FB-3CCE21FB747C}"/>
              </a:ext>
            </a:extLst>
          </p:cNvPr>
          <p:cNvSpPr/>
          <p:nvPr/>
        </p:nvSpPr>
        <p:spPr>
          <a:xfrm>
            <a:off x="621694" y="1585347"/>
            <a:ext cx="3950307" cy="406219"/>
          </a:xfrm>
          <a:prstGeom prst="rect">
            <a:avLst/>
          </a:prstGeom>
          <a:solidFill>
            <a:schemeClr val="accent2"/>
          </a:solidFill>
          <a:ln w="12700" cap="flat" cmpd="sng">
            <a:solidFill>
              <a:schemeClr val="tx1"/>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SzPct val="25000"/>
              <a:buNone/>
            </a:pPr>
            <a:r>
              <a:rPr lang="en-GB" sz="2000" b="1">
                <a:solidFill>
                  <a:schemeClr val="dk1"/>
                </a:solidFill>
                <a:latin typeface="Century Gothic" panose="020B0502020202020204" pitchFamily="34" charset="0"/>
                <a:ea typeface="Lato" panose="020F0502020204030203" pitchFamily="34" charset="0"/>
                <a:cs typeface="Lato" panose="020F0502020204030203" pitchFamily="34" charset="0"/>
                <a:sym typeface="Calibri"/>
              </a:rPr>
              <a:t>YES</a:t>
            </a:r>
          </a:p>
        </p:txBody>
      </p:sp>
      <p:sp>
        <p:nvSpPr>
          <p:cNvPr id="39" name="Title 1">
            <a:extLst>
              <a:ext uri="{FF2B5EF4-FFF2-40B4-BE49-F238E27FC236}">
                <a16:creationId xmlns:a16="http://schemas.microsoft.com/office/drawing/2014/main" id="{728367DD-8833-44A7-9B6C-50297400BF6D}"/>
              </a:ext>
            </a:extLst>
          </p:cNvPr>
          <p:cNvSpPr>
            <a:spLocks noGrp="1"/>
          </p:cNvSpPr>
          <p:nvPr>
            <p:ph type="title" hasCustomPrompt="1"/>
          </p:nvPr>
        </p:nvSpPr>
        <p:spPr>
          <a:xfrm>
            <a:off x="1408123" y="232022"/>
            <a:ext cx="6327748" cy="1038771"/>
          </a:xfrm>
          <a:prstGeom prst="rect">
            <a:avLst/>
          </a:prstGeom>
        </p:spPr>
        <p:txBody>
          <a:bodyPr>
            <a:normAutofit/>
          </a:bodyPr>
          <a:lstStyle>
            <a:lvl1pPr algn="ctr">
              <a:defRPr lang="en-US" sz="2800" b="1" kern="1200" dirty="0">
                <a:solidFill>
                  <a:schemeClr val="bg1"/>
                </a:solidFill>
                <a:latin typeface="+mn-lt"/>
                <a:ea typeface="+mj-ea"/>
                <a:cs typeface="+mj-cs"/>
              </a:defRPr>
            </a:lvl1pPr>
          </a:lstStyle>
          <a:p>
            <a:r>
              <a:rPr lang="en-GB" dirty="0"/>
              <a:t>Copy the Vote Topic Question Here</a:t>
            </a:r>
            <a:endParaRPr lang="en-US" dirty="0"/>
          </a:p>
        </p:txBody>
      </p:sp>
    </p:spTree>
    <p:extLst>
      <p:ext uri="{BB962C8B-B14F-4D97-AF65-F5344CB8AC3E}">
        <p14:creationId xmlns:p14="http://schemas.microsoft.com/office/powerpoint/2010/main" val="410222510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Final slide">
    <p:spTree>
      <p:nvGrpSpPr>
        <p:cNvPr id="1" name=""/>
        <p:cNvGrpSpPr/>
        <p:nvPr/>
      </p:nvGrpSpPr>
      <p:grpSpPr>
        <a:xfrm>
          <a:off x="0" y="0"/>
          <a:ext cx="0" cy="0"/>
          <a:chOff x="0" y="0"/>
          <a:chExt cx="0" cy="0"/>
        </a:xfrm>
      </p:grpSpPr>
      <p:pic>
        <p:nvPicPr>
          <p:cNvPr id="11" name="Graphic 10">
            <a:extLst>
              <a:ext uri="{FF2B5EF4-FFF2-40B4-BE49-F238E27FC236}">
                <a16:creationId xmlns:a16="http://schemas.microsoft.com/office/drawing/2014/main" id="{BAF65913-2AE2-49AD-9695-762C372CE654}"/>
              </a:ext>
            </a:extLst>
          </p:cNvPr>
          <p:cNvPicPr>
            <a:picLocks noChangeAspect="1"/>
          </p:cNvPicPr>
          <p:nvPr/>
        </p:nvPicPr>
        <p:blipFill>
          <a:blip r:embed="rId2">
            <a:alphaModFix amt="32000"/>
            <a:extLst>
              <a:ext uri="{96DAC541-7B7A-43D3-8B79-37D633B846F1}">
                <asvg:svgBlip xmlns:asvg="http://schemas.microsoft.com/office/drawing/2016/SVG/main" r:embed="rId3"/>
              </a:ext>
            </a:extLst>
          </a:blip>
          <a:stretch>
            <a:fillRect/>
          </a:stretch>
        </p:blipFill>
        <p:spPr>
          <a:xfrm rot="391057">
            <a:off x="601027" y="-177752"/>
            <a:ext cx="4761052" cy="7474076"/>
          </a:xfrm>
          <a:prstGeom prst="rect">
            <a:avLst/>
          </a:prstGeom>
        </p:spPr>
      </p:pic>
      <p:sp>
        <p:nvSpPr>
          <p:cNvPr id="7" name="Rectangle 6">
            <a:extLst>
              <a:ext uri="{FF2B5EF4-FFF2-40B4-BE49-F238E27FC236}">
                <a16:creationId xmlns:a16="http://schemas.microsoft.com/office/drawing/2014/main" id="{3ABF2E45-869C-4ACB-8A9B-599284D53514}"/>
              </a:ext>
            </a:extLst>
          </p:cNvPr>
          <p:cNvSpPr/>
          <p:nvPr userDrawn="1"/>
        </p:nvSpPr>
        <p:spPr>
          <a:xfrm>
            <a:off x="-2" y="845390"/>
            <a:ext cx="9144002" cy="6012609"/>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FB79D168-168F-4958-A66B-EF2EE6D7D9D6}"/>
              </a:ext>
            </a:extLst>
          </p:cNvPr>
          <p:cNvSpPr/>
          <p:nvPr userDrawn="1"/>
        </p:nvSpPr>
        <p:spPr>
          <a:xfrm flipH="1">
            <a:off x="-1" y="913033"/>
            <a:ext cx="9144000" cy="5944967"/>
          </a:xfrm>
          <a:prstGeom prst="rect">
            <a:avLst/>
          </a:prstGeom>
          <a:gradFill flip="none" rotWithShape="1">
            <a:gsLst>
              <a:gs pos="100000">
                <a:schemeClr val="tx2">
                  <a:alpha val="23000"/>
                </a:schemeClr>
              </a:gs>
              <a:gs pos="0">
                <a:schemeClr val="accent5">
                  <a:lumMod val="75000"/>
                  <a:alpha val="23000"/>
                </a:schemeClr>
              </a:gs>
              <a:gs pos="75000">
                <a:srgbClr val="BC66ED">
                  <a:alpha val="23000"/>
                </a:srgbClr>
              </a:gs>
              <a:gs pos="25000">
                <a:srgbClr val="9AE7D7">
                  <a:alpha val="23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9" name="Rectangle 8">
            <a:extLst>
              <a:ext uri="{FF2B5EF4-FFF2-40B4-BE49-F238E27FC236}">
                <a16:creationId xmlns:a16="http://schemas.microsoft.com/office/drawing/2014/main" id="{DEB48BD0-FE1A-466D-9E41-8A8AFA51C184}"/>
              </a:ext>
            </a:extLst>
          </p:cNvPr>
          <p:cNvSpPr/>
          <p:nvPr userDrawn="1"/>
        </p:nvSpPr>
        <p:spPr>
          <a:xfrm>
            <a:off x="0" y="0"/>
            <a:ext cx="9144000" cy="1023729"/>
          </a:xfrm>
          <a:prstGeom prst="rect">
            <a:avLst/>
          </a:prstGeom>
          <a:gradFill flip="none" rotWithShape="1">
            <a:gsLst>
              <a:gs pos="75000">
                <a:srgbClr val="BC66ED"/>
              </a:gs>
              <a:gs pos="25000">
                <a:srgbClr val="9AE7D7"/>
              </a:gs>
              <a:gs pos="100000">
                <a:schemeClr val="tx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14" name="Picture 13" descr="A picture containing clock&#10;&#10;Description automatically generated">
            <a:extLst>
              <a:ext uri="{FF2B5EF4-FFF2-40B4-BE49-F238E27FC236}">
                <a16:creationId xmlns:a16="http://schemas.microsoft.com/office/drawing/2014/main" id="{0044BDB3-A789-4F23-8857-20B1C3BA993B}"/>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8233788" y="110696"/>
            <a:ext cx="747652" cy="802337"/>
          </a:xfrm>
          <a:prstGeom prst="rect">
            <a:avLst/>
          </a:prstGeom>
        </p:spPr>
      </p:pic>
      <p:pic>
        <p:nvPicPr>
          <p:cNvPr id="17" name="Picture 16" descr="A picture containing fence&#10;&#10;Description automatically generated">
            <a:extLst>
              <a:ext uri="{FF2B5EF4-FFF2-40B4-BE49-F238E27FC236}">
                <a16:creationId xmlns:a16="http://schemas.microsoft.com/office/drawing/2014/main" id="{D6732AB0-7883-473F-AD08-8AD1F9444902}"/>
              </a:ext>
            </a:extLst>
          </p:cNvPr>
          <p:cNvPicPr>
            <a:picLocks noChangeAspect="1"/>
          </p:cNvPicPr>
          <p:nvPr userDrawn="1"/>
        </p:nvPicPr>
        <p:blipFill>
          <a:blip r:embed="rId5">
            <a:alphaModFix amt="50000"/>
          </a:blip>
          <a:stretch>
            <a:fillRect/>
          </a:stretch>
        </p:blipFill>
        <p:spPr>
          <a:xfrm>
            <a:off x="15192" y="-15939"/>
            <a:ext cx="6101081" cy="6913518"/>
          </a:xfrm>
          <a:prstGeom prst="rect">
            <a:avLst/>
          </a:prstGeom>
        </p:spPr>
      </p:pic>
      <p:pic>
        <p:nvPicPr>
          <p:cNvPr id="30" name="Graphic 29">
            <a:extLst>
              <a:ext uri="{FF2B5EF4-FFF2-40B4-BE49-F238E27FC236}">
                <a16:creationId xmlns:a16="http://schemas.microsoft.com/office/drawing/2014/main" id="{2BBF5E97-2A06-4BA7-855C-973717B8EFB3}"/>
              </a:ext>
            </a:extLst>
          </p:cNvPr>
          <p:cNvPicPr>
            <a:picLocks noChangeAspect="1"/>
          </p:cNvPicPr>
          <p:nvPr userDrawn="1"/>
        </p:nvPicPr>
        <p:blipFill>
          <a:blip r:embed="rId2">
            <a:alphaModFix amt="32000"/>
            <a:extLst>
              <a:ext uri="{96DAC541-7B7A-43D3-8B79-37D633B846F1}">
                <asvg:svgBlip xmlns:asvg="http://schemas.microsoft.com/office/drawing/2016/SVG/main" r:embed="rId3"/>
              </a:ext>
            </a:extLst>
          </a:blip>
          <a:stretch>
            <a:fillRect/>
          </a:stretch>
        </p:blipFill>
        <p:spPr>
          <a:xfrm rot="391057">
            <a:off x="601027" y="-177752"/>
            <a:ext cx="4761052" cy="7474076"/>
          </a:xfrm>
          <a:prstGeom prst="rect">
            <a:avLst/>
          </a:prstGeom>
        </p:spPr>
      </p:pic>
      <p:sp>
        <p:nvSpPr>
          <p:cNvPr id="32" name="Slide Number Placeholder 1">
            <a:extLst>
              <a:ext uri="{FF2B5EF4-FFF2-40B4-BE49-F238E27FC236}">
                <a16:creationId xmlns:a16="http://schemas.microsoft.com/office/drawing/2014/main" id="{668209A7-4122-4771-A20F-0EAA55605EF5}"/>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a:t>
            </a:r>
          </a:p>
        </p:txBody>
      </p:sp>
      <p:sp>
        <p:nvSpPr>
          <p:cNvPr id="18" name="Pentagon 20">
            <a:extLst>
              <a:ext uri="{FF2B5EF4-FFF2-40B4-BE49-F238E27FC236}">
                <a16:creationId xmlns:a16="http://schemas.microsoft.com/office/drawing/2014/main" id="{B307EECC-4F69-40D8-967A-CE69F4414557}"/>
              </a:ext>
            </a:extLst>
          </p:cNvPr>
          <p:cNvSpPr/>
          <p:nvPr/>
        </p:nvSpPr>
        <p:spPr>
          <a:xfrm>
            <a:off x="-2730" y="200587"/>
            <a:ext cx="758663" cy="538608"/>
          </a:xfrm>
          <a:prstGeom prst="homePlate">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800" b="1" dirty="0">
              <a:solidFill>
                <a:schemeClr val="bg1"/>
              </a:solidFill>
              <a:latin typeface="Century Gothic" charset="0"/>
              <a:ea typeface="Century Gothic" charset="0"/>
              <a:cs typeface="Century Gothic" charset="0"/>
            </a:endParaRPr>
          </a:p>
        </p:txBody>
      </p:sp>
      <p:sp>
        <p:nvSpPr>
          <p:cNvPr id="15" name="Shape 246">
            <a:extLst>
              <a:ext uri="{FF2B5EF4-FFF2-40B4-BE49-F238E27FC236}">
                <a16:creationId xmlns:a16="http://schemas.microsoft.com/office/drawing/2014/main" id="{28CDD410-91D4-428A-9093-8BAF972DFC41}"/>
              </a:ext>
            </a:extLst>
          </p:cNvPr>
          <p:cNvSpPr txBox="1">
            <a:spLocks/>
          </p:cNvSpPr>
          <p:nvPr/>
        </p:nvSpPr>
        <p:spPr>
          <a:xfrm>
            <a:off x="1295633" y="1236396"/>
            <a:ext cx="6552728" cy="792087"/>
          </a:xfrm>
          <a:prstGeom prst="rect">
            <a:avLst/>
          </a:prstGeom>
          <a:noFill/>
          <a:ln>
            <a:noFill/>
          </a:ln>
        </p:spPr>
        <p:txBody>
          <a:bodyPr lIns="91425" tIns="45700" rIns="91425" bIns="45700" anchor="t" anchorCtr="0">
            <a:noAutofit/>
          </a:bodyPr>
          <a:lstStyle>
            <a:lvl1pPr algn="l" defTabSz="457200" rtl="0" eaLnBrk="1" latinLnBrk="0" hangingPunct="1">
              <a:spcBef>
                <a:spcPct val="0"/>
              </a:spcBef>
              <a:buNone/>
              <a:defRPr sz="2800" b="1" kern="1200">
                <a:solidFill>
                  <a:schemeClr val="tx1"/>
                </a:solidFill>
                <a:latin typeface="+mn-lt"/>
                <a:ea typeface="+mj-ea"/>
                <a:cs typeface="+mj-cs"/>
              </a:defRPr>
            </a:lvl1pPr>
          </a:lstStyle>
          <a:p>
            <a:pPr algn="ctr">
              <a:spcBef>
                <a:spcPts val="0"/>
              </a:spcBef>
              <a:buClr>
                <a:srgbClr val="2D2D2D"/>
              </a:buClr>
              <a:buSzPct val="25000"/>
              <a:buFont typeface="Calibri"/>
              <a:buNone/>
            </a:pPr>
            <a:r>
              <a:rPr lang="en-GB" dirty="0">
                <a:latin typeface="Century Gothic" panose="020B0502020202020204" pitchFamily="34" charset="0"/>
                <a:ea typeface="Lato" panose="020F0502020204030203" pitchFamily="34" charset="0"/>
                <a:cs typeface="Lato" panose="020F0502020204030203" pitchFamily="34" charset="0"/>
                <a:sym typeface="Calibri"/>
              </a:rPr>
              <a:t>Vote Now on…</a:t>
            </a:r>
            <a:br>
              <a:rPr lang="en-GB" dirty="0">
                <a:latin typeface="Century Gothic" panose="020B0502020202020204" pitchFamily="34" charset="0"/>
                <a:ea typeface="Lato" panose="020F0502020204030203" pitchFamily="34" charset="0"/>
                <a:cs typeface="Lato" panose="020F0502020204030203" pitchFamily="34" charset="0"/>
                <a:sym typeface="Calibri"/>
              </a:rPr>
            </a:br>
            <a:br>
              <a:rPr lang="en-GB" dirty="0">
                <a:latin typeface="Century Gothic" panose="020B0502020202020204" pitchFamily="34" charset="0"/>
                <a:ea typeface="Lato" panose="020F0502020204030203" pitchFamily="34" charset="0"/>
                <a:cs typeface="Lato" panose="020F0502020204030203" pitchFamily="34" charset="0"/>
                <a:sym typeface="Calibri"/>
              </a:rPr>
            </a:br>
            <a:r>
              <a:rPr lang="en-GB" u="sng" dirty="0">
                <a:latin typeface="Century Gothic" panose="020B0502020202020204" pitchFamily="34" charset="0"/>
                <a:ea typeface="Lato" panose="020F0502020204030203" pitchFamily="34" charset="0"/>
                <a:cs typeface="Lato" panose="020F0502020204030203" pitchFamily="34" charset="0"/>
                <a:sym typeface="Calibri"/>
              </a:rPr>
              <a:t>www.votesforschools.com</a:t>
            </a:r>
            <a:r>
              <a:rPr lang="en-GB" dirty="0">
                <a:latin typeface="Century Gothic" panose="020B0502020202020204" pitchFamily="34" charset="0"/>
                <a:ea typeface="Lato" panose="020F0502020204030203" pitchFamily="34" charset="0"/>
                <a:cs typeface="Lato" panose="020F0502020204030203" pitchFamily="34" charset="0"/>
                <a:sym typeface="Calibri"/>
              </a:rPr>
              <a:t> </a:t>
            </a:r>
          </a:p>
        </p:txBody>
      </p:sp>
      <p:sp>
        <p:nvSpPr>
          <p:cNvPr id="16" name="Shape 246">
            <a:extLst>
              <a:ext uri="{FF2B5EF4-FFF2-40B4-BE49-F238E27FC236}">
                <a16:creationId xmlns:a16="http://schemas.microsoft.com/office/drawing/2014/main" id="{FB33B8C5-F647-4CC2-AC83-F047E8C62834}"/>
              </a:ext>
            </a:extLst>
          </p:cNvPr>
          <p:cNvSpPr txBox="1">
            <a:spLocks/>
          </p:cNvSpPr>
          <p:nvPr/>
        </p:nvSpPr>
        <p:spPr>
          <a:xfrm>
            <a:off x="2517061" y="5360126"/>
            <a:ext cx="4109877" cy="434967"/>
          </a:xfrm>
          <a:prstGeom prst="rect">
            <a:avLst/>
          </a:prstGeom>
          <a:noFill/>
          <a:ln>
            <a:noFill/>
          </a:ln>
        </p:spPr>
        <p:txBody>
          <a:bodyPr vert="horz" lIns="91425" tIns="45700" rIns="91425" bIns="45700" rtlCol="0" anchor="t" anchorCtr="0">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spcBef>
                <a:spcPts val="0"/>
              </a:spcBef>
              <a:buClr>
                <a:srgbClr val="2D2D2D"/>
              </a:buClr>
              <a:buSzPct val="25000"/>
              <a:buFont typeface="Calibri"/>
              <a:buNone/>
            </a:pPr>
            <a:r>
              <a:rPr lang="en-GB" sz="2400" b="1" dirty="0">
                <a:latin typeface="Century Gothic" panose="020B0502020202020204" pitchFamily="34" charset="0"/>
                <a:ea typeface="Lato" panose="020F0502020204030203" pitchFamily="34" charset="0"/>
                <a:cs typeface="Lato" panose="020F0502020204030203" pitchFamily="34" charset="0"/>
                <a:sym typeface="Calibri"/>
              </a:rPr>
              <a:t>To have your voice heard!</a:t>
            </a:r>
          </a:p>
        </p:txBody>
      </p:sp>
      <p:pic>
        <p:nvPicPr>
          <p:cNvPr id="24" name="Picture 23" descr="A picture containing clock, drawing&#10;&#10;Description automatically generated">
            <a:extLst>
              <a:ext uri="{FF2B5EF4-FFF2-40B4-BE49-F238E27FC236}">
                <a16:creationId xmlns:a16="http://schemas.microsoft.com/office/drawing/2014/main" id="{8A6F6DF9-4762-402D-A12E-0262D0B32BA4}"/>
              </a:ext>
            </a:extLst>
          </p:cNvPr>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140618" y="225347"/>
            <a:ext cx="316581" cy="489089"/>
          </a:xfrm>
          <a:prstGeom prst="rect">
            <a:avLst/>
          </a:prstGeom>
        </p:spPr>
      </p:pic>
      <p:sp>
        <p:nvSpPr>
          <p:cNvPr id="34" name="Shape 114">
            <a:extLst>
              <a:ext uri="{FF2B5EF4-FFF2-40B4-BE49-F238E27FC236}">
                <a16:creationId xmlns:a16="http://schemas.microsoft.com/office/drawing/2014/main" id="{94735DA5-AF7C-4492-98D8-9CC418C6C75C}"/>
              </a:ext>
            </a:extLst>
          </p:cNvPr>
          <p:cNvSpPr/>
          <p:nvPr userDrawn="1"/>
        </p:nvSpPr>
        <p:spPr>
          <a:xfrm>
            <a:off x="796573" y="22069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Vote!</a:t>
            </a:r>
          </a:p>
        </p:txBody>
      </p:sp>
    </p:spTree>
    <p:extLst>
      <p:ext uri="{BB962C8B-B14F-4D97-AF65-F5344CB8AC3E}">
        <p14:creationId xmlns:p14="http://schemas.microsoft.com/office/powerpoint/2010/main" val="215925701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9228D22A-6E05-4DD8-8502-91F722E738EC}"/>
              </a:ext>
            </a:extLst>
          </p:cNvPr>
          <p:cNvSpPr/>
          <p:nvPr userDrawn="1"/>
        </p:nvSpPr>
        <p:spPr>
          <a:xfrm>
            <a:off x="0" y="1016000"/>
            <a:ext cx="9144000" cy="586232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5" name="Slide Number Placeholder 1">
            <a:extLst>
              <a:ext uri="{FF2B5EF4-FFF2-40B4-BE49-F238E27FC236}">
                <a16:creationId xmlns:a16="http://schemas.microsoft.com/office/drawing/2014/main" id="{6D63117C-51BB-43E7-BAFD-FB7BC2576F2E}"/>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©VotesforColleges2020</a:t>
            </a:r>
          </a:p>
        </p:txBody>
      </p:sp>
      <p:sp>
        <p:nvSpPr>
          <p:cNvPr id="6" name="Text Placeholder 14">
            <a:extLst>
              <a:ext uri="{FF2B5EF4-FFF2-40B4-BE49-F238E27FC236}">
                <a16:creationId xmlns:a16="http://schemas.microsoft.com/office/drawing/2014/main" id="{B126F83D-446D-42C9-9E59-5B1780758BCA}"/>
              </a:ext>
            </a:extLst>
          </p:cNvPr>
          <p:cNvSpPr>
            <a:spLocks noGrp="1"/>
          </p:cNvSpPr>
          <p:nvPr>
            <p:ph type="body" sz="quarter" idx="10"/>
          </p:nvPr>
        </p:nvSpPr>
        <p:spPr>
          <a:xfrm>
            <a:off x="755934" y="181055"/>
            <a:ext cx="7739062" cy="571500"/>
          </a:xfrm>
          <a:prstGeom prst="rect">
            <a:avLst/>
          </a:prstGeom>
        </p:spPr>
        <p:txBody>
          <a:bodyPr anchor="ctr"/>
          <a:lstStyle>
            <a:lvl1pPr marL="0" indent="0">
              <a:buNone/>
              <a:defRPr sz="2500" b="1">
                <a:solidFill>
                  <a:schemeClr val="bg1"/>
                </a:solidFill>
              </a:defRPr>
            </a:lvl1pPr>
            <a:lvl2pPr>
              <a:defRPr sz="2500" b="1">
                <a:solidFill>
                  <a:schemeClr val="bg1"/>
                </a:solidFill>
              </a:defRPr>
            </a:lvl2pPr>
            <a:lvl3pPr>
              <a:defRPr sz="2500" b="1">
                <a:solidFill>
                  <a:schemeClr val="bg1"/>
                </a:solidFill>
              </a:defRPr>
            </a:lvl3pPr>
            <a:lvl4pPr>
              <a:defRPr sz="2500" b="1">
                <a:solidFill>
                  <a:schemeClr val="bg1"/>
                </a:solidFill>
              </a:defRPr>
            </a:lvl4pPr>
            <a:lvl5pPr>
              <a:defRPr sz="2500" b="1">
                <a:solidFill>
                  <a:schemeClr val="bg1"/>
                </a:solidFill>
              </a:defRPr>
            </a:lvl5pPr>
          </a:lstStyle>
          <a:p>
            <a:pPr lvl="0"/>
            <a:r>
              <a:rPr lang="en-US" dirty="0"/>
              <a:t>Click to edit Master text styles</a:t>
            </a:r>
          </a:p>
        </p:txBody>
      </p:sp>
    </p:spTree>
    <p:extLst>
      <p:ext uri="{BB962C8B-B14F-4D97-AF65-F5344CB8AC3E}">
        <p14:creationId xmlns:p14="http://schemas.microsoft.com/office/powerpoint/2010/main" val="365893194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With tick">
    <p:spTree>
      <p:nvGrpSpPr>
        <p:cNvPr id="1" name=""/>
        <p:cNvGrpSpPr/>
        <p:nvPr/>
      </p:nvGrpSpPr>
      <p:grpSpPr>
        <a:xfrm>
          <a:off x="0" y="0"/>
          <a:ext cx="0" cy="0"/>
          <a:chOff x="0" y="0"/>
          <a:chExt cx="0" cy="0"/>
        </a:xfrm>
      </p:grpSpPr>
      <p:sp>
        <p:nvSpPr>
          <p:cNvPr id="4" name="Text Placeholder 2">
            <a:extLst>
              <a:ext uri="{FF2B5EF4-FFF2-40B4-BE49-F238E27FC236}">
                <a16:creationId xmlns:a16="http://schemas.microsoft.com/office/drawing/2014/main" id="{CE2E4906-4E28-4FA0-9CEB-5448120E683C}"/>
              </a:ext>
            </a:extLst>
          </p:cNvPr>
          <p:cNvSpPr>
            <a:spLocks noGrp="1"/>
          </p:cNvSpPr>
          <p:nvPr>
            <p:ph idx="1"/>
          </p:nvPr>
        </p:nvSpPr>
        <p:spPr>
          <a:xfrm>
            <a:off x="457200" y="1600202"/>
            <a:ext cx="8229600" cy="4525963"/>
          </a:xfrm>
          <a:prstGeom prst="rect">
            <a:avLst/>
          </a:prstGeom>
        </p:spPr>
        <p:txBody>
          <a:bodyPr vert="horz" lIns="91440" tIns="45720" rIns="91440" bIns="45720" rtlCol="0">
            <a:normAutofit/>
          </a:bodyPr>
          <a:lstStyle/>
          <a:p>
            <a:pPr lvl="0"/>
            <a:r>
              <a:rPr lang="en-US"/>
              <a:t>Click to edit Master text styles</a:t>
            </a:r>
          </a:p>
        </p:txBody>
      </p:sp>
      <p:sp>
        <p:nvSpPr>
          <p:cNvPr id="6" name="Rectangle 5">
            <a:extLst>
              <a:ext uri="{FF2B5EF4-FFF2-40B4-BE49-F238E27FC236}">
                <a16:creationId xmlns:a16="http://schemas.microsoft.com/office/drawing/2014/main" id="{1F559F53-9EF5-4C0D-9516-067B5850D95C}"/>
              </a:ext>
            </a:extLst>
          </p:cNvPr>
          <p:cNvSpPr/>
          <p:nvPr userDrawn="1"/>
        </p:nvSpPr>
        <p:spPr>
          <a:xfrm>
            <a:off x="0" y="0"/>
            <a:ext cx="9144000" cy="685800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2" name="Rectangle 11">
            <a:extLst>
              <a:ext uri="{FF2B5EF4-FFF2-40B4-BE49-F238E27FC236}">
                <a16:creationId xmlns:a16="http://schemas.microsoft.com/office/drawing/2014/main" id="{707C17DF-5EF7-444F-A2CF-22FBD0035C00}"/>
              </a:ext>
            </a:extLst>
          </p:cNvPr>
          <p:cNvSpPr/>
          <p:nvPr userDrawn="1"/>
        </p:nvSpPr>
        <p:spPr>
          <a:xfrm>
            <a:off x="0" y="0"/>
            <a:ext cx="9144000" cy="1023729"/>
          </a:xfrm>
          <a:prstGeom prst="rect">
            <a:avLst/>
          </a:prstGeom>
          <a:gradFill flip="none" rotWithShape="1">
            <a:gsLst>
              <a:gs pos="35000">
                <a:srgbClr val="80DBE0"/>
              </a:gs>
              <a:gs pos="65000">
                <a:srgbClr val="DC449E"/>
              </a:gs>
              <a:gs pos="0">
                <a:srgbClr val="42CACA"/>
              </a:gs>
              <a:gs pos="100000">
                <a:srgbClr val="B9196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13" name="Picture 12" descr="A picture containing clock&#10;&#10;Description automatically generated">
            <a:extLst>
              <a:ext uri="{FF2B5EF4-FFF2-40B4-BE49-F238E27FC236}">
                <a16:creationId xmlns:a16="http://schemas.microsoft.com/office/drawing/2014/main" id="{0B8EDE31-1941-429F-A4B7-233F7251BC99}"/>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233788" y="110695"/>
            <a:ext cx="747652" cy="802337"/>
          </a:xfrm>
          <a:prstGeom prst="rect">
            <a:avLst/>
          </a:prstGeom>
        </p:spPr>
      </p:pic>
      <p:sp>
        <p:nvSpPr>
          <p:cNvPr id="14" name="Slide Number Placeholder 1">
            <a:extLst>
              <a:ext uri="{FF2B5EF4-FFF2-40B4-BE49-F238E27FC236}">
                <a16:creationId xmlns:a16="http://schemas.microsoft.com/office/drawing/2014/main" id="{BB91530B-435F-4C0F-AD5E-E5DFF90D2D42}"/>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©VotesforColleges2020</a:t>
            </a:r>
          </a:p>
        </p:txBody>
      </p:sp>
      <p:pic>
        <p:nvPicPr>
          <p:cNvPr id="11" name="Graphic 10">
            <a:extLst>
              <a:ext uri="{FF2B5EF4-FFF2-40B4-BE49-F238E27FC236}">
                <a16:creationId xmlns:a16="http://schemas.microsoft.com/office/drawing/2014/main" id="{BAF65913-2AE2-49AD-9695-762C372CE654}"/>
              </a:ext>
            </a:extLst>
          </p:cNvPr>
          <p:cNvPicPr>
            <a:picLocks noChangeAspect="1"/>
          </p:cNvPicPr>
          <p:nvPr userDrawn="1"/>
        </p:nvPicPr>
        <p:blipFill>
          <a:blip r:embed="rId3">
            <a:alphaModFix amt="32000"/>
            <a:extLst>
              <a:ext uri="{96DAC541-7B7A-43D3-8B79-37D633B846F1}">
                <asvg:svgBlip xmlns:asvg="http://schemas.microsoft.com/office/drawing/2016/SVG/main" r:embed="rId4"/>
              </a:ext>
            </a:extLst>
          </a:blip>
          <a:stretch>
            <a:fillRect/>
          </a:stretch>
        </p:blipFill>
        <p:spPr>
          <a:xfrm rot="391057">
            <a:off x="601027" y="-177752"/>
            <a:ext cx="4761052" cy="7474076"/>
          </a:xfrm>
          <a:prstGeom prst="rect">
            <a:avLst/>
          </a:prstGeom>
        </p:spPr>
      </p:pic>
      <p:pic>
        <p:nvPicPr>
          <p:cNvPr id="10" name="Picture 9" descr="A picture containing fence&#10;&#10;Description automatically generated">
            <a:extLst>
              <a:ext uri="{FF2B5EF4-FFF2-40B4-BE49-F238E27FC236}">
                <a16:creationId xmlns:a16="http://schemas.microsoft.com/office/drawing/2014/main" id="{2727C0FB-80FD-4B53-80E7-A724CBA5FDAD}"/>
              </a:ext>
            </a:extLst>
          </p:cNvPr>
          <p:cNvPicPr>
            <a:picLocks noChangeAspect="1"/>
          </p:cNvPicPr>
          <p:nvPr userDrawn="1"/>
        </p:nvPicPr>
        <p:blipFill>
          <a:blip r:embed="rId5">
            <a:alphaModFix amt="50000"/>
          </a:blip>
          <a:stretch>
            <a:fillRect/>
          </a:stretch>
        </p:blipFill>
        <p:spPr>
          <a:xfrm>
            <a:off x="29047" y="-15939"/>
            <a:ext cx="6101081" cy="6913518"/>
          </a:xfrm>
          <a:prstGeom prst="rect">
            <a:avLst/>
          </a:prstGeom>
        </p:spPr>
      </p:pic>
      <p:sp>
        <p:nvSpPr>
          <p:cNvPr id="15" name="Text Placeholder 14">
            <a:extLst>
              <a:ext uri="{FF2B5EF4-FFF2-40B4-BE49-F238E27FC236}">
                <a16:creationId xmlns:a16="http://schemas.microsoft.com/office/drawing/2014/main" id="{E18B6666-79F6-455F-84AB-BD3C1DFE49DB}"/>
              </a:ext>
            </a:extLst>
          </p:cNvPr>
          <p:cNvSpPr>
            <a:spLocks noGrp="1"/>
          </p:cNvSpPr>
          <p:nvPr>
            <p:ph type="body" sz="quarter" idx="10"/>
          </p:nvPr>
        </p:nvSpPr>
        <p:spPr>
          <a:xfrm>
            <a:off x="755934" y="181055"/>
            <a:ext cx="7739062" cy="571500"/>
          </a:xfrm>
          <a:prstGeom prst="rect">
            <a:avLst/>
          </a:prstGeom>
        </p:spPr>
        <p:txBody>
          <a:bodyPr anchor="ctr"/>
          <a:lstStyle>
            <a:lvl1pPr marL="0" indent="0">
              <a:buNone/>
              <a:defRPr sz="2500" b="1">
                <a:solidFill>
                  <a:schemeClr val="bg1"/>
                </a:solidFill>
              </a:defRPr>
            </a:lvl1pPr>
            <a:lvl2pPr>
              <a:defRPr sz="2500" b="1">
                <a:solidFill>
                  <a:schemeClr val="bg1"/>
                </a:solidFill>
              </a:defRPr>
            </a:lvl2pPr>
            <a:lvl3pPr>
              <a:defRPr sz="2500" b="1">
                <a:solidFill>
                  <a:schemeClr val="bg1"/>
                </a:solidFill>
              </a:defRPr>
            </a:lvl3pPr>
            <a:lvl4pPr>
              <a:defRPr sz="2500" b="1">
                <a:solidFill>
                  <a:schemeClr val="bg1"/>
                </a:solidFill>
              </a:defRPr>
            </a:lvl4pPr>
            <a:lvl5pPr>
              <a:defRPr sz="2500" b="1">
                <a:solidFill>
                  <a:schemeClr val="bg1"/>
                </a:solidFill>
              </a:defRPr>
            </a:lvl5pPr>
          </a:lstStyle>
          <a:p>
            <a:pPr lvl="0"/>
            <a:r>
              <a:rPr lang="en-US" dirty="0"/>
              <a:t>Click to edit Master text styles</a:t>
            </a:r>
          </a:p>
        </p:txBody>
      </p:sp>
    </p:spTree>
    <p:extLst>
      <p:ext uri="{BB962C8B-B14F-4D97-AF65-F5344CB8AC3E}">
        <p14:creationId xmlns:p14="http://schemas.microsoft.com/office/powerpoint/2010/main" val="139393140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Colour backgroun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9A94970-0746-43EA-A37A-84F303FDBFBA}"/>
              </a:ext>
            </a:extLst>
          </p:cNvPr>
          <p:cNvSpPr/>
          <p:nvPr userDrawn="1"/>
        </p:nvSpPr>
        <p:spPr>
          <a:xfrm flipH="1">
            <a:off x="-8" y="1023730"/>
            <a:ext cx="9143999" cy="5834270"/>
          </a:xfrm>
          <a:prstGeom prst="rect">
            <a:avLst/>
          </a:prstGeom>
          <a:gradFill flip="none" rotWithShape="1">
            <a:gsLst>
              <a:gs pos="35000">
                <a:srgbClr val="80DBE0">
                  <a:alpha val="29000"/>
                </a:srgbClr>
              </a:gs>
              <a:gs pos="65000">
                <a:srgbClr val="DC449E">
                  <a:alpha val="29000"/>
                </a:srgbClr>
              </a:gs>
              <a:gs pos="0">
                <a:srgbClr val="42CACA">
                  <a:alpha val="29000"/>
                </a:srgbClr>
              </a:gs>
              <a:gs pos="100000">
                <a:srgbClr val="B9196F">
                  <a:alpha val="29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Tree>
    <p:extLst>
      <p:ext uri="{BB962C8B-B14F-4D97-AF65-F5344CB8AC3E}">
        <p14:creationId xmlns:p14="http://schemas.microsoft.com/office/powerpoint/2010/main" val="74756396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Title 15">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5B6E2F9-3C24-4917-A1EA-BE46C33E7983}"/>
              </a:ext>
            </a:extLst>
          </p:cNvPr>
          <p:cNvSpPr/>
          <p:nvPr userDrawn="1"/>
        </p:nvSpPr>
        <p:spPr>
          <a:xfrm>
            <a:off x="0" y="1016000"/>
            <a:ext cx="9144000" cy="584200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C8B637A4-1970-47EE-A592-C048755F2701}"/>
              </a:ext>
            </a:extLst>
          </p:cNvPr>
          <p:cNvSpPr/>
          <p:nvPr userDrawn="1"/>
        </p:nvSpPr>
        <p:spPr>
          <a:xfrm>
            <a:off x="0" y="32729"/>
            <a:ext cx="9144000" cy="979595"/>
          </a:xfrm>
          <a:prstGeom prst="rect">
            <a:avLst/>
          </a:prstGeom>
          <a:gradFill flip="none" rotWithShape="1">
            <a:gsLst>
              <a:gs pos="0">
                <a:schemeClr val="accent1"/>
              </a:gs>
              <a:gs pos="100000">
                <a:schemeClr val="bg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14" name="Rectangle 13">
            <a:extLst>
              <a:ext uri="{FF2B5EF4-FFF2-40B4-BE49-F238E27FC236}">
                <a16:creationId xmlns:a16="http://schemas.microsoft.com/office/drawing/2014/main" id="{CC386B65-C29E-45C9-8D37-0A90B15A6E34}"/>
              </a:ext>
            </a:extLst>
          </p:cNvPr>
          <p:cNvSpPr/>
          <p:nvPr userDrawn="1"/>
        </p:nvSpPr>
        <p:spPr>
          <a:xfrm>
            <a:off x="0" y="-5115"/>
            <a:ext cx="9144000" cy="1023729"/>
          </a:xfrm>
          <a:prstGeom prst="rect">
            <a:avLst/>
          </a:prstGeom>
          <a:gradFill flip="none" rotWithShape="1">
            <a:gsLst>
              <a:gs pos="35000">
                <a:srgbClr val="80DBE0"/>
              </a:gs>
              <a:gs pos="65000">
                <a:srgbClr val="DC449E"/>
              </a:gs>
              <a:gs pos="0">
                <a:srgbClr val="42CACA"/>
              </a:gs>
              <a:gs pos="100000">
                <a:srgbClr val="B9196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15" name="Picture 14" descr="A picture containing clock&#10;&#10;Description automatically generated">
            <a:extLst>
              <a:ext uri="{FF2B5EF4-FFF2-40B4-BE49-F238E27FC236}">
                <a16:creationId xmlns:a16="http://schemas.microsoft.com/office/drawing/2014/main" id="{E8180B44-D962-491C-902F-EB2FF9066624}"/>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233788" y="105580"/>
            <a:ext cx="747652" cy="802337"/>
          </a:xfrm>
          <a:prstGeom prst="rect">
            <a:avLst/>
          </a:prstGeom>
        </p:spPr>
      </p:pic>
      <p:pic>
        <p:nvPicPr>
          <p:cNvPr id="10" name="Picture 9" descr="A picture containing fence&#10;&#10;Description automatically generated">
            <a:extLst>
              <a:ext uri="{FF2B5EF4-FFF2-40B4-BE49-F238E27FC236}">
                <a16:creationId xmlns:a16="http://schemas.microsoft.com/office/drawing/2014/main" id="{2727C0FB-80FD-4B53-80E7-A724CBA5FDAD}"/>
              </a:ext>
            </a:extLst>
          </p:cNvPr>
          <p:cNvPicPr>
            <a:picLocks noChangeAspect="1"/>
          </p:cNvPicPr>
          <p:nvPr userDrawn="1"/>
        </p:nvPicPr>
        <p:blipFill>
          <a:blip r:embed="rId3">
            <a:alphaModFix amt="50000"/>
          </a:blip>
          <a:stretch>
            <a:fillRect/>
          </a:stretch>
        </p:blipFill>
        <p:spPr>
          <a:xfrm>
            <a:off x="29047" y="-15939"/>
            <a:ext cx="6101081" cy="6913518"/>
          </a:xfrm>
          <a:prstGeom prst="rect">
            <a:avLst/>
          </a:prstGeom>
        </p:spPr>
      </p:pic>
      <p:pic>
        <p:nvPicPr>
          <p:cNvPr id="11" name="Graphic 10">
            <a:extLst>
              <a:ext uri="{FF2B5EF4-FFF2-40B4-BE49-F238E27FC236}">
                <a16:creationId xmlns:a16="http://schemas.microsoft.com/office/drawing/2014/main" id="{BAF65913-2AE2-49AD-9695-762C372CE654}"/>
              </a:ext>
            </a:extLst>
          </p:cNvPr>
          <p:cNvPicPr>
            <a:picLocks noChangeAspect="1"/>
          </p:cNvPicPr>
          <p:nvPr userDrawn="1"/>
        </p:nvPicPr>
        <p:blipFill>
          <a:blip r:embed="rId4">
            <a:alphaModFix amt="32000"/>
            <a:extLst>
              <a:ext uri="{96DAC541-7B7A-43D3-8B79-37D633B846F1}">
                <asvg:svgBlip xmlns:asvg="http://schemas.microsoft.com/office/drawing/2016/SVG/main" r:embed="rId5"/>
              </a:ext>
            </a:extLst>
          </a:blip>
          <a:stretch>
            <a:fillRect/>
          </a:stretch>
        </p:blipFill>
        <p:spPr>
          <a:xfrm rot="391057">
            <a:off x="601027" y="-177752"/>
            <a:ext cx="4761052" cy="7474076"/>
          </a:xfrm>
          <a:prstGeom prst="rect">
            <a:avLst/>
          </a:prstGeom>
        </p:spPr>
      </p:pic>
      <p:sp>
        <p:nvSpPr>
          <p:cNvPr id="16" name="Shape 96">
            <a:extLst>
              <a:ext uri="{FF2B5EF4-FFF2-40B4-BE49-F238E27FC236}">
                <a16:creationId xmlns:a16="http://schemas.microsoft.com/office/drawing/2014/main" id="{BF86A7D8-F04F-4B10-98C0-A60509CF5E5C}"/>
              </a:ext>
            </a:extLst>
          </p:cNvPr>
          <p:cNvSpPr txBox="1">
            <a:spLocks/>
          </p:cNvSpPr>
          <p:nvPr userDrawn="1"/>
        </p:nvSpPr>
        <p:spPr>
          <a:xfrm>
            <a:off x="4572000" y="2987994"/>
            <a:ext cx="4174405" cy="1080120"/>
          </a:xfrm>
          <a:prstGeom prst="rect">
            <a:avLst/>
          </a:prstGeom>
          <a:noFill/>
          <a:ln>
            <a:noFill/>
          </a:ln>
        </p:spPr>
        <p:txBody>
          <a:bodyPr vert="horz" lIns="91425" tIns="45700" rIns="91425" bIns="45700" rtlCol="0" anchor="t" anchorCtr="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r">
              <a:lnSpc>
                <a:spcPct val="150000"/>
              </a:lnSpc>
              <a:spcBef>
                <a:spcPts val="0"/>
              </a:spcBef>
              <a:buClr>
                <a:srgbClr val="97E8D7"/>
              </a:buClr>
              <a:buSzPct val="25000"/>
              <a:buFont typeface="Arial"/>
              <a:buNone/>
            </a:pPr>
            <a:r>
              <a:rPr lang="en-GB" sz="4400" b="1" dirty="0">
                <a:solidFill>
                  <a:srgbClr val="BB0F70"/>
                </a:solidFill>
                <a:latin typeface="Century Gothic" panose="020B0502020202020204" pitchFamily="34" charset="0"/>
                <a:ea typeface="Lato"/>
                <a:cs typeface="Lato"/>
                <a:sym typeface="Lato"/>
              </a:rPr>
              <a:t>15 minutes</a:t>
            </a:r>
          </a:p>
        </p:txBody>
      </p:sp>
      <p:pic>
        <p:nvPicPr>
          <p:cNvPr id="5" name="Picture 4" descr="A picture containing drawing&#10;&#10;Description automatically generated">
            <a:extLst>
              <a:ext uri="{FF2B5EF4-FFF2-40B4-BE49-F238E27FC236}">
                <a16:creationId xmlns:a16="http://schemas.microsoft.com/office/drawing/2014/main" id="{33120C93-0DA9-4A26-9FEE-19F7C470C93D}"/>
              </a:ext>
            </a:extLst>
          </p:cNvPr>
          <p:cNvPicPr>
            <a:picLocks noChangeAspect="1"/>
          </p:cNvPicPr>
          <p:nvPr userDrawn="1"/>
        </p:nvPicPr>
        <p:blipFill>
          <a:blip r:embed="rId6" cstate="print">
            <a:extLst>
              <a:ext uri="{28A0092B-C50C-407E-A947-70E740481C1C}">
                <a14:useLocalDpi xmlns:a14="http://schemas.microsoft.com/office/drawing/2010/main"/>
              </a:ext>
            </a:extLst>
          </a:blip>
          <a:stretch>
            <a:fillRect/>
          </a:stretch>
        </p:blipFill>
        <p:spPr>
          <a:xfrm>
            <a:off x="221271" y="2372152"/>
            <a:ext cx="8768836" cy="1251176"/>
          </a:xfrm>
          <a:prstGeom prst="rect">
            <a:avLst/>
          </a:prstGeom>
        </p:spPr>
      </p:pic>
      <p:sp>
        <p:nvSpPr>
          <p:cNvPr id="20" name="Slide Number Placeholder 1">
            <a:extLst>
              <a:ext uri="{FF2B5EF4-FFF2-40B4-BE49-F238E27FC236}">
                <a16:creationId xmlns:a16="http://schemas.microsoft.com/office/drawing/2014/main" id="{947F85BC-4FC9-4675-A97B-24E25F3A1A16}"/>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©VotesforColleges2020</a:t>
            </a:r>
          </a:p>
        </p:txBody>
      </p:sp>
      <p:pic>
        <p:nvPicPr>
          <p:cNvPr id="17" name="Picture 16" descr="A picture containing shirt&#10;&#10;Description automatically generated">
            <a:extLst>
              <a:ext uri="{FF2B5EF4-FFF2-40B4-BE49-F238E27FC236}">
                <a16:creationId xmlns:a16="http://schemas.microsoft.com/office/drawing/2014/main" id="{772346FB-6F04-4B2F-A445-0762B5B55119}"/>
              </a:ext>
            </a:extLst>
          </p:cNvPr>
          <p:cNvPicPr>
            <a:picLocks noChangeAspect="1"/>
          </p:cNvPicPr>
          <p:nvPr userDrawn="1"/>
        </p:nvPicPr>
        <p:blipFill>
          <a:blip r:embed="rId7" cstate="print">
            <a:extLst>
              <a:ext uri="{28A0092B-C50C-407E-A947-70E740481C1C}">
                <a14:useLocalDpi xmlns:a14="http://schemas.microsoft.com/office/drawing/2010/main"/>
              </a:ext>
            </a:extLst>
          </a:blip>
          <a:stretch>
            <a:fillRect/>
          </a:stretch>
        </p:blipFill>
        <p:spPr>
          <a:xfrm>
            <a:off x="313246" y="5372645"/>
            <a:ext cx="1202972" cy="1155506"/>
          </a:xfrm>
          <a:prstGeom prst="rect">
            <a:avLst/>
          </a:prstGeom>
        </p:spPr>
      </p:pic>
      <p:pic>
        <p:nvPicPr>
          <p:cNvPr id="18" name="Picture 17" descr="A picture containing clock, meter, light&#10;&#10;Description automatically generated">
            <a:extLst>
              <a:ext uri="{FF2B5EF4-FFF2-40B4-BE49-F238E27FC236}">
                <a16:creationId xmlns:a16="http://schemas.microsoft.com/office/drawing/2014/main" id="{18A4D63C-75B3-4F08-8A31-9BEF0995A724}"/>
              </a:ext>
            </a:extLst>
          </p:cNvPr>
          <p:cNvPicPr>
            <a:picLocks noChangeAspect="1"/>
          </p:cNvPicPr>
          <p:nvPr userDrawn="1"/>
        </p:nvPicPr>
        <p:blipFill>
          <a:blip r:embed="rId8" cstate="print">
            <a:extLst>
              <a:ext uri="{28A0092B-C50C-407E-A947-70E740481C1C}">
                <a14:useLocalDpi xmlns:a14="http://schemas.microsoft.com/office/drawing/2010/main"/>
              </a:ext>
            </a:extLst>
          </a:blip>
          <a:stretch>
            <a:fillRect/>
          </a:stretch>
        </p:blipFill>
        <p:spPr>
          <a:xfrm>
            <a:off x="2348705" y="5390445"/>
            <a:ext cx="1056123" cy="1137706"/>
          </a:xfrm>
          <a:prstGeom prst="rect">
            <a:avLst/>
          </a:prstGeom>
        </p:spPr>
      </p:pic>
      <p:pic>
        <p:nvPicPr>
          <p:cNvPr id="19" name="Picture 18" descr="A picture containing clock, television&#10;&#10;Description automatically generated">
            <a:extLst>
              <a:ext uri="{FF2B5EF4-FFF2-40B4-BE49-F238E27FC236}">
                <a16:creationId xmlns:a16="http://schemas.microsoft.com/office/drawing/2014/main" id="{DE9334C8-89EB-4ED6-8712-3FB62AEA1512}"/>
              </a:ext>
            </a:extLst>
          </p:cNvPr>
          <p:cNvPicPr>
            <a:picLocks noChangeAspect="1"/>
          </p:cNvPicPr>
          <p:nvPr userDrawn="1"/>
        </p:nvPicPr>
        <p:blipFill>
          <a:blip r:embed="rId9" cstate="print">
            <a:extLst>
              <a:ext uri="{28A0092B-C50C-407E-A947-70E740481C1C}">
                <a14:useLocalDpi xmlns:a14="http://schemas.microsoft.com/office/drawing/2010/main"/>
              </a:ext>
            </a:extLst>
          </a:blip>
          <a:stretch>
            <a:fillRect/>
          </a:stretch>
        </p:blipFill>
        <p:spPr>
          <a:xfrm>
            <a:off x="4237315" y="5405278"/>
            <a:ext cx="913725" cy="1122873"/>
          </a:xfrm>
          <a:prstGeom prst="rect">
            <a:avLst/>
          </a:prstGeom>
        </p:spPr>
      </p:pic>
    </p:spTree>
    <p:extLst>
      <p:ext uri="{BB962C8B-B14F-4D97-AF65-F5344CB8AC3E}">
        <p14:creationId xmlns:p14="http://schemas.microsoft.com/office/powerpoint/2010/main" val="196533539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Title 45">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F559F53-9EF5-4C0D-9516-067B5850D95C}"/>
              </a:ext>
            </a:extLst>
          </p:cNvPr>
          <p:cNvSpPr/>
          <p:nvPr userDrawn="1"/>
        </p:nvSpPr>
        <p:spPr>
          <a:xfrm>
            <a:off x="0" y="0"/>
            <a:ext cx="9144000" cy="685800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C8B637A4-1970-47EE-A592-C048755F2701}"/>
              </a:ext>
            </a:extLst>
          </p:cNvPr>
          <p:cNvSpPr/>
          <p:nvPr userDrawn="1"/>
        </p:nvSpPr>
        <p:spPr>
          <a:xfrm>
            <a:off x="0" y="32729"/>
            <a:ext cx="9144000" cy="991001"/>
          </a:xfrm>
          <a:prstGeom prst="rect">
            <a:avLst/>
          </a:prstGeom>
          <a:gradFill flip="none" rotWithShape="1">
            <a:gsLst>
              <a:gs pos="0">
                <a:schemeClr val="accent1"/>
              </a:gs>
              <a:gs pos="100000">
                <a:schemeClr val="bg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12" name="Rectangle 11">
            <a:extLst>
              <a:ext uri="{FF2B5EF4-FFF2-40B4-BE49-F238E27FC236}">
                <a16:creationId xmlns:a16="http://schemas.microsoft.com/office/drawing/2014/main" id="{5BDA2937-99E9-4B02-8250-0DDC816C11A9}"/>
              </a:ext>
            </a:extLst>
          </p:cNvPr>
          <p:cNvSpPr/>
          <p:nvPr userDrawn="1"/>
        </p:nvSpPr>
        <p:spPr>
          <a:xfrm>
            <a:off x="0" y="0"/>
            <a:ext cx="9144000" cy="1023729"/>
          </a:xfrm>
          <a:prstGeom prst="rect">
            <a:avLst/>
          </a:prstGeom>
          <a:gradFill flip="none" rotWithShape="1">
            <a:gsLst>
              <a:gs pos="35000">
                <a:srgbClr val="80DBE0"/>
              </a:gs>
              <a:gs pos="65000">
                <a:srgbClr val="DC449E"/>
              </a:gs>
              <a:gs pos="0">
                <a:srgbClr val="42CACA"/>
              </a:gs>
              <a:gs pos="100000">
                <a:srgbClr val="B9196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14" name="Picture 13" descr="A picture containing clock&#10;&#10;Description automatically generated">
            <a:extLst>
              <a:ext uri="{FF2B5EF4-FFF2-40B4-BE49-F238E27FC236}">
                <a16:creationId xmlns:a16="http://schemas.microsoft.com/office/drawing/2014/main" id="{7CED399E-AECD-422F-96BA-911E59C44166}"/>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233788" y="110695"/>
            <a:ext cx="747652" cy="802337"/>
          </a:xfrm>
          <a:prstGeom prst="rect">
            <a:avLst/>
          </a:prstGeom>
        </p:spPr>
      </p:pic>
      <p:pic>
        <p:nvPicPr>
          <p:cNvPr id="10" name="Picture 9" descr="A picture containing fence&#10;&#10;Description automatically generated">
            <a:extLst>
              <a:ext uri="{FF2B5EF4-FFF2-40B4-BE49-F238E27FC236}">
                <a16:creationId xmlns:a16="http://schemas.microsoft.com/office/drawing/2014/main" id="{2727C0FB-80FD-4B53-80E7-A724CBA5FDAD}"/>
              </a:ext>
            </a:extLst>
          </p:cNvPr>
          <p:cNvPicPr>
            <a:picLocks noChangeAspect="1"/>
          </p:cNvPicPr>
          <p:nvPr userDrawn="1"/>
        </p:nvPicPr>
        <p:blipFill>
          <a:blip r:embed="rId3">
            <a:alphaModFix amt="50000"/>
          </a:blip>
          <a:stretch>
            <a:fillRect/>
          </a:stretch>
        </p:blipFill>
        <p:spPr>
          <a:xfrm>
            <a:off x="29047" y="-15939"/>
            <a:ext cx="6101081" cy="6913518"/>
          </a:xfrm>
          <a:prstGeom prst="rect">
            <a:avLst/>
          </a:prstGeom>
        </p:spPr>
      </p:pic>
      <p:pic>
        <p:nvPicPr>
          <p:cNvPr id="11" name="Graphic 10">
            <a:extLst>
              <a:ext uri="{FF2B5EF4-FFF2-40B4-BE49-F238E27FC236}">
                <a16:creationId xmlns:a16="http://schemas.microsoft.com/office/drawing/2014/main" id="{BAF65913-2AE2-49AD-9695-762C372CE654}"/>
              </a:ext>
            </a:extLst>
          </p:cNvPr>
          <p:cNvPicPr>
            <a:picLocks noChangeAspect="1"/>
          </p:cNvPicPr>
          <p:nvPr userDrawn="1"/>
        </p:nvPicPr>
        <p:blipFill>
          <a:blip r:embed="rId4">
            <a:alphaModFix amt="32000"/>
            <a:extLst>
              <a:ext uri="{96DAC541-7B7A-43D3-8B79-37D633B846F1}">
                <asvg:svgBlip xmlns:asvg="http://schemas.microsoft.com/office/drawing/2016/SVG/main" r:embed="rId5"/>
              </a:ext>
            </a:extLst>
          </a:blip>
          <a:stretch>
            <a:fillRect/>
          </a:stretch>
        </p:blipFill>
        <p:spPr>
          <a:xfrm rot="391057">
            <a:off x="601027" y="-177752"/>
            <a:ext cx="4761052" cy="7474076"/>
          </a:xfrm>
          <a:prstGeom prst="rect">
            <a:avLst/>
          </a:prstGeom>
        </p:spPr>
      </p:pic>
      <p:sp>
        <p:nvSpPr>
          <p:cNvPr id="2" name="Shape 96">
            <a:extLst>
              <a:ext uri="{FF2B5EF4-FFF2-40B4-BE49-F238E27FC236}">
                <a16:creationId xmlns:a16="http://schemas.microsoft.com/office/drawing/2014/main" id="{E4DC75B5-26DC-4AA5-9C2B-DB3C93EAF449}"/>
              </a:ext>
            </a:extLst>
          </p:cNvPr>
          <p:cNvSpPr txBox="1">
            <a:spLocks/>
          </p:cNvSpPr>
          <p:nvPr userDrawn="1"/>
        </p:nvSpPr>
        <p:spPr>
          <a:xfrm>
            <a:off x="4572000" y="2987994"/>
            <a:ext cx="4174405" cy="1080120"/>
          </a:xfrm>
          <a:prstGeom prst="rect">
            <a:avLst/>
          </a:prstGeom>
          <a:noFill/>
          <a:ln>
            <a:noFill/>
          </a:ln>
        </p:spPr>
        <p:txBody>
          <a:bodyPr vert="horz" lIns="91425" tIns="45700" rIns="91425" bIns="45700" rtlCol="0" anchor="t" anchorCtr="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r">
              <a:lnSpc>
                <a:spcPct val="150000"/>
              </a:lnSpc>
              <a:spcBef>
                <a:spcPts val="0"/>
              </a:spcBef>
              <a:buClr>
                <a:srgbClr val="97E8D7"/>
              </a:buClr>
              <a:buSzPct val="25000"/>
              <a:buFont typeface="Arial"/>
              <a:buNone/>
            </a:pPr>
            <a:r>
              <a:rPr lang="en-GB" sz="4400" b="1" dirty="0">
                <a:solidFill>
                  <a:srgbClr val="BB0F70"/>
                </a:solidFill>
                <a:latin typeface="Century Gothic" panose="020B0502020202020204" pitchFamily="34" charset="0"/>
                <a:ea typeface="Lato"/>
                <a:cs typeface="Lato"/>
                <a:sym typeface="Lato"/>
              </a:rPr>
              <a:t>45 minutes</a:t>
            </a:r>
          </a:p>
        </p:txBody>
      </p:sp>
      <p:pic>
        <p:nvPicPr>
          <p:cNvPr id="3" name="Picture 2" descr="A picture containing drawing&#10;&#10;Description automatically generated">
            <a:extLst>
              <a:ext uri="{FF2B5EF4-FFF2-40B4-BE49-F238E27FC236}">
                <a16:creationId xmlns:a16="http://schemas.microsoft.com/office/drawing/2014/main" id="{8FB5F507-59C8-4349-ACFA-C5271E6ECFD7}"/>
              </a:ext>
            </a:extLst>
          </p:cNvPr>
          <p:cNvPicPr>
            <a:picLocks noChangeAspect="1"/>
          </p:cNvPicPr>
          <p:nvPr userDrawn="1"/>
        </p:nvPicPr>
        <p:blipFill>
          <a:blip r:embed="rId6" cstate="print">
            <a:extLst>
              <a:ext uri="{28A0092B-C50C-407E-A947-70E740481C1C}">
                <a14:useLocalDpi xmlns:a14="http://schemas.microsoft.com/office/drawing/2010/main"/>
              </a:ext>
            </a:extLst>
          </a:blip>
          <a:stretch>
            <a:fillRect/>
          </a:stretch>
        </p:blipFill>
        <p:spPr>
          <a:xfrm>
            <a:off x="221271" y="2372152"/>
            <a:ext cx="8768836" cy="1251176"/>
          </a:xfrm>
          <a:prstGeom prst="rect">
            <a:avLst/>
          </a:prstGeom>
        </p:spPr>
      </p:pic>
      <p:sp>
        <p:nvSpPr>
          <p:cNvPr id="18" name="Slide Number Placeholder 1">
            <a:extLst>
              <a:ext uri="{FF2B5EF4-FFF2-40B4-BE49-F238E27FC236}">
                <a16:creationId xmlns:a16="http://schemas.microsoft.com/office/drawing/2014/main" id="{590C37AF-05D7-4ECC-B6F4-6494347FD917}"/>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©VotesforColleges2020</a:t>
            </a:r>
          </a:p>
        </p:txBody>
      </p:sp>
      <p:pic>
        <p:nvPicPr>
          <p:cNvPr id="15" name="Picture 14" descr="A picture containing shirt&#10;&#10;Description automatically generated">
            <a:extLst>
              <a:ext uri="{FF2B5EF4-FFF2-40B4-BE49-F238E27FC236}">
                <a16:creationId xmlns:a16="http://schemas.microsoft.com/office/drawing/2014/main" id="{768939A9-1116-4C61-8A51-0E1E83330356}"/>
              </a:ext>
            </a:extLst>
          </p:cNvPr>
          <p:cNvPicPr>
            <a:picLocks noChangeAspect="1"/>
          </p:cNvPicPr>
          <p:nvPr userDrawn="1"/>
        </p:nvPicPr>
        <p:blipFill>
          <a:blip r:embed="rId7" cstate="print">
            <a:extLst>
              <a:ext uri="{28A0092B-C50C-407E-A947-70E740481C1C}">
                <a14:useLocalDpi xmlns:a14="http://schemas.microsoft.com/office/drawing/2010/main"/>
              </a:ext>
            </a:extLst>
          </a:blip>
          <a:stretch>
            <a:fillRect/>
          </a:stretch>
        </p:blipFill>
        <p:spPr>
          <a:xfrm>
            <a:off x="313246" y="5372645"/>
            <a:ext cx="1202972" cy="1155506"/>
          </a:xfrm>
          <a:prstGeom prst="rect">
            <a:avLst/>
          </a:prstGeom>
        </p:spPr>
      </p:pic>
      <p:pic>
        <p:nvPicPr>
          <p:cNvPr id="16" name="Picture 15" descr="A picture containing clock, meter, light&#10;&#10;Description automatically generated">
            <a:extLst>
              <a:ext uri="{FF2B5EF4-FFF2-40B4-BE49-F238E27FC236}">
                <a16:creationId xmlns:a16="http://schemas.microsoft.com/office/drawing/2014/main" id="{52393EEF-950C-4828-9717-3AAF141A47E1}"/>
              </a:ext>
            </a:extLst>
          </p:cNvPr>
          <p:cNvPicPr>
            <a:picLocks noChangeAspect="1"/>
          </p:cNvPicPr>
          <p:nvPr userDrawn="1"/>
        </p:nvPicPr>
        <p:blipFill>
          <a:blip r:embed="rId8" cstate="print">
            <a:extLst>
              <a:ext uri="{28A0092B-C50C-407E-A947-70E740481C1C}">
                <a14:useLocalDpi xmlns:a14="http://schemas.microsoft.com/office/drawing/2010/main"/>
              </a:ext>
            </a:extLst>
          </a:blip>
          <a:stretch>
            <a:fillRect/>
          </a:stretch>
        </p:blipFill>
        <p:spPr>
          <a:xfrm>
            <a:off x="2348705" y="5390445"/>
            <a:ext cx="1056123" cy="1137706"/>
          </a:xfrm>
          <a:prstGeom prst="rect">
            <a:avLst/>
          </a:prstGeom>
        </p:spPr>
      </p:pic>
      <p:pic>
        <p:nvPicPr>
          <p:cNvPr id="17" name="Picture 16" descr="A picture containing clock, television&#10;&#10;Description automatically generated">
            <a:extLst>
              <a:ext uri="{FF2B5EF4-FFF2-40B4-BE49-F238E27FC236}">
                <a16:creationId xmlns:a16="http://schemas.microsoft.com/office/drawing/2014/main" id="{01042132-BF62-416C-B63C-3812BD3C621F}"/>
              </a:ext>
            </a:extLst>
          </p:cNvPr>
          <p:cNvPicPr>
            <a:picLocks noChangeAspect="1"/>
          </p:cNvPicPr>
          <p:nvPr userDrawn="1"/>
        </p:nvPicPr>
        <p:blipFill>
          <a:blip r:embed="rId9" cstate="print">
            <a:extLst>
              <a:ext uri="{28A0092B-C50C-407E-A947-70E740481C1C}">
                <a14:useLocalDpi xmlns:a14="http://schemas.microsoft.com/office/drawing/2010/main"/>
              </a:ext>
            </a:extLst>
          </a:blip>
          <a:stretch>
            <a:fillRect/>
          </a:stretch>
        </p:blipFill>
        <p:spPr>
          <a:xfrm>
            <a:off x="4237315" y="5405278"/>
            <a:ext cx="913725" cy="1122873"/>
          </a:xfrm>
          <a:prstGeom prst="rect">
            <a:avLst/>
          </a:prstGeom>
        </p:spPr>
      </p:pic>
    </p:spTree>
    <p:extLst>
      <p:ext uri="{BB962C8B-B14F-4D97-AF65-F5344CB8AC3E}">
        <p14:creationId xmlns:p14="http://schemas.microsoft.com/office/powerpoint/2010/main" val="252094634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Title 16+">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F559F53-9EF5-4C0D-9516-067B5850D95C}"/>
              </a:ext>
            </a:extLst>
          </p:cNvPr>
          <p:cNvSpPr/>
          <p:nvPr userDrawn="1"/>
        </p:nvSpPr>
        <p:spPr>
          <a:xfrm>
            <a:off x="0" y="0"/>
            <a:ext cx="9144000" cy="685800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C8B637A4-1970-47EE-A592-C048755F2701}"/>
              </a:ext>
            </a:extLst>
          </p:cNvPr>
          <p:cNvSpPr/>
          <p:nvPr userDrawn="1"/>
        </p:nvSpPr>
        <p:spPr>
          <a:xfrm>
            <a:off x="0" y="32729"/>
            <a:ext cx="9144000" cy="991001"/>
          </a:xfrm>
          <a:prstGeom prst="rect">
            <a:avLst/>
          </a:prstGeom>
          <a:gradFill flip="none" rotWithShape="1">
            <a:gsLst>
              <a:gs pos="0">
                <a:schemeClr val="accent1"/>
              </a:gs>
              <a:gs pos="100000">
                <a:schemeClr val="bg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12" name="Rectangle 11">
            <a:extLst>
              <a:ext uri="{FF2B5EF4-FFF2-40B4-BE49-F238E27FC236}">
                <a16:creationId xmlns:a16="http://schemas.microsoft.com/office/drawing/2014/main" id="{5BDA2937-99E9-4B02-8250-0DDC816C11A9}"/>
              </a:ext>
            </a:extLst>
          </p:cNvPr>
          <p:cNvSpPr/>
          <p:nvPr userDrawn="1"/>
        </p:nvSpPr>
        <p:spPr>
          <a:xfrm>
            <a:off x="0" y="0"/>
            <a:ext cx="9144000" cy="1023729"/>
          </a:xfrm>
          <a:prstGeom prst="rect">
            <a:avLst/>
          </a:prstGeom>
          <a:gradFill flip="none" rotWithShape="1">
            <a:gsLst>
              <a:gs pos="35000">
                <a:srgbClr val="80DBE0"/>
              </a:gs>
              <a:gs pos="65000">
                <a:srgbClr val="DC449E"/>
              </a:gs>
              <a:gs pos="0">
                <a:srgbClr val="42CACA"/>
              </a:gs>
              <a:gs pos="100000">
                <a:srgbClr val="B9196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14" name="Picture 13" descr="A picture containing clock&#10;&#10;Description automatically generated">
            <a:extLst>
              <a:ext uri="{FF2B5EF4-FFF2-40B4-BE49-F238E27FC236}">
                <a16:creationId xmlns:a16="http://schemas.microsoft.com/office/drawing/2014/main" id="{7CED399E-AECD-422F-96BA-911E59C44166}"/>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233788" y="110695"/>
            <a:ext cx="747652" cy="802337"/>
          </a:xfrm>
          <a:prstGeom prst="rect">
            <a:avLst/>
          </a:prstGeom>
        </p:spPr>
      </p:pic>
      <p:pic>
        <p:nvPicPr>
          <p:cNvPr id="10" name="Picture 9" descr="A picture containing fence&#10;&#10;Description automatically generated">
            <a:extLst>
              <a:ext uri="{FF2B5EF4-FFF2-40B4-BE49-F238E27FC236}">
                <a16:creationId xmlns:a16="http://schemas.microsoft.com/office/drawing/2014/main" id="{2727C0FB-80FD-4B53-80E7-A724CBA5FDAD}"/>
              </a:ext>
            </a:extLst>
          </p:cNvPr>
          <p:cNvPicPr>
            <a:picLocks noChangeAspect="1"/>
          </p:cNvPicPr>
          <p:nvPr userDrawn="1"/>
        </p:nvPicPr>
        <p:blipFill>
          <a:blip r:embed="rId3">
            <a:alphaModFix amt="50000"/>
          </a:blip>
          <a:stretch>
            <a:fillRect/>
          </a:stretch>
        </p:blipFill>
        <p:spPr>
          <a:xfrm>
            <a:off x="29047" y="-15939"/>
            <a:ext cx="6101081" cy="6913518"/>
          </a:xfrm>
          <a:prstGeom prst="rect">
            <a:avLst/>
          </a:prstGeom>
        </p:spPr>
      </p:pic>
      <p:pic>
        <p:nvPicPr>
          <p:cNvPr id="11" name="Graphic 10">
            <a:extLst>
              <a:ext uri="{FF2B5EF4-FFF2-40B4-BE49-F238E27FC236}">
                <a16:creationId xmlns:a16="http://schemas.microsoft.com/office/drawing/2014/main" id="{BAF65913-2AE2-49AD-9695-762C372CE654}"/>
              </a:ext>
            </a:extLst>
          </p:cNvPr>
          <p:cNvPicPr>
            <a:picLocks noChangeAspect="1"/>
          </p:cNvPicPr>
          <p:nvPr userDrawn="1"/>
        </p:nvPicPr>
        <p:blipFill>
          <a:blip r:embed="rId4">
            <a:alphaModFix amt="32000"/>
            <a:extLst>
              <a:ext uri="{96DAC541-7B7A-43D3-8B79-37D633B846F1}">
                <asvg:svgBlip xmlns:asvg="http://schemas.microsoft.com/office/drawing/2016/SVG/main" r:embed="rId5"/>
              </a:ext>
            </a:extLst>
          </a:blip>
          <a:stretch>
            <a:fillRect/>
          </a:stretch>
        </p:blipFill>
        <p:spPr>
          <a:xfrm rot="391057">
            <a:off x="601027" y="-177752"/>
            <a:ext cx="4761052" cy="7474076"/>
          </a:xfrm>
          <a:prstGeom prst="rect">
            <a:avLst/>
          </a:prstGeom>
        </p:spPr>
      </p:pic>
      <p:sp>
        <p:nvSpPr>
          <p:cNvPr id="2" name="Shape 96">
            <a:extLst>
              <a:ext uri="{FF2B5EF4-FFF2-40B4-BE49-F238E27FC236}">
                <a16:creationId xmlns:a16="http://schemas.microsoft.com/office/drawing/2014/main" id="{E4DC75B5-26DC-4AA5-9C2B-DB3C93EAF449}"/>
              </a:ext>
            </a:extLst>
          </p:cNvPr>
          <p:cNvSpPr txBox="1">
            <a:spLocks/>
          </p:cNvSpPr>
          <p:nvPr userDrawn="1"/>
        </p:nvSpPr>
        <p:spPr>
          <a:xfrm>
            <a:off x="4164496" y="2987994"/>
            <a:ext cx="4581909" cy="1080120"/>
          </a:xfrm>
          <a:prstGeom prst="rect">
            <a:avLst/>
          </a:prstGeom>
          <a:noFill/>
          <a:ln>
            <a:noFill/>
          </a:ln>
        </p:spPr>
        <p:txBody>
          <a:bodyPr vert="horz" lIns="91425" tIns="45700" rIns="91425" bIns="45700" rtlCol="0" anchor="t" anchorCtr="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r">
              <a:lnSpc>
                <a:spcPct val="150000"/>
              </a:lnSpc>
              <a:spcBef>
                <a:spcPts val="0"/>
              </a:spcBef>
              <a:buClr>
                <a:srgbClr val="97E8D7"/>
              </a:buClr>
              <a:buSzPct val="25000"/>
              <a:buFont typeface="Arial"/>
              <a:buNone/>
            </a:pPr>
            <a:r>
              <a:rPr lang="en-GB" sz="4400" b="1" dirty="0">
                <a:solidFill>
                  <a:srgbClr val="BB0F70"/>
                </a:solidFill>
                <a:latin typeface="Century Gothic" panose="020B0502020202020204" pitchFamily="34" charset="0"/>
                <a:ea typeface="Lato"/>
                <a:cs typeface="Lato"/>
                <a:sym typeface="Lato"/>
              </a:rPr>
              <a:t>Secondary 16+</a:t>
            </a:r>
          </a:p>
        </p:txBody>
      </p:sp>
      <p:sp>
        <p:nvSpPr>
          <p:cNvPr id="18" name="Slide Number Placeholder 1">
            <a:extLst>
              <a:ext uri="{FF2B5EF4-FFF2-40B4-BE49-F238E27FC236}">
                <a16:creationId xmlns:a16="http://schemas.microsoft.com/office/drawing/2014/main" id="{590C37AF-05D7-4ECC-B6F4-6494347FD917}"/>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©VotesforColleges2020</a:t>
            </a:r>
          </a:p>
        </p:txBody>
      </p:sp>
      <p:pic>
        <p:nvPicPr>
          <p:cNvPr id="15" name="Picture 14" descr="A picture containing shirt&#10;&#10;Description automatically generated">
            <a:extLst>
              <a:ext uri="{FF2B5EF4-FFF2-40B4-BE49-F238E27FC236}">
                <a16:creationId xmlns:a16="http://schemas.microsoft.com/office/drawing/2014/main" id="{768939A9-1116-4C61-8A51-0E1E83330356}"/>
              </a:ext>
            </a:extLst>
          </p:cNvPr>
          <p:cNvPicPr>
            <a:picLocks noChangeAspect="1"/>
          </p:cNvPicPr>
          <p:nvPr userDrawn="1"/>
        </p:nvPicPr>
        <p:blipFill>
          <a:blip r:embed="rId6" cstate="print">
            <a:extLst>
              <a:ext uri="{28A0092B-C50C-407E-A947-70E740481C1C}">
                <a14:useLocalDpi xmlns:a14="http://schemas.microsoft.com/office/drawing/2010/main"/>
              </a:ext>
            </a:extLst>
          </a:blip>
          <a:stretch>
            <a:fillRect/>
          </a:stretch>
        </p:blipFill>
        <p:spPr>
          <a:xfrm>
            <a:off x="313246" y="5372645"/>
            <a:ext cx="1202972" cy="1155506"/>
          </a:xfrm>
          <a:prstGeom prst="rect">
            <a:avLst/>
          </a:prstGeom>
        </p:spPr>
      </p:pic>
      <p:pic>
        <p:nvPicPr>
          <p:cNvPr id="16" name="Picture 15" descr="A picture containing clock, meter, light&#10;&#10;Description automatically generated">
            <a:extLst>
              <a:ext uri="{FF2B5EF4-FFF2-40B4-BE49-F238E27FC236}">
                <a16:creationId xmlns:a16="http://schemas.microsoft.com/office/drawing/2014/main" id="{52393EEF-950C-4828-9717-3AAF141A47E1}"/>
              </a:ext>
            </a:extLst>
          </p:cNvPr>
          <p:cNvPicPr>
            <a:picLocks noChangeAspect="1"/>
          </p:cNvPicPr>
          <p:nvPr userDrawn="1"/>
        </p:nvPicPr>
        <p:blipFill>
          <a:blip r:embed="rId7" cstate="print">
            <a:extLst>
              <a:ext uri="{28A0092B-C50C-407E-A947-70E740481C1C}">
                <a14:useLocalDpi xmlns:a14="http://schemas.microsoft.com/office/drawing/2010/main"/>
              </a:ext>
            </a:extLst>
          </a:blip>
          <a:stretch>
            <a:fillRect/>
          </a:stretch>
        </p:blipFill>
        <p:spPr>
          <a:xfrm>
            <a:off x="2348705" y="5390445"/>
            <a:ext cx="1056123" cy="1137706"/>
          </a:xfrm>
          <a:prstGeom prst="rect">
            <a:avLst/>
          </a:prstGeom>
        </p:spPr>
      </p:pic>
      <p:pic>
        <p:nvPicPr>
          <p:cNvPr id="17" name="Picture 16" descr="A picture containing clock, television&#10;&#10;Description automatically generated">
            <a:extLst>
              <a:ext uri="{FF2B5EF4-FFF2-40B4-BE49-F238E27FC236}">
                <a16:creationId xmlns:a16="http://schemas.microsoft.com/office/drawing/2014/main" id="{01042132-BF62-416C-B63C-3812BD3C621F}"/>
              </a:ext>
            </a:extLst>
          </p:cNvPr>
          <p:cNvPicPr>
            <a:picLocks noChangeAspect="1"/>
          </p:cNvPicPr>
          <p:nvPr userDrawn="1"/>
        </p:nvPicPr>
        <p:blipFill>
          <a:blip r:embed="rId8" cstate="print">
            <a:extLst>
              <a:ext uri="{28A0092B-C50C-407E-A947-70E740481C1C}">
                <a14:useLocalDpi xmlns:a14="http://schemas.microsoft.com/office/drawing/2010/main"/>
              </a:ext>
            </a:extLst>
          </a:blip>
          <a:stretch>
            <a:fillRect/>
          </a:stretch>
        </p:blipFill>
        <p:spPr>
          <a:xfrm>
            <a:off x="4237315" y="5405278"/>
            <a:ext cx="913725" cy="1122873"/>
          </a:xfrm>
          <a:prstGeom prst="rect">
            <a:avLst/>
          </a:prstGeom>
        </p:spPr>
      </p:pic>
      <p:pic>
        <p:nvPicPr>
          <p:cNvPr id="4" name="Picture 3" descr="A picture containing drawing&#10;&#10;Description automatically generated">
            <a:extLst>
              <a:ext uri="{FF2B5EF4-FFF2-40B4-BE49-F238E27FC236}">
                <a16:creationId xmlns:a16="http://schemas.microsoft.com/office/drawing/2014/main" id="{1C771D08-CAB5-452F-BA3E-DE1C0DC8C4CB}"/>
              </a:ext>
            </a:extLst>
          </p:cNvPr>
          <p:cNvPicPr>
            <a:picLocks noChangeAspect="1"/>
          </p:cNvPicPr>
          <p:nvPr userDrawn="1"/>
        </p:nvPicPr>
        <p:blipFill>
          <a:blip r:embed="rId9" cstate="print">
            <a:extLst>
              <a:ext uri="{28A0092B-C50C-407E-A947-70E740481C1C}">
                <a14:useLocalDpi xmlns:a14="http://schemas.microsoft.com/office/drawing/2010/main"/>
              </a:ext>
            </a:extLst>
          </a:blip>
          <a:stretch>
            <a:fillRect/>
          </a:stretch>
        </p:blipFill>
        <p:spPr>
          <a:xfrm>
            <a:off x="485317" y="2381365"/>
            <a:ext cx="8587464" cy="1225297"/>
          </a:xfrm>
          <a:prstGeom prst="rect">
            <a:avLst/>
          </a:prstGeom>
        </p:spPr>
      </p:pic>
    </p:spTree>
    <p:extLst>
      <p:ext uri="{BB962C8B-B14F-4D97-AF65-F5344CB8AC3E}">
        <p14:creationId xmlns:p14="http://schemas.microsoft.com/office/powerpoint/2010/main" val="76134485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Blank 1_WWTAT Colleges">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9228D22A-6E05-4DD8-8502-91F722E738EC}"/>
              </a:ext>
            </a:extLst>
          </p:cNvPr>
          <p:cNvSpPr/>
          <p:nvPr userDrawn="1"/>
        </p:nvSpPr>
        <p:spPr>
          <a:xfrm>
            <a:off x="0" y="1016000"/>
            <a:ext cx="9144000" cy="586232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5" name="Slide Number Placeholder 1">
            <a:extLst>
              <a:ext uri="{FF2B5EF4-FFF2-40B4-BE49-F238E27FC236}">
                <a16:creationId xmlns:a16="http://schemas.microsoft.com/office/drawing/2014/main" id="{6D63117C-51BB-43E7-BAFD-FB7BC2576F2E}"/>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©VotesforColleges2020</a:t>
            </a:r>
          </a:p>
        </p:txBody>
      </p:sp>
      <p:sp>
        <p:nvSpPr>
          <p:cNvPr id="2" name="Pentagon 20">
            <a:extLst>
              <a:ext uri="{FF2B5EF4-FFF2-40B4-BE49-F238E27FC236}">
                <a16:creationId xmlns:a16="http://schemas.microsoft.com/office/drawing/2014/main" id="{BF7D70F9-0D3F-4600-ABAC-E7BF171606B6}"/>
              </a:ext>
            </a:extLst>
          </p:cNvPr>
          <p:cNvSpPr/>
          <p:nvPr userDrawn="1"/>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700" b="1" dirty="0">
                <a:solidFill>
                  <a:schemeClr val="bg1"/>
                </a:solidFill>
                <a:latin typeface="Century Gothic" charset="0"/>
                <a:ea typeface="Century Gothic" charset="0"/>
                <a:cs typeface="Century Gothic" charset="0"/>
              </a:rPr>
              <a:t>1</a:t>
            </a:r>
          </a:p>
        </p:txBody>
      </p:sp>
      <p:sp>
        <p:nvSpPr>
          <p:cNvPr id="6" name="Text Placeholder 14">
            <a:extLst>
              <a:ext uri="{FF2B5EF4-FFF2-40B4-BE49-F238E27FC236}">
                <a16:creationId xmlns:a16="http://schemas.microsoft.com/office/drawing/2014/main" id="{4BCE5D7C-D8D6-4BD8-9211-47F1CDDCFA54}"/>
              </a:ext>
            </a:extLst>
          </p:cNvPr>
          <p:cNvSpPr>
            <a:spLocks noGrp="1"/>
          </p:cNvSpPr>
          <p:nvPr>
            <p:ph type="body" sz="quarter" idx="10"/>
          </p:nvPr>
        </p:nvSpPr>
        <p:spPr>
          <a:xfrm>
            <a:off x="755934" y="181055"/>
            <a:ext cx="7739062" cy="571500"/>
          </a:xfrm>
          <a:prstGeom prst="rect">
            <a:avLst/>
          </a:prstGeom>
        </p:spPr>
        <p:txBody>
          <a:bodyPr anchor="ctr"/>
          <a:lstStyle>
            <a:lvl1pPr marL="0" indent="0">
              <a:buNone/>
              <a:defRPr sz="2500" b="1">
                <a:solidFill>
                  <a:schemeClr val="bg1"/>
                </a:solidFill>
              </a:defRPr>
            </a:lvl1pPr>
            <a:lvl2pPr>
              <a:defRPr sz="2500" b="1">
                <a:solidFill>
                  <a:schemeClr val="bg1"/>
                </a:solidFill>
              </a:defRPr>
            </a:lvl2pPr>
            <a:lvl3pPr>
              <a:defRPr sz="2500" b="1">
                <a:solidFill>
                  <a:schemeClr val="bg1"/>
                </a:solidFill>
              </a:defRPr>
            </a:lvl3pPr>
            <a:lvl4pPr>
              <a:defRPr sz="2500" b="1">
                <a:solidFill>
                  <a:schemeClr val="bg1"/>
                </a:solidFill>
              </a:defRPr>
            </a:lvl4pPr>
            <a:lvl5pPr>
              <a:defRPr sz="2500" b="1">
                <a:solidFill>
                  <a:schemeClr val="bg1"/>
                </a:solidFill>
              </a:defRPr>
            </a:lvl5pPr>
          </a:lstStyle>
          <a:p>
            <a:pPr lvl="0"/>
            <a:r>
              <a:rPr lang="en-US" dirty="0"/>
              <a:t>Click to edit Master text styles</a:t>
            </a:r>
          </a:p>
        </p:txBody>
      </p:sp>
    </p:spTree>
    <p:extLst>
      <p:ext uri="{BB962C8B-B14F-4D97-AF65-F5344CB8AC3E}">
        <p14:creationId xmlns:p14="http://schemas.microsoft.com/office/powerpoint/2010/main" val="74869183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Blank Activity 2 Colleges">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9228D22A-6E05-4DD8-8502-91F722E738EC}"/>
              </a:ext>
            </a:extLst>
          </p:cNvPr>
          <p:cNvSpPr/>
          <p:nvPr userDrawn="1"/>
        </p:nvSpPr>
        <p:spPr>
          <a:xfrm>
            <a:off x="0" y="1016000"/>
            <a:ext cx="9144000" cy="586232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7" name="Text Placeholder 14">
            <a:extLst>
              <a:ext uri="{FF2B5EF4-FFF2-40B4-BE49-F238E27FC236}">
                <a16:creationId xmlns:a16="http://schemas.microsoft.com/office/drawing/2014/main" id="{60DED365-803C-4666-BD3C-3A25B9FB94EA}"/>
              </a:ext>
            </a:extLst>
          </p:cNvPr>
          <p:cNvSpPr>
            <a:spLocks noGrp="1"/>
          </p:cNvSpPr>
          <p:nvPr>
            <p:ph type="body" sz="quarter" idx="10"/>
          </p:nvPr>
        </p:nvSpPr>
        <p:spPr>
          <a:xfrm>
            <a:off x="755934" y="181055"/>
            <a:ext cx="7739062" cy="571500"/>
          </a:xfrm>
          <a:prstGeom prst="rect">
            <a:avLst/>
          </a:prstGeom>
        </p:spPr>
        <p:txBody>
          <a:bodyPr anchor="ctr"/>
          <a:lstStyle>
            <a:lvl1pPr marL="0" indent="0">
              <a:buNone/>
              <a:defRPr sz="2500" b="1">
                <a:solidFill>
                  <a:schemeClr val="bg1"/>
                </a:solidFill>
              </a:defRPr>
            </a:lvl1pPr>
            <a:lvl2pPr>
              <a:defRPr sz="2500" b="1">
                <a:solidFill>
                  <a:schemeClr val="bg1"/>
                </a:solidFill>
              </a:defRPr>
            </a:lvl2pPr>
            <a:lvl3pPr>
              <a:defRPr sz="2500" b="1">
                <a:solidFill>
                  <a:schemeClr val="bg1"/>
                </a:solidFill>
              </a:defRPr>
            </a:lvl3pPr>
            <a:lvl4pPr>
              <a:defRPr sz="2500" b="1">
                <a:solidFill>
                  <a:schemeClr val="bg1"/>
                </a:solidFill>
              </a:defRPr>
            </a:lvl4pPr>
            <a:lvl5pPr>
              <a:defRPr sz="2500" b="1">
                <a:solidFill>
                  <a:schemeClr val="bg1"/>
                </a:solidFill>
              </a:defRPr>
            </a:lvl5pPr>
          </a:lstStyle>
          <a:p>
            <a:pPr lvl="0"/>
            <a:r>
              <a:rPr lang="en-US" dirty="0"/>
              <a:t>Click to edit Master text styles</a:t>
            </a:r>
          </a:p>
        </p:txBody>
      </p:sp>
      <p:sp>
        <p:nvSpPr>
          <p:cNvPr id="5" name="Slide Number Placeholder 1">
            <a:extLst>
              <a:ext uri="{FF2B5EF4-FFF2-40B4-BE49-F238E27FC236}">
                <a16:creationId xmlns:a16="http://schemas.microsoft.com/office/drawing/2014/main" id="{6D63117C-51BB-43E7-BAFD-FB7BC2576F2E}"/>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©VotesforColleges2020</a:t>
            </a:r>
          </a:p>
        </p:txBody>
      </p:sp>
      <p:sp>
        <p:nvSpPr>
          <p:cNvPr id="2" name="Pentagon 20">
            <a:extLst>
              <a:ext uri="{FF2B5EF4-FFF2-40B4-BE49-F238E27FC236}">
                <a16:creationId xmlns:a16="http://schemas.microsoft.com/office/drawing/2014/main" id="{122064FA-B6F0-4D67-8F8A-F05F540EB8F8}"/>
              </a:ext>
            </a:extLst>
          </p:cNvPr>
          <p:cNvSpPr/>
          <p:nvPr userDrawn="1"/>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700" b="1" dirty="0">
                <a:solidFill>
                  <a:schemeClr val="bg1"/>
                </a:solidFill>
                <a:latin typeface="Century Gothic" charset="0"/>
                <a:ea typeface="Century Gothic" charset="0"/>
                <a:cs typeface="Century Gothic" charset="0"/>
              </a:rPr>
              <a:t>2</a:t>
            </a:r>
          </a:p>
        </p:txBody>
      </p:sp>
    </p:spTree>
    <p:extLst>
      <p:ext uri="{BB962C8B-B14F-4D97-AF65-F5344CB8AC3E}">
        <p14:creationId xmlns:p14="http://schemas.microsoft.com/office/powerpoint/2010/main" val="365849134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Blank Activity 3 Colleges">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9228D22A-6E05-4DD8-8502-91F722E738EC}"/>
              </a:ext>
            </a:extLst>
          </p:cNvPr>
          <p:cNvSpPr/>
          <p:nvPr userDrawn="1"/>
        </p:nvSpPr>
        <p:spPr>
          <a:xfrm>
            <a:off x="0" y="1016000"/>
            <a:ext cx="9144000" cy="586232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5" name="Slide Number Placeholder 1">
            <a:extLst>
              <a:ext uri="{FF2B5EF4-FFF2-40B4-BE49-F238E27FC236}">
                <a16:creationId xmlns:a16="http://schemas.microsoft.com/office/drawing/2014/main" id="{6D63117C-51BB-43E7-BAFD-FB7BC2576F2E}"/>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©VotesforColleges2020</a:t>
            </a:r>
          </a:p>
        </p:txBody>
      </p:sp>
      <p:sp>
        <p:nvSpPr>
          <p:cNvPr id="2" name="Pentagon 20">
            <a:extLst>
              <a:ext uri="{FF2B5EF4-FFF2-40B4-BE49-F238E27FC236}">
                <a16:creationId xmlns:a16="http://schemas.microsoft.com/office/drawing/2014/main" id="{2F3DB72E-0ED6-41C6-9EFB-A3FB0B69B1AF}"/>
              </a:ext>
            </a:extLst>
          </p:cNvPr>
          <p:cNvSpPr/>
          <p:nvPr userDrawn="1"/>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700" b="1" dirty="0">
                <a:solidFill>
                  <a:schemeClr val="bg1"/>
                </a:solidFill>
                <a:latin typeface="Century Gothic" charset="0"/>
                <a:ea typeface="Century Gothic" charset="0"/>
                <a:cs typeface="Century Gothic" charset="0"/>
              </a:rPr>
              <a:t>3</a:t>
            </a:r>
          </a:p>
        </p:txBody>
      </p:sp>
      <p:sp>
        <p:nvSpPr>
          <p:cNvPr id="6" name="Text Placeholder 14">
            <a:extLst>
              <a:ext uri="{FF2B5EF4-FFF2-40B4-BE49-F238E27FC236}">
                <a16:creationId xmlns:a16="http://schemas.microsoft.com/office/drawing/2014/main" id="{E2992E59-AEB8-4A38-B0B4-A1E3B262D2EB}"/>
              </a:ext>
            </a:extLst>
          </p:cNvPr>
          <p:cNvSpPr>
            <a:spLocks noGrp="1"/>
          </p:cNvSpPr>
          <p:nvPr>
            <p:ph type="body" sz="quarter" idx="10"/>
          </p:nvPr>
        </p:nvSpPr>
        <p:spPr>
          <a:xfrm>
            <a:off x="755934" y="181055"/>
            <a:ext cx="7739062" cy="571500"/>
          </a:xfrm>
          <a:prstGeom prst="rect">
            <a:avLst/>
          </a:prstGeom>
        </p:spPr>
        <p:txBody>
          <a:bodyPr anchor="ctr"/>
          <a:lstStyle>
            <a:lvl1pPr marL="0" indent="0">
              <a:buNone/>
              <a:defRPr sz="2500" b="1">
                <a:solidFill>
                  <a:schemeClr val="bg1"/>
                </a:solidFill>
              </a:defRPr>
            </a:lvl1pPr>
            <a:lvl2pPr>
              <a:defRPr sz="2500" b="1">
                <a:solidFill>
                  <a:schemeClr val="bg1"/>
                </a:solidFill>
              </a:defRPr>
            </a:lvl2pPr>
            <a:lvl3pPr>
              <a:defRPr sz="2500" b="1">
                <a:solidFill>
                  <a:schemeClr val="bg1"/>
                </a:solidFill>
              </a:defRPr>
            </a:lvl3pPr>
            <a:lvl4pPr>
              <a:defRPr sz="2500" b="1">
                <a:solidFill>
                  <a:schemeClr val="bg1"/>
                </a:solidFill>
              </a:defRPr>
            </a:lvl4pPr>
            <a:lvl5pPr>
              <a:defRPr sz="2500" b="1">
                <a:solidFill>
                  <a:schemeClr val="bg1"/>
                </a:solidFill>
              </a:defRPr>
            </a:lvl5pPr>
          </a:lstStyle>
          <a:p>
            <a:pPr lvl="0"/>
            <a:r>
              <a:rPr lang="en-US" dirty="0"/>
              <a:t>Click to edit Master text styles</a:t>
            </a:r>
          </a:p>
        </p:txBody>
      </p:sp>
    </p:spTree>
    <p:extLst>
      <p:ext uri="{BB962C8B-B14F-4D97-AF65-F5344CB8AC3E}">
        <p14:creationId xmlns:p14="http://schemas.microsoft.com/office/powerpoint/2010/main" val="2003737492"/>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Blank Activity 4 Colleges">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9228D22A-6E05-4DD8-8502-91F722E738EC}"/>
              </a:ext>
            </a:extLst>
          </p:cNvPr>
          <p:cNvSpPr/>
          <p:nvPr userDrawn="1"/>
        </p:nvSpPr>
        <p:spPr>
          <a:xfrm>
            <a:off x="0" y="1016000"/>
            <a:ext cx="9144000" cy="586232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5" name="Slide Number Placeholder 1">
            <a:extLst>
              <a:ext uri="{FF2B5EF4-FFF2-40B4-BE49-F238E27FC236}">
                <a16:creationId xmlns:a16="http://schemas.microsoft.com/office/drawing/2014/main" id="{6D63117C-51BB-43E7-BAFD-FB7BC2576F2E}"/>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©VotesforColleges2020</a:t>
            </a:r>
          </a:p>
        </p:txBody>
      </p:sp>
      <p:sp>
        <p:nvSpPr>
          <p:cNvPr id="2" name="Pentagon 20">
            <a:extLst>
              <a:ext uri="{FF2B5EF4-FFF2-40B4-BE49-F238E27FC236}">
                <a16:creationId xmlns:a16="http://schemas.microsoft.com/office/drawing/2014/main" id="{A60A447F-6242-480C-AEC8-D1CC71512E74}"/>
              </a:ext>
            </a:extLst>
          </p:cNvPr>
          <p:cNvSpPr/>
          <p:nvPr userDrawn="1"/>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700" b="1" dirty="0">
                <a:solidFill>
                  <a:schemeClr val="bg1"/>
                </a:solidFill>
                <a:latin typeface="Century Gothic" charset="0"/>
                <a:ea typeface="Century Gothic" charset="0"/>
                <a:cs typeface="Century Gothic" charset="0"/>
              </a:rPr>
              <a:t>4</a:t>
            </a:r>
          </a:p>
        </p:txBody>
      </p:sp>
      <p:sp>
        <p:nvSpPr>
          <p:cNvPr id="6" name="Text Placeholder 14">
            <a:extLst>
              <a:ext uri="{FF2B5EF4-FFF2-40B4-BE49-F238E27FC236}">
                <a16:creationId xmlns:a16="http://schemas.microsoft.com/office/drawing/2014/main" id="{921D50DA-6386-44DD-90CA-16F2A0C2D37F}"/>
              </a:ext>
            </a:extLst>
          </p:cNvPr>
          <p:cNvSpPr>
            <a:spLocks noGrp="1"/>
          </p:cNvSpPr>
          <p:nvPr>
            <p:ph type="body" sz="quarter" idx="10"/>
          </p:nvPr>
        </p:nvSpPr>
        <p:spPr>
          <a:xfrm>
            <a:off x="755934" y="181055"/>
            <a:ext cx="7739062" cy="571500"/>
          </a:xfrm>
          <a:prstGeom prst="rect">
            <a:avLst/>
          </a:prstGeom>
        </p:spPr>
        <p:txBody>
          <a:bodyPr anchor="ctr"/>
          <a:lstStyle>
            <a:lvl1pPr marL="0" indent="0">
              <a:buNone/>
              <a:defRPr sz="2500" b="1">
                <a:solidFill>
                  <a:schemeClr val="bg1"/>
                </a:solidFill>
              </a:defRPr>
            </a:lvl1pPr>
            <a:lvl2pPr>
              <a:defRPr sz="2500" b="1">
                <a:solidFill>
                  <a:schemeClr val="bg1"/>
                </a:solidFill>
              </a:defRPr>
            </a:lvl2pPr>
            <a:lvl3pPr>
              <a:defRPr sz="2500" b="1">
                <a:solidFill>
                  <a:schemeClr val="bg1"/>
                </a:solidFill>
              </a:defRPr>
            </a:lvl3pPr>
            <a:lvl4pPr>
              <a:defRPr sz="2500" b="1">
                <a:solidFill>
                  <a:schemeClr val="bg1"/>
                </a:solidFill>
              </a:defRPr>
            </a:lvl4pPr>
            <a:lvl5pPr>
              <a:defRPr sz="2500" b="1">
                <a:solidFill>
                  <a:schemeClr val="bg1"/>
                </a:solidFill>
              </a:defRPr>
            </a:lvl5pPr>
          </a:lstStyle>
          <a:p>
            <a:pPr lvl="0"/>
            <a:r>
              <a:rPr lang="en-US" dirty="0"/>
              <a:t>Click to edit Master text styles</a:t>
            </a:r>
          </a:p>
        </p:txBody>
      </p:sp>
    </p:spTree>
    <p:extLst>
      <p:ext uri="{BB962C8B-B14F-4D97-AF65-F5344CB8AC3E}">
        <p14:creationId xmlns:p14="http://schemas.microsoft.com/office/powerpoint/2010/main" val="365887053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Career Launchpad Colleges">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4DDCC5C-3037-49AC-8B6F-E4B61E0D568B}"/>
              </a:ext>
            </a:extLst>
          </p:cNvPr>
          <p:cNvSpPr/>
          <p:nvPr userDrawn="1"/>
        </p:nvSpPr>
        <p:spPr>
          <a:xfrm flipH="1">
            <a:off x="-8" y="1023730"/>
            <a:ext cx="9143999" cy="5834270"/>
          </a:xfrm>
          <a:prstGeom prst="rect">
            <a:avLst/>
          </a:prstGeom>
          <a:gradFill flip="none" rotWithShape="1">
            <a:gsLst>
              <a:gs pos="35000">
                <a:srgbClr val="80DBE0">
                  <a:alpha val="29000"/>
                </a:srgbClr>
              </a:gs>
              <a:gs pos="65000">
                <a:srgbClr val="DC449E">
                  <a:alpha val="29000"/>
                </a:srgbClr>
              </a:gs>
              <a:gs pos="0">
                <a:srgbClr val="42CACA">
                  <a:alpha val="29000"/>
                </a:srgbClr>
              </a:gs>
              <a:gs pos="100000">
                <a:srgbClr val="B9196F">
                  <a:alpha val="29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5" name="Shape 114">
            <a:extLst>
              <a:ext uri="{FF2B5EF4-FFF2-40B4-BE49-F238E27FC236}">
                <a16:creationId xmlns:a16="http://schemas.microsoft.com/office/drawing/2014/main" id="{C4D1B38A-4659-4EBA-8038-1FE9EFCB0BA0}"/>
              </a:ext>
            </a:extLst>
          </p:cNvPr>
          <p:cNvSpPr/>
          <p:nvPr userDrawn="1"/>
        </p:nvSpPr>
        <p:spPr>
          <a:xfrm>
            <a:off x="796573" y="22069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Career Launchpad!</a:t>
            </a:r>
          </a:p>
        </p:txBody>
      </p:sp>
      <p:sp>
        <p:nvSpPr>
          <p:cNvPr id="7" name="Pentagon 20">
            <a:extLst>
              <a:ext uri="{FF2B5EF4-FFF2-40B4-BE49-F238E27FC236}">
                <a16:creationId xmlns:a16="http://schemas.microsoft.com/office/drawing/2014/main" id="{155A2B88-EE49-425A-8356-042C528D320C}"/>
              </a:ext>
            </a:extLst>
          </p:cNvPr>
          <p:cNvSpPr/>
          <p:nvPr userDrawn="1"/>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800" b="1" dirty="0">
              <a:solidFill>
                <a:schemeClr val="bg1"/>
              </a:solidFill>
              <a:latin typeface="Century Gothic" charset="0"/>
              <a:ea typeface="Century Gothic" charset="0"/>
              <a:cs typeface="Century Gothic" charset="0"/>
            </a:endParaRPr>
          </a:p>
        </p:txBody>
      </p:sp>
      <p:pic>
        <p:nvPicPr>
          <p:cNvPr id="15" name="Graphic 14" descr="Rocket">
            <a:extLst>
              <a:ext uri="{FF2B5EF4-FFF2-40B4-BE49-F238E27FC236}">
                <a16:creationId xmlns:a16="http://schemas.microsoft.com/office/drawing/2014/main" id="{C30F38E6-E78B-4ED1-B102-5E9076CDA294}"/>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27751" y="201369"/>
            <a:ext cx="480249" cy="480249"/>
          </a:xfrm>
          <a:prstGeom prst="rect">
            <a:avLst/>
          </a:prstGeom>
        </p:spPr>
      </p:pic>
    </p:spTree>
    <p:extLst>
      <p:ext uri="{BB962C8B-B14F-4D97-AF65-F5344CB8AC3E}">
        <p14:creationId xmlns:p14="http://schemas.microsoft.com/office/powerpoint/2010/main" val="787475663"/>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Call to Action Colleges">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6C7E4FA-CD25-48E0-8754-999F2EF47C30}"/>
              </a:ext>
            </a:extLst>
          </p:cNvPr>
          <p:cNvSpPr/>
          <p:nvPr userDrawn="1"/>
        </p:nvSpPr>
        <p:spPr>
          <a:xfrm flipH="1">
            <a:off x="-8" y="1023730"/>
            <a:ext cx="9143999" cy="5834270"/>
          </a:xfrm>
          <a:prstGeom prst="rect">
            <a:avLst/>
          </a:prstGeom>
          <a:gradFill flip="none" rotWithShape="1">
            <a:gsLst>
              <a:gs pos="35000">
                <a:srgbClr val="80DBE0">
                  <a:alpha val="29000"/>
                </a:srgbClr>
              </a:gs>
              <a:gs pos="65000">
                <a:srgbClr val="DC449E">
                  <a:alpha val="29000"/>
                </a:srgbClr>
              </a:gs>
              <a:gs pos="0">
                <a:srgbClr val="42CACA">
                  <a:alpha val="29000"/>
                </a:srgbClr>
              </a:gs>
              <a:gs pos="100000">
                <a:srgbClr val="B9196F">
                  <a:alpha val="29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7" name="Pentagon 20">
            <a:extLst>
              <a:ext uri="{FF2B5EF4-FFF2-40B4-BE49-F238E27FC236}">
                <a16:creationId xmlns:a16="http://schemas.microsoft.com/office/drawing/2014/main" id="{155A2B88-EE49-425A-8356-042C528D320C}"/>
              </a:ext>
            </a:extLst>
          </p:cNvPr>
          <p:cNvSpPr/>
          <p:nvPr userDrawn="1"/>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800" b="1" dirty="0">
              <a:solidFill>
                <a:schemeClr val="bg1"/>
              </a:solidFill>
              <a:latin typeface="Century Gothic" charset="0"/>
              <a:ea typeface="Century Gothic" charset="0"/>
              <a:cs typeface="Century Gothic" charset="0"/>
            </a:endParaRPr>
          </a:p>
        </p:txBody>
      </p:sp>
      <p:sp>
        <p:nvSpPr>
          <p:cNvPr id="8" name="Shape 114">
            <a:extLst>
              <a:ext uri="{FF2B5EF4-FFF2-40B4-BE49-F238E27FC236}">
                <a16:creationId xmlns:a16="http://schemas.microsoft.com/office/drawing/2014/main" id="{628D0397-A2D6-4FFE-A425-602F9D7CE3FB}"/>
              </a:ext>
            </a:extLst>
          </p:cNvPr>
          <p:cNvSpPr/>
          <p:nvPr userDrawn="1"/>
        </p:nvSpPr>
        <p:spPr>
          <a:xfrm>
            <a:off x="796573" y="22069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Call to Action!</a:t>
            </a:r>
          </a:p>
        </p:txBody>
      </p:sp>
      <p:pic>
        <p:nvPicPr>
          <p:cNvPr id="9" name="Graphic 8" descr="Megaphone1">
            <a:extLst>
              <a:ext uri="{FF2B5EF4-FFF2-40B4-BE49-F238E27FC236}">
                <a16:creationId xmlns:a16="http://schemas.microsoft.com/office/drawing/2014/main" id="{A50A47C4-2396-40DF-BE9F-146C18BA8012}"/>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48070" y="169251"/>
            <a:ext cx="540252" cy="540252"/>
          </a:xfrm>
          <a:prstGeom prst="rect">
            <a:avLst/>
          </a:prstGeom>
        </p:spPr>
      </p:pic>
    </p:spTree>
    <p:extLst>
      <p:ext uri="{BB962C8B-B14F-4D97-AF65-F5344CB8AC3E}">
        <p14:creationId xmlns:p14="http://schemas.microsoft.com/office/powerpoint/2010/main" val="1871208708"/>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Yes No College Slide">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265446E-9DEF-4C0F-9034-8D04AF8FE0B9}"/>
              </a:ext>
            </a:extLst>
          </p:cNvPr>
          <p:cNvSpPr/>
          <p:nvPr userDrawn="1"/>
        </p:nvSpPr>
        <p:spPr>
          <a:xfrm flipH="1">
            <a:off x="-8" y="1023730"/>
            <a:ext cx="9143999" cy="5834270"/>
          </a:xfrm>
          <a:prstGeom prst="rect">
            <a:avLst/>
          </a:prstGeom>
          <a:gradFill flip="none" rotWithShape="1">
            <a:gsLst>
              <a:gs pos="35000">
                <a:srgbClr val="80DBE0">
                  <a:alpha val="29000"/>
                </a:srgbClr>
              </a:gs>
              <a:gs pos="65000">
                <a:srgbClr val="DC449E">
                  <a:alpha val="29000"/>
                </a:srgbClr>
              </a:gs>
              <a:gs pos="0">
                <a:srgbClr val="42CACA">
                  <a:alpha val="29000"/>
                </a:srgbClr>
              </a:gs>
              <a:gs pos="100000">
                <a:srgbClr val="B9196F">
                  <a:alpha val="29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14" name="Content Placeholder 3">
            <a:extLst>
              <a:ext uri="{FF2B5EF4-FFF2-40B4-BE49-F238E27FC236}">
                <a16:creationId xmlns:a16="http://schemas.microsoft.com/office/drawing/2014/main" id="{2D80ED96-3F74-487C-B781-B542FC930733}"/>
              </a:ext>
            </a:extLst>
          </p:cNvPr>
          <p:cNvSpPr>
            <a:spLocks noGrp="1"/>
          </p:cNvSpPr>
          <p:nvPr>
            <p:ph sz="quarter" idx="10" hasCustomPrompt="1"/>
          </p:nvPr>
        </p:nvSpPr>
        <p:spPr>
          <a:xfrm>
            <a:off x="712483" y="1169681"/>
            <a:ext cx="8117192" cy="5240644"/>
          </a:xfrm>
          <a:prstGeom prst="rect">
            <a:avLst/>
          </a:prstGeom>
          <a:solidFill>
            <a:schemeClr val="bg1"/>
          </a:solidFill>
          <a:ln>
            <a:solidFill>
              <a:schemeClr val="tx1"/>
            </a:solidFill>
          </a:ln>
        </p:spPr>
        <p:txBody>
          <a:bodyPr/>
          <a:lstStyle>
            <a:lvl1pPr marL="342900" indent="-342900">
              <a:buAutoNum type="arabicParenR"/>
              <a:defRPr sz="1300"/>
            </a:lvl1pPr>
            <a:lvl2pPr>
              <a:defRPr sz="1300"/>
            </a:lvl2pPr>
            <a:lvl3pPr>
              <a:defRPr sz="1300"/>
            </a:lvl3pPr>
            <a:lvl4pPr>
              <a:defRPr sz="1300"/>
            </a:lvl4pPr>
            <a:lvl5pPr>
              <a:defRPr sz="1300"/>
            </a:lvl5pPr>
          </a:lstStyle>
          <a:p>
            <a:pPr lvl="0"/>
            <a:r>
              <a:rPr lang="en-GB" dirty="0"/>
              <a:t>…</a:t>
            </a:r>
          </a:p>
          <a:p>
            <a:pPr lvl="0"/>
            <a:r>
              <a:rPr lang="en-GB" dirty="0"/>
              <a:t>…</a:t>
            </a:r>
          </a:p>
          <a:p>
            <a:pPr lvl="0"/>
            <a:r>
              <a:rPr lang="en-GB" dirty="0"/>
              <a:t>…</a:t>
            </a:r>
          </a:p>
          <a:p>
            <a:pPr lvl="0"/>
            <a:r>
              <a:rPr lang="en-GB" dirty="0"/>
              <a:t>…</a:t>
            </a:r>
          </a:p>
        </p:txBody>
      </p:sp>
      <p:sp>
        <p:nvSpPr>
          <p:cNvPr id="8" name="Shape 223">
            <a:extLst>
              <a:ext uri="{FF2B5EF4-FFF2-40B4-BE49-F238E27FC236}">
                <a16:creationId xmlns:a16="http://schemas.microsoft.com/office/drawing/2014/main" id="{BCB72DBF-D0CC-475D-B893-23256F535514}"/>
              </a:ext>
            </a:extLst>
          </p:cNvPr>
          <p:cNvSpPr/>
          <p:nvPr userDrawn="1"/>
        </p:nvSpPr>
        <p:spPr>
          <a:xfrm rot="16200000">
            <a:off x="-2116442" y="3581399"/>
            <a:ext cx="5240645" cy="417207"/>
          </a:xfrm>
          <a:prstGeom prst="rect">
            <a:avLst/>
          </a:prstGeom>
          <a:gradFill flip="none" rotWithShape="1">
            <a:gsLst>
              <a:gs pos="25000">
                <a:srgbClr val="80DBE0"/>
              </a:gs>
              <a:gs pos="75000">
                <a:srgbClr val="DC449E"/>
              </a:gs>
              <a:gs pos="0">
                <a:srgbClr val="42CACA"/>
              </a:gs>
              <a:gs pos="100000">
                <a:srgbClr val="B9196F"/>
              </a:gs>
            </a:gsLst>
            <a:lin ang="10800000" scaled="1"/>
            <a:tileRect/>
          </a:gradFill>
          <a:ln w="9525" cap="flat" cmpd="sng">
            <a:solidFill>
              <a:schemeClr val="tx1"/>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SzPct val="25000"/>
              <a:buNone/>
            </a:pPr>
            <a:r>
              <a:rPr lang="en-GB" sz="1700" b="1" dirty="0">
                <a:solidFill>
                  <a:schemeClr val="bg1"/>
                </a:solidFill>
                <a:latin typeface="Century Gothic" panose="020B0502020202020204" pitchFamily="34" charset="0"/>
                <a:ea typeface="Lato" panose="020F0502020204030203" pitchFamily="34" charset="0"/>
                <a:cs typeface="Lato" panose="020F0502020204030203" pitchFamily="34" charset="0"/>
                <a:sym typeface="Calibri"/>
              </a:rPr>
              <a:t>Arguments For &amp; Against</a:t>
            </a:r>
          </a:p>
        </p:txBody>
      </p:sp>
      <p:sp>
        <p:nvSpPr>
          <p:cNvPr id="10" name="Text Placeholder 14">
            <a:extLst>
              <a:ext uri="{FF2B5EF4-FFF2-40B4-BE49-F238E27FC236}">
                <a16:creationId xmlns:a16="http://schemas.microsoft.com/office/drawing/2014/main" id="{A4808470-BCBD-4B54-A97D-B578E9465CE5}"/>
              </a:ext>
            </a:extLst>
          </p:cNvPr>
          <p:cNvSpPr>
            <a:spLocks noGrp="1"/>
          </p:cNvSpPr>
          <p:nvPr>
            <p:ph type="body" sz="quarter" idx="11"/>
          </p:nvPr>
        </p:nvSpPr>
        <p:spPr>
          <a:xfrm>
            <a:off x="755934" y="181055"/>
            <a:ext cx="7739062" cy="571500"/>
          </a:xfrm>
          <a:prstGeom prst="rect">
            <a:avLst/>
          </a:prstGeom>
        </p:spPr>
        <p:txBody>
          <a:bodyPr anchor="ctr"/>
          <a:lstStyle>
            <a:lvl1pPr marL="0" indent="0" algn="ctr">
              <a:buNone/>
              <a:defRPr sz="2500" b="1">
                <a:solidFill>
                  <a:schemeClr val="bg1"/>
                </a:solidFill>
              </a:defRPr>
            </a:lvl1pPr>
            <a:lvl2pPr>
              <a:defRPr sz="2500" b="1">
                <a:solidFill>
                  <a:schemeClr val="bg1"/>
                </a:solidFill>
              </a:defRPr>
            </a:lvl2pPr>
            <a:lvl3pPr>
              <a:defRPr sz="2500" b="1">
                <a:solidFill>
                  <a:schemeClr val="bg1"/>
                </a:solidFill>
              </a:defRPr>
            </a:lvl3pPr>
            <a:lvl4pPr>
              <a:defRPr sz="2500" b="1">
                <a:solidFill>
                  <a:schemeClr val="bg1"/>
                </a:solidFill>
              </a:defRPr>
            </a:lvl4pPr>
            <a:lvl5pPr>
              <a:defRPr sz="2500" b="1">
                <a:solidFill>
                  <a:schemeClr val="bg1"/>
                </a:solidFill>
              </a:defRPr>
            </a:lvl5pPr>
          </a:lstStyle>
          <a:p>
            <a:pPr lvl="0"/>
            <a:r>
              <a:rPr lang="en-US" dirty="0"/>
              <a:t>Click to edit Master text styles</a:t>
            </a:r>
          </a:p>
        </p:txBody>
      </p:sp>
    </p:spTree>
    <p:extLst>
      <p:ext uri="{BB962C8B-B14F-4D97-AF65-F5344CB8AC3E}">
        <p14:creationId xmlns:p14="http://schemas.microsoft.com/office/powerpoint/2010/main" val="5432195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Comparison Summary">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6012328A-13FB-4C12-BB73-072051A330D7}"/>
              </a:ext>
            </a:extLst>
          </p:cNvPr>
          <p:cNvSpPr/>
          <p:nvPr userDrawn="1"/>
        </p:nvSpPr>
        <p:spPr>
          <a:xfrm flipH="1">
            <a:off x="0" y="913033"/>
            <a:ext cx="9144000" cy="5944967"/>
          </a:xfrm>
          <a:prstGeom prst="rect">
            <a:avLst/>
          </a:prstGeom>
          <a:gradFill flip="none" rotWithShape="1">
            <a:gsLst>
              <a:gs pos="100000">
                <a:srgbClr val="EF3340">
                  <a:alpha val="23000"/>
                </a:srgbClr>
              </a:gs>
              <a:gs pos="75000">
                <a:schemeClr val="accent2">
                  <a:alpha val="23000"/>
                </a:schemeClr>
              </a:gs>
              <a:gs pos="25000">
                <a:srgbClr val="80A0F2">
                  <a:alpha val="23000"/>
                </a:srgbClr>
              </a:gs>
              <a:gs pos="0">
                <a:schemeClr val="tx2">
                  <a:alpha val="23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10" name="Rectangle 9">
            <a:extLst>
              <a:ext uri="{FF2B5EF4-FFF2-40B4-BE49-F238E27FC236}">
                <a16:creationId xmlns:a16="http://schemas.microsoft.com/office/drawing/2014/main" id="{22B3DC8B-660D-40B9-9674-A165F59DB38D}"/>
              </a:ext>
            </a:extLst>
          </p:cNvPr>
          <p:cNvSpPr/>
          <p:nvPr userDrawn="1"/>
        </p:nvSpPr>
        <p:spPr>
          <a:xfrm>
            <a:off x="0" y="0"/>
            <a:ext cx="9144000" cy="1023729"/>
          </a:xfrm>
          <a:prstGeom prst="rect">
            <a:avLst/>
          </a:prstGeom>
          <a:gradFill flip="none" rotWithShape="1">
            <a:gsLst>
              <a:gs pos="100000">
                <a:srgbClr val="EF3340"/>
              </a:gs>
              <a:gs pos="96000">
                <a:schemeClr val="accent2"/>
              </a:gs>
              <a:gs pos="24800">
                <a:srgbClr val="80A0F2"/>
              </a:gs>
              <a:gs pos="0">
                <a:schemeClr val="tx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13" name="Picture 12" descr="A picture containing fence&#10;&#10;Description automatically generated">
            <a:extLst>
              <a:ext uri="{FF2B5EF4-FFF2-40B4-BE49-F238E27FC236}">
                <a16:creationId xmlns:a16="http://schemas.microsoft.com/office/drawing/2014/main" id="{CA260C57-9230-4CE6-A45C-5B8C05F3A513}"/>
              </a:ext>
            </a:extLst>
          </p:cNvPr>
          <p:cNvPicPr>
            <a:picLocks noChangeAspect="1"/>
          </p:cNvPicPr>
          <p:nvPr userDrawn="1"/>
        </p:nvPicPr>
        <p:blipFill>
          <a:blip r:embed="rId2">
            <a:alphaModFix amt="50000"/>
          </a:blip>
          <a:stretch>
            <a:fillRect/>
          </a:stretch>
        </p:blipFill>
        <p:spPr>
          <a:xfrm>
            <a:off x="29047" y="-15939"/>
            <a:ext cx="6101081" cy="6913518"/>
          </a:xfrm>
          <a:prstGeom prst="rect">
            <a:avLst/>
          </a:prstGeom>
        </p:spPr>
      </p:pic>
      <p:sp>
        <p:nvSpPr>
          <p:cNvPr id="16" name="Slide Number Placeholder 1">
            <a:extLst>
              <a:ext uri="{FF2B5EF4-FFF2-40B4-BE49-F238E27FC236}">
                <a16:creationId xmlns:a16="http://schemas.microsoft.com/office/drawing/2014/main" id="{1ECC34A2-AEEA-456C-8ED3-93A0902EDAE2}"/>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a:t>
            </a:r>
          </a:p>
        </p:txBody>
      </p:sp>
      <p:pic>
        <p:nvPicPr>
          <p:cNvPr id="18" name="Picture 17" descr="A picture containing clock&#10;&#10;Description automatically generated">
            <a:extLst>
              <a:ext uri="{FF2B5EF4-FFF2-40B4-BE49-F238E27FC236}">
                <a16:creationId xmlns:a16="http://schemas.microsoft.com/office/drawing/2014/main" id="{96A673BE-91C3-4A9A-9D8C-42E07C212643}"/>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8233788" y="110696"/>
            <a:ext cx="747652" cy="802337"/>
          </a:xfrm>
          <a:prstGeom prst="rect">
            <a:avLst/>
          </a:prstGeom>
        </p:spPr>
      </p:pic>
      <p:sp>
        <p:nvSpPr>
          <p:cNvPr id="14" name="Text Placeholder 16">
            <a:extLst>
              <a:ext uri="{FF2B5EF4-FFF2-40B4-BE49-F238E27FC236}">
                <a16:creationId xmlns:a16="http://schemas.microsoft.com/office/drawing/2014/main" id="{EF66431D-E730-4458-AAE1-45B406DF2BE9}"/>
              </a:ext>
            </a:extLst>
          </p:cNvPr>
          <p:cNvSpPr>
            <a:spLocks noGrp="1"/>
          </p:cNvSpPr>
          <p:nvPr>
            <p:ph type="body" sz="quarter" idx="14" hasCustomPrompt="1"/>
          </p:nvPr>
        </p:nvSpPr>
        <p:spPr>
          <a:xfrm>
            <a:off x="412751" y="2140961"/>
            <a:ext cx="4176713" cy="4003736"/>
          </a:xfrm>
          <a:prstGeom prst="rect">
            <a:avLst/>
          </a:prstGeom>
          <a:solidFill>
            <a:schemeClr val="bg1"/>
          </a:solidFill>
          <a:ln>
            <a:solidFill>
              <a:schemeClr val="tx1"/>
            </a:solidFill>
          </a:ln>
        </p:spPr>
        <p:txBody>
          <a:bodyPr>
            <a:normAutofit/>
          </a:bodyPr>
          <a:lstStyle>
            <a:lvl1pPr marL="285750" indent="-285750">
              <a:buClr>
                <a:schemeClr val="tx2"/>
              </a:buClr>
              <a:buFont typeface="Arial" panose="020B0604020202020204" pitchFamily="34" charset="0"/>
              <a:buChar char="•"/>
              <a:defRPr sz="1600"/>
            </a:lvl1pPr>
            <a:lvl2pPr marL="457200" indent="0">
              <a:buNone/>
              <a:defRPr/>
            </a:lvl2pPr>
          </a:lstStyle>
          <a:p>
            <a:pPr lvl="0"/>
            <a:r>
              <a:rPr lang="en-US" dirty="0"/>
              <a:t>These boxes should </a:t>
            </a:r>
            <a:r>
              <a:rPr lang="en-US" dirty="0" err="1"/>
              <a:t>summarise</a:t>
            </a:r>
            <a:r>
              <a:rPr lang="en-US" dirty="0"/>
              <a:t> the main arguments for each side of the question. </a:t>
            </a:r>
          </a:p>
          <a:p>
            <a:pPr lvl="0"/>
            <a:r>
              <a:rPr lang="en-US" dirty="0"/>
              <a:t>The bullet points should be the same </a:t>
            </a:r>
            <a:r>
              <a:rPr lang="en-US" dirty="0" err="1"/>
              <a:t>colour</a:t>
            </a:r>
            <a:r>
              <a:rPr lang="en-US" dirty="0"/>
              <a:t> as the above box.</a:t>
            </a:r>
          </a:p>
        </p:txBody>
      </p:sp>
      <p:sp>
        <p:nvSpPr>
          <p:cNvPr id="11" name="Rectangle 10">
            <a:extLst>
              <a:ext uri="{FF2B5EF4-FFF2-40B4-BE49-F238E27FC236}">
                <a16:creationId xmlns:a16="http://schemas.microsoft.com/office/drawing/2014/main" id="{F8C349FA-FA0A-47CF-B375-590C3935656D}"/>
              </a:ext>
            </a:extLst>
          </p:cNvPr>
          <p:cNvSpPr/>
          <p:nvPr/>
        </p:nvSpPr>
        <p:spPr>
          <a:xfrm>
            <a:off x="412544" y="1708914"/>
            <a:ext cx="4176347" cy="432047"/>
          </a:xfrm>
          <a:prstGeom prst="rect">
            <a:avLst/>
          </a:prstGeom>
          <a:solidFill>
            <a:schemeClr val="tx2"/>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a:ea typeface="Lato" panose="020F0502020204030203" pitchFamily="34" charset="0"/>
                <a:cs typeface="Century Gothic"/>
              </a:rPr>
              <a:t>Yes</a:t>
            </a:r>
            <a:endParaRPr lang="en-GB" sz="1800" b="1" dirty="0">
              <a:solidFill>
                <a:schemeClr val="tx1"/>
              </a:solidFill>
              <a:latin typeface="Century Gothic"/>
              <a:ea typeface="Lato" panose="020F0502020204030203" pitchFamily="34" charset="0"/>
              <a:cs typeface="Century Gothic"/>
            </a:endParaRPr>
          </a:p>
        </p:txBody>
      </p:sp>
      <p:sp>
        <p:nvSpPr>
          <p:cNvPr id="12" name="Rectangle 11">
            <a:extLst>
              <a:ext uri="{FF2B5EF4-FFF2-40B4-BE49-F238E27FC236}">
                <a16:creationId xmlns:a16="http://schemas.microsoft.com/office/drawing/2014/main" id="{F4681413-D22E-44B1-B3BB-C8FC00A935E9}"/>
              </a:ext>
            </a:extLst>
          </p:cNvPr>
          <p:cNvSpPr/>
          <p:nvPr/>
        </p:nvSpPr>
        <p:spPr>
          <a:xfrm>
            <a:off x="4588890" y="1708914"/>
            <a:ext cx="4142566" cy="432047"/>
          </a:xfrm>
          <a:prstGeom prst="rect">
            <a:avLst/>
          </a:prstGeom>
          <a:solidFill>
            <a:schemeClr val="accent2"/>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a:ea typeface="Lato" panose="020F0502020204030203" pitchFamily="34" charset="0"/>
                <a:cs typeface="Century Gothic"/>
              </a:rPr>
              <a:t>No</a:t>
            </a:r>
            <a:endParaRPr lang="en-GB" sz="1800" b="1" dirty="0">
              <a:solidFill>
                <a:schemeClr val="tx1"/>
              </a:solidFill>
              <a:latin typeface="Century Gothic"/>
              <a:ea typeface="Lato" panose="020F0502020204030203" pitchFamily="34" charset="0"/>
              <a:cs typeface="Century Gothic"/>
            </a:endParaRPr>
          </a:p>
        </p:txBody>
      </p:sp>
      <p:sp>
        <p:nvSpPr>
          <p:cNvPr id="15" name="Text Placeholder 16">
            <a:extLst>
              <a:ext uri="{FF2B5EF4-FFF2-40B4-BE49-F238E27FC236}">
                <a16:creationId xmlns:a16="http://schemas.microsoft.com/office/drawing/2014/main" id="{E40E376C-CDBB-4677-B0EE-B792DF94E387}"/>
              </a:ext>
            </a:extLst>
          </p:cNvPr>
          <p:cNvSpPr>
            <a:spLocks noGrp="1"/>
          </p:cNvSpPr>
          <p:nvPr>
            <p:ph type="body" sz="quarter" idx="15" hasCustomPrompt="1"/>
          </p:nvPr>
        </p:nvSpPr>
        <p:spPr>
          <a:xfrm>
            <a:off x="4589463" y="2135646"/>
            <a:ext cx="4141787" cy="4003736"/>
          </a:xfrm>
          <a:prstGeom prst="rect">
            <a:avLst/>
          </a:prstGeom>
          <a:solidFill>
            <a:schemeClr val="bg1"/>
          </a:solidFill>
          <a:ln>
            <a:solidFill>
              <a:schemeClr val="tx1"/>
            </a:solidFill>
          </a:ln>
        </p:spPr>
        <p:txBody>
          <a:bodyPr>
            <a:normAutofit/>
          </a:bodyPr>
          <a:lstStyle>
            <a:lvl1pPr marL="285750" indent="-285750">
              <a:buClr>
                <a:schemeClr val="accent2"/>
              </a:buClr>
              <a:buFont typeface="Arial" panose="020B0604020202020204" pitchFamily="34" charset="0"/>
              <a:buChar char="•"/>
              <a:defRPr sz="1600"/>
            </a:lvl1pPr>
            <a:lvl2pPr marL="457200" indent="0">
              <a:buNone/>
              <a:defRPr/>
            </a:lvl2pPr>
          </a:lstStyle>
          <a:p>
            <a:pPr lvl="0"/>
            <a:r>
              <a:rPr lang="en-US" dirty="0"/>
              <a:t>These boxes should </a:t>
            </a:r>
            <a:r>
              <a:rPr lang="en-US" dirty="0" err="1"/>
              <a:t>summarise</a:t>
            </a:r>
            <a:r>
              <a:rPr lang="en-US" dirty="0"/>
              <a:t> the main arguments for each side of the question. </a:t>
            </a:r>
          </a:p>
          <a:p>
            <a:pPr lvl="0"/>
            <a:r>
              <a:rPr lang="en-US" dirty="0"/>
              <a:t>The bullet points should be the same </a:t>
            </a:r>
            <a:r>
              <a:rPr lang="en-US" dirty="0" err="1"/>
              <a:t>colour</a:t>
            </a:r>
            <a:r>
              <a:rPr lang="en-US" dirty="0"/>
              <a:t> as the above box.</a:t>
            </a:r>
          </a:p>
        </p:txBody>
      </p:sp>
      <p:sp>
        <p:nvSpPr>
          <p:cNvPr id="20" name="Title 1">
            <a:extLst>
              <a:ext uri="{FF2B5EF4-FFF2-40B4-BE49-F238E27FC236}">
                <a16:creationId xmlns:a16="http://schemas.microsoft.com/office/drawing/2014/main" id="{8DBB87CC-C2F7-4D7C-8F67-2EED887ADD36}"/>
              </a:ext>
            </a:extLst>
          </p:cNvPr>
          <p:cNvSpPr>
            <a:spLocks noGrp="1"/>
          </p:cNvSpPr>
          <p:nvPr>
            <p:ph type="title" hasCustomPrompt="1"/>
          </p:nvPr>
        </p:nvSpPr>
        <p:spPr>
          <a:xfrm>
            <a:off x="1408123" y="232022"/>
            <a:ext cx="6327748" cy="1038771"/>
          </a:xfrm>
          <a:prstGeom prst="rect">
            <a:avLst/>
          </a:prstGeom>
        </p:spPr>
        <p:txBody>
          <a:bodyPr>
            <a:normAutofit/>
          </a:bodyPr>
          <a:lstStyle>
            <a:lvl1pPr algn="ctr">
              <a:defRPr lang="en-US" sz="2800" b="1" kern="1200" dirty="0">
                <a:solidFill>
                  <a:schemeClr val="bg1"/>
                </a:solidFill>
                <a:latin typeface="+mn-lt"/>
                <a:ea typeface="+mj-ea"/>
                <a:cs typeface="+mj-cs"/>
              </a:defRPr>
            </a:lvl1pPr>
          </a:lstStyle>
          <a:p>
            <a:r>
              <a:rPr lang="en-GB" dirty="0"/>
              <a:t>Copy the Vote Topic Question Here</a:t>
            </a:r>
            <a:endParaRPr lang="en-US" dirty="0"/>
          </a:p>
        </p:txBody>
      </p:sp>
    </p:spTree>
    <p:extLst>
      <p:ext uri="{BB962C8B-B14F-4D97-AF65-F5344CB8AC3E}">
        <p14:creationId xmlns:p14="http://schemas.microsoft.com/office/powerpoint/2010/main" val="3176020842"/>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Final slide">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8C1A208-92F2-49A2-80B1-CC5EEC6DECFC}"/>
              </a:ext>
            </a:extLst>
          </p:cNvPr>
          <p:cNvSpPr/>
          <p:nvPr userDrawn="1"/>
        </p:nvSpPr>
        <p:spPr>
          <a:xfrm>
            <a:off x="-2728" y="829730"/>
            <a:ext cx="9146728" cy="602827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Rectangle 20">
            <a:extLst>
              <a:ext uri="{FF2B5EF4-FFF2-40B4-BE49-F238E27FC236}">
                <a16:creationId xmlns:a16="http://schemas.microsoft.com/office/drawing/2014/main" id="{3E01AC0F-0468-4F03-9FB7-1BB9292AAFF9}"/>
              </a:ext>
            </a:extLst>
          </p:cNvPr>
          <p:cNvSpPr/>
          <p:nvPr userDrawn="1"/>
        </p:nvSpPr>
        <p:spPr>
          <a:xfrm flipH="1">
            <a:off x="-6" y="869308"/>
            <a:ext cx="9143999" cy="5988692"/>
          </a:xfrm>
          <a:prstGeom prst="rect">
            <a:avLst/>
          </a:prstGeom>
          <a:gradFill flip="none" rotWithShape="1">
            <a:gsLst>
              <a:gs pos="35000">
                <a:srgbClr val="80DBE0">
                  <a:alpha val="29000"/>
                </a:srgbClr>
              </a:gs>
              <a:gs pos="65000">
                <a:srgbClr val="DC449E">
                  <a:alpha val="29000"/>
                </a:srgbClr>
              </a:gs>
              <a:gs pos="0">
                <a:srgbClr val="42CACA">
                  <a:alpha val="29000"/>
                </a:srgbClr>
              </a:gs>
              <a:gs pos="100000">
                <a:srgbClr val="B9196F">
                  <a:alpha val="29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15" name="Rectangle 14">
            <a:extLst>
              <a:ext uri="{FF2B5EF4-FFF2-40B4-BE49-F238E27FC236}">
                <a16:creationId xmlns:a16="http://schemas.microsoft.com/office/drawing/2014/main" id="{1C5A94D0-4EBA-41AD-A3E4-07C8BF1471FE}"/>
              </a:ext>
            </a:extLst>
          </p:cNvPr>
          <p:cNvSpPr/>
          <p:nvPr userDrawn="1"/>
        </p:nvSpPr>
        <p:spPr>
          <a:xfrm>
            <a:off x="0" y="0"/>
            <a:ext cx="9144000" cy="1023729"/>
          </a:xfrm>
          <a:prstGeom prst="rect">
            <a:avLst/>
          </a:prstGeom>
          <a:gradFill flip="none" rotWithShape="1">
            <a:gsLst>
              <a:gs pos="35000">
                <a:srgbClr val="80DBE0"/>
              </a:gs>
              <a:gs pos="65000">
                <a:srgbClr val="DC449E"/>
              </a:gs>
              <a:gs pos="0">
                <a:srgbClr val="42CACA"/>
              </a:gs>
              <a:gs pos="100000">
                <a:srgbClr val="B9196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16" name="Picture 15" descr="A picture containing clock&#10;&#10;Description automatically generated">
            <a:extLst>
              <a:ext uri="{FF2B5EF4-FFF2-40B4-BE49-F238E27FC236}">
                <a16:creationId xmlns:a16="http://schemas.microsoft.com/office/drawing/2014/main" id="{32C37FB3-C377-4F05-A69D-D548A116D583}"/>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233788" y="110695"/>
            <a:ext cx="747652" cy="802337"/>
          </a:xfrm>
          <a:prstGeom prst="rect">
            <a:avLst/>
          </a:prstGeom>
        </p:spPr>
      </p:pic>
      <p:pic>
        <p:nvPicPr>
          <p:cNvPr id="17" name="Picture 16" descr="A picture containing fence&#10;&#10;Description automatically generated">
            <a:extLst>
              <a:ext uri="{FF2B5EF4-FFF2-40B4-BE49-F238E27FC236}">
                <a16:creationId xmlns:a16="http://schemas.microsoft.com/office/drawing/2014/main" id="{C8906D9E-3FA3-45BD-9C1F-3134A23F2428}"/>
              </a:ext>
            </a:extLst>
          </p:cNvPr>
          <p:cNvPicPr>
            <a:picLocks noChangeAspect="1"/>
          </p:cNvPicPr>
          <p:nvPr userDrawn="1"/>
        </p:nvPicPr>
        <p:blipFill>
          <a:blip r:embed="rId3">
            <a:alphaModFix amt="50000"/>
          </a:blip>
          <a:stretch>
            <a:fillRect/>
          </a:stretch>
        </p:blipFill>
        <p:spPr>
          <a:xfrm>
            <a:off x="29047" y="-15939"/>
            <a:ext cx="6101081" cy="6913518"/>
          </a:xfrm>
          <a:prstGeom prst="rect">
            <a:avLst/>
          </a:prstGeom>
        </p:spPr>
      </p:pic>
      <p:pic>
        <p:nvPicPr>
          <p:cNvPr id="22" name="Graphic 21">
            <a:extLst>
              <a:ext uri="{FF2B5EF4-FFF2-40B4-BE49-F238E27FC236}">
                <a16:creationId xmlns:a16="http://schemas.microsoft.com/office/drawing/2014/main" id="{2F9C0366-C810-44A5-8120-FF5814119A6B}"/>
              </a:ext>
            </a:extLst>
          </p:cNvPr>
          <p:cNvPicPr>
            <a:picLocks noChangeAspect="1"/>
          </p:cNvPicPr>
          <p:nvPr userDrawn="1"/>
        </p:nvPicPr>
        <p:blipFill>
          <a:blip r:embed="rId4">
            <a:alphaModFix amt="32000"/>
            <a:extLst>
              <a:ext uri="{96DAC541-7B7A-43D3-8B79-37D633B846F1}">
                <asvg:svgBlip xmlns:asvg="http://schemas.microsoft.com/office/drawing/2016/SVG/main" r:embed="rId5"/>
              </a:ext>
            </a:extLst>
          </a:blip>
          <a:stretch>
            <a:fillRect/>
          </a:stretch>
        </p:blipFill>
        <p:spPr>
          <a:xfrm rot="391057">
            <a:off x="601027" y="-53927"/>
            <a:ext cx="4761052" cy="7474076"/>
          </a:xfrm>
          <a:prstGeom prst="rect">
            <a:avLst/>
          </a:prstGeom>
        </p:spPr>
      </p:pic>
      <p:sp>
        <p:nvSpPr>
          <p:cNvPr id="24" name="Shape 114">
            <a:extLst>
              <a:ext uri="{FF2B5EF4-FFF2-40B4-BE49-F238E27FC236}">
                <a16:creationId xmlns:a16="http://schemas.microsoft.com/office/drawing/2014/main" id="{361C0508-09AC-4248-99F8-9F0D6BD0C6CB}"/>
              </a:ext>
            </a:extLst>
          </p:cNvPr>
          <p:cNvSpPr/>
          <p:nvPr userDrawn="1"/>
        </p:nvSpPr>
        <p:spPr>
          <a:xfrm>
            <a:off x="796573" y="22069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Vote! </a:t>
            </a:r>
          </a:p>
        </p:txBody>
      </p:sp>
      <p:sp>
        <p:nvSpPr>
          <p:cNvPr id="26" name="Pentagon 20">
            <a:extLst>
              <a:ext uri="{FF2B5EF4-FFF2-40B4-BE49-F238E27FC236}">
                <a16:creationId xmlns:a16="http://schemas.microsoft.com/office/drawing/2014/main" id="{2237AEC2-1B47-43B6-A190-FADA0104BA81}"/>
              </a:ext>
            </a:extLst>
          </p:cNvPr>
          <p:cNvSpPr/>
          <p:nvPr userDrawn="1"/>
        </p:nvSpPr>
        <p:spPr>
          <a:xfrm>
            <a:off x="-2729" y="181055"/>
            <a:ext cx="758663" cy="538608"/>
          </a:xfrm>
          <a:prstGeom prst="homePlate">
            <a:avLst/>
          </a:prstGeom>
          <a:solidFill>
            <a:srgbClr val="B9196F"/>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800" b="1" dirty="0">
              <a:solidFill>
                <a:schemeClr val="bg1"/>
              </a:solidFill>
              <a:latin typeface="Century Gothic" charset="0"/>
              <a:ea typeface="Century Gothic" charset="0"/>
              <a:cs typeface="Century Gothic" charset="0"/>
            </a:endParaRPr>
          </a:p>
        </p:txBody>
      </p:sp>
      <p:sp>
        <p:nvSpPr>
          <p:cNvPr id="27" name="Shape 246">
            <a:extLst>
              <a:ext uri="{FF2B5EF4-FFF2-40B4-BE49-F238E27FC236}">
                <a16:creationId xmlns:a16="http://schemas.microsoft.com/office/drawing/2014/main" id="{CA8CA934-832E-45BC-B799-6828C7BAC757}"/>
              </a:ext>
            </a:extLst>
          </p:cNvPr>
          <p:cNvSpPr txBox="1">
            <a:spLocks/>
          </p:cNvSpPr>
          <p:nvPr userDrawn="1"/>
        </p:nvSpPr>
        <p:spPr>
          <a:xfrm>
            <a:off x="1295634" y="1216864"/>
            <a:ext cx="6552728" cy="792087"/>
          </a:xfrm>
          <a:prstGeom prst="rect">
            <a:avLst/>
          </a:prstGeom>
          <a:noFill/>
          <a:ln>
            <a:noFill/>
          </a:ln>
        </p:spPr>
        <p:txBody>
          <a:bodyPr lIns="91425" tIns="45700" rIns="91425" bIns="45700" anchor="t" anchorCtr="0">
            <a:noAutofit/>
          </a:bodyPr>
          <a:lstStyle>
            <a:lvl1pPr algn="l" defTabSz="457200" rtl="0" eaLnBrk="1" latinLnBrk="0" hangingPunct="1">
              <a:spcBef>
                <a:spcPct val="0"/>
              </a:spcBef>
              <a:buNone/>
              <a:defRPr sz="2800" b="1" kern="1200">
                <a:solidFill>
                  <a:schemeClr val="tx1"/>
                </a:solidFill>
                <a:latin typeface="+mn-lt"/>
                <a:ea typeface="+mj-ea"/>
                <a:cs typeface="+mj-cs"/>
              </a:defRPr>
            </a:lvl1pPr>
          </a:lstStyle>
          <a:p>
            <a:pPr algn="ctr">
              <a:spcBef>
                <a:spcPts val="0"/>
              </a:spcBef>
              <a:buClr>
                <a:srgbClr val="2D2D2D"/>
              </a:buClr>
              <a:buSzPct val="25000"/>
              <a:buFont typeface="Calibri"/>
              <a:buNone/>
            </a:pPr>
            <a:r>
              <a:rPr lang="en-GB" dirty="0">
                <a:latin typeface="Century Gothic" panose="020B0502020202020204" pitchFamily="34" charset="0"/>
                <a:ea typeface="Lato" panose="020F0502020204030203" pitchFamily="34" charset="0"/>
                <a:cs typeface="Lato" panose="020F0502020204030203" pitchFamily="34" charset="0"/>
                <a:sym typeface="Calibri"/>
              </a:rPr>
              <a:t>Vote Now on…</a:t>
            </a:r>
            <a:br>
              <a:rPr lang="en-GB" dirty="0">
                <a:latin typeface="Century Gothic" panose="020B0502020202020204" pitchFamily="34" charset="0"/>
                <a:ea typeface="Lato" panose="020F0502020204030203" pitchFamily="34" charset="0"/>
                <a:cs typeface="Lato" panose="020F0502020204030203" pitchFamily="34" charset="0"/>
                <a:sym typeface="Calibri"/>
              </a:rPr>
            </a:br>
            <a:br>
              <a:rPr lang="en-GB" dirty="0">
                <a:latin typeface="Century Gothic" panose="020B0502020202020204" pitchFamily="34" charset="0"/>
                <a:ea typeface="Lato" panose="020F0502020204030203" pitchFamily="34" charset="0"/>
                <a:cs typeface="Lato" panose="020F0502020204030203" pitchFamily="34" charset="0"/>
                <a:sym typeface="Calibri"/>
              </a:rPr>
            </a:br>
            <a:r>
              <a:rPr lang="en-GB" u="sng" dirty="0">
                <a:latin typeface="Century Gothic" panose="020B0502020202020204" pitchFamily="34" charset="0"/>
                <a:ea typeface="Lato" panose="020F0502020204030203" pitchFamily="34" charset="0"/>
                <a:cs typeface="Lato" panose="020F0502020204030203" pitchFamily="34" charset="0"/>
                <a:sym typeface="Calibri"/>
              </a:rPr>
              <a:t>www.votesforschools.com</a:t>
            </a:r>
            <a:r>
              <a:rPr lang="en-GB" dirty="0">
                <a:latin typeface="Century Gothic" panose="020B0502020202020204" pitchFamily="34" charset="0"/>
                <a:ea typeface="Lato" panose="020F0502020204030203" pitchFamily="34" charset="0"/>
                <a:cs typeface="Lato" panose="020F0502020204030203" pitchFamily="34" charset="0"/>
                <a:sym typeface="Calibri"/>
              </a:rPr>
              <a:t> </a:t>
            </a:r>
          </a:p>
        </p:txBody>
      </p:sp>
      <p:sp>
        <p:nvSpPr>
          <p:cNvPr id="28" name="Shape 246">
            <a:extLst>
              <a:ext uri="{FF2B5EF4-FFF2-40B4-BE49-F238E27FC236}">
                <a16:creationId xmlns:a16="http://schemas.microsoft.com/office/drawing/2014/main" id="{155EEC94-2475-481F-9C55-8F397F91DE21}"/>
              </a:ext>
            </a:extLst>
          </p:cNvPr>
          <p:cNvSpPr txBox="1">
            <a:spLocks/>
          </p:cNvSpPr>
          <p:nvPr userDrawn="1"/>
        </p:nvSpPr>
        <p:spPr>
          <a:xfrm>
            <a:off x="2517062" y="5340594"/>
            <a:ext cx="4109877" cy="434967"/>
          </a:xfrm>
          <a:prstGeom prst="rect">
            <a:avLst/>
          </a:prstGeom>
          <a:noFill/>
          <a:ln>
            <a:noFill/>
          </a:ln>
        </p:spPr>
        <p:txBody>
          <a:bodyPr vert="horz" lIns="91425" tIns="45700" rIns="91425" bIns="45700" rtlCol="0" anchor="t" anchorCtr="0">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spcBef>
                <a:spcPts val="0"/>
              </a:spcBef>
              <a:buClr>
                <a:srgbClr val="2D2D2D"/>
              </a:buClr>
              <a:buSzPct val="25000"/>
              <a:buFont typeface="Calibri"/>
              <a:buNone/>
            </a:pPr>
            <a:r>
              <a:rPr lang="en-GB" sz="2400" b="1" dirty="0">
                <a:latin typeface="Century Gothic" panose="020B0502020202020204" pitchFamily="34" charset="0"/>
                <a:ea typeface="Lato" panose="020F0502020204030203" pitchFamily="34" charset="0"/>
                <a:cs typeface="Lato" panose="020F0502020204030203" pitchFamily="34" charset="0"/>
                <a:sym typeface="Calibri"/>
              </a:rPr>
              <a:t>To have your voice heard!</a:t>
            </a:r>
          </a:p>
        </p:txBody>
      </p:sp>
      <p:sp>
        <p:nvSpPr>
          <p:cNvPr id="18" name="Slide Number Placeholder 1">
            <a:extLst>
              <a:ext uri="{FF2B5EF4-FFF2-40B4-BE49-F238E27FC236}">
                <a16:creationId xmlns:a16="http://schemas.microsoft.com/office/drawing/2014/main" id="{BCF369E2-3540-4F1A-A93B-8E9BAEB18BBC}"/>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©VotesforColleges2020</a:t>
            </a:r>
          </a:p>
        </p:txBody>
      </p:sp>
      <p:pic>
        <p:nvPicPr>
          <p:cNvPr id="33" name="Picture 32" descr="A picture containing clock, drawing&#10;&#10;Description automatically generated">
            <a:extLst>
              <a:ext uri="{FF2B5EF4-FFF2-40B4-BE49-F238E27FC236}">
                <a16:creationId xmlns:a16="http://schemas.microsoft.com/office/drawing/2014/main" id="{AAA92E2D-C4BA-4C72-97EB-87B39DDBD74E}"/>
              </a:ext>
            </a:extLst>
          </p:cNvPr>
          <p:cNvPicPr>
            <a:picLocks noChangeAspect="1"/>
          </p:cNvPicPr>
          <p:nvPr userDrawn="1"/>
        </p:nvPicPr>
        <p:blipFill>
          <a:blip r:embed="rId6" cstate="print">
            <a:extLst>
              <a:ext uri="{28A0092B-C50C-407E-A947-70E740481C1C}">
                <a14:useLocalDpi xmlns:a14="http://schemas.microsoft.com/office/drawing/2010/main"/>
              </a:ext>
            </a:extLst>
          </a:blip>
          <a:stretch>
            <a:fillRect/>
          </a:stretch>
        </p:blipFill>
        <p:spPr>
          <a:xfrm>
            <a:off x="140619" y="205815"/>
            <a:ext cx="316581" cy="489089"/>
          </a:xfrm>
          <a:prstGeom prst="rect">
            <a:avLst/>
          </a:prstGeom>
        </p:spPr>
      </p:pic>
    </p:spTree>
    <p:extLst>
      <p:ext uri="{BB962C8B-B14F-4D97-AF65-F5344CB8AC3E}">
        <p14:creationId xmlns:p14="http://schemas.microsoft.com/office/powerpoint/2010/main" val="33346954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4.sv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3.png"/><Relationship Id="rId2" Type="http://schemas.openxmlformats.org/officeDocument/2006/relationships/slideLayout" Target="../slideLayouts/slideLayout2.xml"/><Relationship Id="rId16"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theme" Target="../theme/theme2.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17" Type="http://schemas.openxmlformats.org/officeDocument/2006/relationships/image" Target="../media/image4.svg"/><Relationship Id="rId2" Type="http://schemas.openxmlformats.org/officeDocument/2006/relationships/slideLayout" Target="../slideLayouts/slideLayout15.xml"/><Relationship Id="rId16" Type="http://schemas.openxmlformats.org/officeDocument/2006/relationships/image" Target="../media/image3.png"/><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image" Target="../media/image1.png"/><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image" Target="../media/image2.pn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3.xml"/><Relationship Id="rId13" Type="http://schemas.openxmlformats.org/officeDocument/2006/relationships/slideLayout" Target="../slideLayouts/slideLayout38.xml"/><Relationship Id="rId18" Type="http://schemas.openxmlformats.org/officeDocument/2006/relationships/image" Target="../media/image3.png"/><Relationship Id="rId3" Type="http://schemas.openxmlformats.org/officeDocument/2006/relationships/slideLayout" Target="../slideLayouts/slideLayout28.xml"/><Relationship Id="rId7" Type="http://schemas.openxmlformats.org/officeDocument/2006/relationships/slideLayout" Target="../slideLayouts/slideLayout32.xml"/><Relationship Id="rId12" Type="http://schemas.openxmlformats.org/officeDocument/2006/relationships/slideLayout" Target="../slideLayouts/slideLayout37.xml"/><Relationship Id="rId17" Type="http://schemas.openxmlformats.org/officeDocument/2006/relationships/image" Target="../media/image2.png"/><Relationship Id="rId2" Type="http://schemas.openxmlformats.org/officeDocument/2006/relationships/slideLayout" Target="../slideLayouts/slideLayout27.xml"/><Relationship Id="rId16" Type="http://schemas.openxmlformats.org/officeDocument/2006/relationships/theme" Target="../theme/theme3.xml"/><Relationship Id="rId20" Type="http://schemas.openxmlformats.org/officeDocument/2006/relationships/image" Target="../media/image1.png"/><Relationship Id="rId1" Type="http://schemas.openxmlformats.org/officeDocument/2006/relationships/slideLayout" Target="../slideLayouts/slideLayout26.xml"/><Relationship Id="rId6" Type="http://schemas.openxmlformats.org/officeDocument/2006/relationships/slideLayout" Target="../slideLayouts/slideLayout31.xml"/><Relationship Id="rId11" Type="http://schemas.openxmlformats.org/officeDocument/2006/relationships/slideLayout" Target="../slideLayouts/slideLayout36.xml"/><Relationship Id="rId5" Type="http://schemas.openxmlformats.org/officeDocument/2006/relationships/slideLayout" Target="../slideLayouts/slideLayout30.xml"/><Relationship Id="rId15" Type="http://schemas.openxmlformats.org/officeDocument/2006/relationships/slideLayout" Target="../slideLayouts/slideLayout40.xml"/><Relationship Id="rId10" Type="http://schemas.openxmlformats.org/officeDocument/2006/relationships/slideLayout" Target="../slideLayouts/slideLayout35.xml"/><Relationship Id="rId19" Type="http://schemas.openxmlformats.org/officeDocument/2006/relationships/image" Target="../media/image4.svg"/><Relationship Id="rId4" Type="http://schemas.openxmlformats.org/officeDocument/2006/relationships/slideLayout" Target="../slideLayouts/slideLayout29.xml"/><Relationship Id="rId9" Type="http://schemas.openxmlformats.org/officeDocument/2006/relationships/slideLayout" Target="../slideLayouts/slideLayout34.xml"/><Relationship Id="rId14" Type="http://schemas.openxmlformats.org/officeDocument/2006/relationships/slideLayout" Target="../slideLayouts/slideLayout3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F4B6978E-5347-47B2-A2F5-2B06DA516257}"/>
              </a:ext>
            </a:extLst>
          </p:cNvPr>
          <p:cNvSpPr/>
          <p:nvPr userDrawn="1"/>
        </p:nvSpPr>
        <p:spPr>
          <a:xfrm>
            <a:off x="0" y="0"/>
            <a:ext cx="9144000" cy="1023729"/>
          </a:xfrm>
          <a:prstGeom prst="rect">
            <a:avLst/>
          </a:prstGeom>
          <a:gradFill flip="none" rotWithShape="1">
            <a:gsLst>
              <a:gs pos="100000">
                <a:srgbClr val="EF3340"/>
              </a:gs>
              <a:gs pos="96000">
                <a:schemeClr val="accent2"/>
              </a:gs>
              <a:gs pos="24800">
                <a:srgbClr val="80A0F2"/>
              </a:gs>
              <a:gs pos="0">
                <a:schemeClr val="tx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8" name="Slide Number Placeholder 1">
            <a:extLst>
              <a:ext uri="{FF2B5EF4-FFF2-40B4-BE49-F238E27FC236}">
                <a16:creationId xmlns:a16="http://schemas.microsoft.com/office/drawing/2014/main" id="{40D64758-3C7B-4281-A024-F2C77CA5556C}"/>
              </a:ext>
            </a:extLst>
          </p:cNvPr>
          <p:cNvSpPr txBox="1">
            <a:spLocks/>
          </p:cNvSpPr>
          <p:nvPr/>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a:t>
            </a:r>
          </a:p>
        </p:txBody>
      </p:sp>
      <p:pic>
        <p:nvPicPr>
          <p:cNvPr id="10" name="Picture 9" descr="A picture containing fence&#10;&#10;Description automatically generated">
            <a:extLst>
              <a:ext uri="{FF2B5EF4-FFF2-40B4-BE49-F238E27FC236}">
                <a16:creationId xmlns:a16="http://schemas.microsoft.com/office/drawing/2014/main" id="{8B6F91A2-6645-4CE0-8E14-4F26BA53247F}"/>
              </a:ext>
            </a:extLst>
          </p:cNvPr>
          <p:cNvPicPr>
            <a:picLocks noChangeAspect="1"/>
          </p:cNvPicPr>
          <p:nvPr userDrawn="1"/>
        </p:nvPicPr>
        <p:blipFill>
          <a:blip r:embed="rId15">
            <a:alphaModFix amt="50000"/>
          </a:blip>
          <a:stretch>
            <a:fillRect/>
          </a:stretch>
        </p:blipFill>
        <p:spPr>
          <a:xfrm>
            <a:off x="29047" y="-15939"/>
            <a:ext cx="6101081" cy="6913518"/>
          </a:xfrm>
          <a:prstGeom prst="rect">
            <a:avLst/>
          </a:prstGeom>
        </p:spPr>
      </p:pic>
      <p:pic>
        <p:nvPicPr>
          <p:cNvPr id="3" name="Picture 2" descr="A picture containing clock&#10;&#10;Description automatically generated">
            <a:extLst>
              <a:ext uri="{FF2B5EF4-FFF2-40B4-BE49-F238E27FC236}">
                <a16:creationId xmlns:a16="http://schemas.microsoft.com/office/drawing/2014/main" id="{00ACE46D-556D-4CC1-9FE7-8FDF364E19B7}"/>
              </a:ext>
            </a:extLst>
          </p:cNvPr>
          <p:cNvPicPr>
            <a:picLocks noChangeAspect="1"/>
          </p:cNvPicPr>
          <p:nvPr userDrawn="1"/>
        </p:nvPicPr>
        <p:blipFill>
          <a:blip r:embed="rId16" cstate="print">
            <a:extLst>
              <a:ext uri="{28A0092B-C50C-407E-A947-70E740481C1C}">
                <a14:useLocalDpi xmlns:a14="http://schemas.microsoft.com/office/drawing/2010/main"/>
              </a:ext>
            </a:extLst>
          </a:blip>
          <a:stretch>
            <a:fillRect/>
          </a:stretch>
        </p:blipFill>
        <p:spPr>
          <a:xfrm>
            <a:off x="8233788" y="110696"/>
            <a:ext cx="747652" cy="802337"/>
          </a:xfrm>
          <a:prstGeom prst="rect">
            <a:avLst/>
          </a:prstGeom>
        </p:spPr>
      </p:pic>
      <p:pic>
        <p:nvPicPr>
          <p:cNvPr id="11" name="Graphic 10">
            <a:extLst>
              <a:ext uri="{FF2B5EF4-FFF2-40B4-BE49-F238E27FC236}">
                <a16:creationId xmlns:a16="http://schemas.microsoft.com/office/drawing/2014/main" id="{BA2404C1-C9C7-4E34-8258-6FE232ABF504}"/>
              </a:ext>
            </a:extLst>
          </p:cNvPr>
          <p:cNvPicPr>
            <a:picLocks noChangeAspect="1"/>
          </p:cNvPicPr>
          <p:nvPr userDrawn="1"/>
        </p:nvPicPr>
        <p:blipFill>
          <a:blip r:embed="rId17">
            <a:alphaModFix amt="32000"/>
            <a:extLst>
              <a:ext uri="{96DAC541-7B7A-43D3-8B79-37D633B846F1}">
                <asvg:svgBlip xmlns:asvg="http://schemas.microsoft.com/office/drawing/2016/SVG/main" r:embed="rId18"/>
              </a:ext>
            </a:extLst>
          </a:blip>
          <a:stretch>
            <a:fillRect/>
          </a:stretch>
        </p:blipFill>
        <p:spPr>
          <a:xfrm rot="391057">
            <a:off x="601027" y="-177752"/>
            <a:ext cx="4761052" cy="7474076"/>
          </a:xfrm>
          <a:prstGeom prst="rect">
            <a:avLst/>
          </a:prstGeom>
        </p:spPr>
      </p:pic>
    </p:spTree>
    <p:extLst>
      <p:ext uri="{BB962C8B-B14F-4D97-AF65-F5344CB8AC3E}">
        <p14:creationId xmlns:p14="http://schemas.microsoft.com/office/powerpoint/2010/main" val="4277973187"/>
      </p:ext>
    </p:extLst>
  </p:cSld>
  <p:clrMap bg1="dk1" tx1="lt1" bg2="dk2" tx2="lt2" accent1="accent1" accent2="accent2" accent3="accent3" accent4="accent4" accent5="accent5" accent6="accent6" hlink="hlink" folHlink="folHlink"/>
  <p:sldLayoutIdLst>
    <p:sldLayoutId id="2147483665" r:id="rId1"/>
    <p:sldLayoutId id="2147483662" r:id="rId2"/>
    <p:sldLayoutId id="2147483756" r:id="rId3"/>
    <p:sldLayoutId id="2147483786" r:id="rId4"/>
    <p:sldLayoutId id="2147483787" r:id="rId5"/>
    <p:sldLayoutId id="2147483788" r:id="rId6"/>
    <p:sldLayoutId id="2147483749" r:id="rId7"/>
    <p:sldLayoutId id="2147483754" r:id="rId8"/>
    <p:sldLayoutId id="2147483755" r:id="rId9"/>
    <p:sldLayoutId id="2147483668" r:id="rId10"/>
    <p:sldLayoutId id="2147483746" r:id="rId11"/>
    <p:sldLayoutId id="2147483867" r:id="rId12"/>
    <p:sldLayoutId id="2147483868" r:id="rId13"/>
  </p:sldLayoutIdLst>
  <p:txStyles>
    <p:titleStyle>
      <a:lvl1pPr algn="l" defTabSz="457200" rtl="0" eaLnBrk="1" latinLnBrk="0" hangingPunct="1">
        <a:spcBef>
          <a:spcPct val="0"/>
        </a:spcBef>
        <a:buNone/>
        <a:defRPr sz="2800" b="1" kern="1200">
          <a:solidFill>
            <a:schemeClr val="tx1"/>
          </a:solidFill>
          <a:latin typeface="+mn-lt"/>
          <a:ea typeface="+mj-ea"/>
          <a:cs typeface="+mj-cs"/>
        </a:defRPr>
      </a:lvl1pPr>
    </p:titleStyle>
    <p:bodyStyle>
      <a:lvl1pPr marL="0" indent="0" algn="l" defTabSz="457200" rtl="0" eaLnBrk="1" latinLnBrk="0" hangingPunct="1">
        <a:spcBef>
          <a:spcPct val="20000"/>
        </a:spcBef>
        <a:buFont typeface="Arial"/>
        <a:buNone/>
        <a:defRPr sz="18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266DD59A-B91A-424A-AB8B-BD86A4FBD1DF}"/>
              </a:ext>
            </a:extLst>
          </p:cNvPr>
          <p:cNvSpPr/>
          <p:nvPr/>
        </p:nvSpPr>
        <p:spPr>
          <a:xfrm>
            <a:off x="0" y="0"/>
            <a:ext cx="9144000" cy="1023729"/>
          </a:xfrm>
          <a:prstGeom prst="rect">
            <a:avLst/>
          </a:prstGeom>
          <a:gradFill flip="none" rotWithShape="1">
            <a:gsLst>
              <a:gs pos="75000">
                <a:srgbClr val="BC66ED"/>
              </a:gs>
              <a:gs pos="25000">
                <a:srgbClr val="9AE7D7"/>
              </a:gs>
              <a:gs pos="100000">
                <a:schemeClr val="tx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7" name="Picture 6" descr="A picture containing clock&#10;&#10;Description automatically generated">
            <a:extLst>
              <a:ext uri="{FF2B5EF4-FFF2-40B4-BE49-F238E27FC236}">
                <a16:creationId xmlns:a16="http://schemas.microsoft.com/office/drawing/2014/main" id="{778BAA1F-43E2-46C7-BD24-99EEDF8FD2C3}"/>
              </a:ext>
            </a:extLst>
          </p:cNvPr>
          <p:cNvPicPr>
            <a:picLocks noChangeAspect="1"/>
          </p:cNvPicPr>
          <p:nvPr/>
        </p:nvPicPr>
        <p:blipFill>
          <a:blip r:embed="rId14" cstate="print">
            <a:extLst>
              <a:ext uri="{28A0092B-C50C-407E-A947-70E740481C1C}">
                <a14:useLocalDpi xmlns:a14="http://schemas.microsoft.com/office/drawing/2010/main"/>
              </a:ext>
            </a:extLst>
          </a:blip>
          <a:stretch>
            <a:fillRect/>
          </a:stretch>
        </p:blipFill>
        <p:spPr>
          <a:xfrm>
            <a:off x="8233788" y="110696"/>
            <a:ext cx="747652" cy="802337"/>
          </a:xfrm>
          <a:prstGeom prst="rect">
            <a:avLst/>
          </a:prstGeom>
        </p:spPr>
      </p:pic>
      <p:pic>
        <p:nvPicPr>
          <p:cNvPr id="11" name="Picture 10" descr="A picture containing fence&#10;&#10;Description automatically generated">
            <a:extLst>
              <a:ext uri="{FF2B5EF4-FFF2-40B4-BE49-F238E27FC236}">
                <a16:creationId xmlns:a16="http://schemas.microsoft.com/office/drawing/2014/main" id="{56EED70A-0DFF-4588-AB7B-EA2C58900100}"/>
              </a:ext>
            </a:extLst>
          </p:cNvPr>
          <p:cNvPicPr>
            <a:picLocks noChangeAspect="1"/>
          </p:cNvPicPr>
          <p:nvPr/>
        </p:nvPicPr>
        <p:blipFill>
          <a:blip r:embed="rId15">
            <a:alphaModFix amt="50000"/>
          </a:blip>
          <a:stretch>
            <a:fillRect/>
          </a:stretch>
        </p:blipFill>
        <p:spPr>
          <a:xfrm>
            <a:off x="29047" y="-15939"/>
            <a:ext cx="6101081" cy="6913518"/>
          </a:xfrm>
          <a:prstGeom prst="rect">
            <a:avLst/>
          </a:prstGeom>
        </p:spPr>
      </p:pic>
      <p:pic>
        <p:nvPicPr>
          <p:cNvPr id="12" name="Graphic 11">
            <a:extLst>
              <a:ext uri="{FF2B5EF4-FFF2-40B4-BE49-F238E27FC236}">
                <a16:creationId xmlns:a16="http://schemas.microsoft.com/office/drawing/2014/main" id="{5D946DFF-9128-46DB-B270-F6E0E4CF0B49}"/>
              </a:ext>
            </a:extLst>
          </p:cNvPr>
          <p:cNvPicPr>
            <a:picLocks noChangeAspect="1"/>
          </p:cNvPicPr>
          <p:nvPr/>
        </p:nvPicPr>
        <p:blipFill>
          <a:blip r:embed="rId16">
            <a:alphaModFix amt="32000"/>
            <a:extLst>
              <a:ext uri="{96DAC541-7B7A-43D3-8B79-37D633B846F1}">
                <asvg:svgBlip xmlns:asvg="http://schemas.microsoft.com/office/drawing/2016/SVG/main" r:embed="rId17"/>
              </a:ext>
            </a:extLst>
          </a:blip>
          <a:stretch>
            <a:fillRect/>
          </a:stretch>
        </p:blipFill>
        <p:spPr>
          <a:xfrm rot="391057">
            <a:off x="571361" y="-186064"/>
            <a:ext cx="4761052" cy="7474076"/>
          </a:xfrm>
          <a:prstGeom prst="rect">
            <a:avLst/>
          </a:prstGeom>
        </p:spPr>
      </p:pic>
      <p:sp>
        <p:nvSpPr>
          <p:cNvPr id="8" name="Slide Number Placeholder 1">
            <a:extLst>
              <a:ext uri="{FF2B5EF4-FFF2-40B4-BE49-F238E27FC236}">
                <a16:creationId xmlns:a16="http://schemas.microsoft.com/office/drawing/2014/main" id="{40D64758-3C7B-4281-A024-F2C77CA5556C}"/>
              </a:ext>
            </a:extLst>
          </p:cNvPr>
          <p:cNvSpPr txBox="1">
            <a:spLocks/>
          </p:cNvSpPr>
          <p:nvPr/>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a:t>
            </a:r>
          </a:p>
        </p:txBody>
      </p:sp>
    </p:spTree>
    <p:extLst>
      <p:ext uri="{BB962C8B-B14F-4D97-AF65-F5344CB8AC3E}">
        <p14:creationId xmlns:p14="http://schemas.microsoft.com/office/powerpoint/2010/main" val="1694828016"/>
      </p:ext>
    </p:extLst>
  </p:cSld>
  <p:clrMap bg1="dk1" tx1="lt1" bg2="dk2" tx2="lt2" accent1="accent1" accent2="accent2" accent3="accent3" accent4="accent4" accent5="accent5" accent6="accent6" hlink="hlink" folHlink="folHlink"/>
  <p:sldLayoutIdLst>
    <p:sldLayoutId id="2147483846" r:id="rId1"/>
    <p:sldLayoutId id="2147483847" r:id="rId2"/>
    <p:sldLayoutId id="2147483848" r:id="rId3"/>
    <p:sldLayoutId id="2147483849" r:id="rId4"/>
    <p:sldLayoutId id="2147483850" r:id="rId5"/>
    <p:sldLayoutId id="2147483851" r:id="rId6"/>
    <p:sldLayoutId id="2147483852" r:id="rId7"/>
    <p:sldLayoutId id="2147483853" r:id="rId8"/>
    <p:sldLayoutId id="2147483854" r:id="rId9"/>
    <p:sldLayoutId id="2147483855" r:id="rId10"/>
    <p:sldLayoutId id="2147483856" r:id="rId11"/>
    <p:sldLayoutId id="2147483857" r:id="rId12"/>
  </p:sldLayoutIdLst>
  <p:txStyles>
    <p:titleStyle>
      <a:lvl1pPr algn="l" defTabSz="457200" rtl="0" eaLnBrk="1" latinLnBrk="0" hangingPunct="1">
        <a:spcBef>
          <a:spcPct val="0"/>
        </a:spcBef>
        <a:buNone/>
        <a:defRPr sz="2800" b="1" kern="1200">
          <a:solidFill>
            <a:schemeClr val="bg1"/>
          </a:solidFill>
          <a:latin typeface="+mn-lt"/>
          <a:ea typeface="+mj-ea"/>
          <a:cs typeface="+mj-cs"/>
        </a:defRPr>
      </a:lvl1pPr>
    </p:titleStyle>
    <p:bodyStyle>
      <a:lvl1pPr marL="0" indent="0" algn="l" defTabSz="457200" rtl="0" eaLnBrk="1" latinLnBrk="0" hangingPunct="1">
        <a:spcBef>
          <a:spcPct val="20000"/>
        </a:spcBef>
        <a:buFont typeface="Arial"/>
        <a:buNone/>
        <a:defRPr sz="18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EF59CA28-31C6-4E61-BA6C-2FFE0361A25A}"/>
              </a:ext>
            </a:extLst>
          </p:cNvPr>
          <p:cNvSpPr/>
          <p:nvPr userDrawn="1"/>
        </p:nvSpPr>
        <p:spPr>
          <a:xfrm>
            <a:off x="0" y="0"/>
            <a:ext cx="9144000" cy="1023729"/>
          </a:xfrm>
          <a:prstGeom prst="rect">
            <a:avLst/>
          </a:prstGeom>
          <a:gradFill flip="none" rotWithShape="1">
            <a:gsLst>
              <a:gs pos="35000">
                <a:srgbClr val="80DBE0"/>
              </a:gs>
              <a:gs pos="65000">
                <a:srgbClr val="DC449E"/>
              </a:gs>
              <a:gs pos="0">
                <a:srgbClr val="42CACA"/>
              </a:gs>
              <a:gs pos="100000">
                <a:srgbClr val="B9196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7" name="Picture 6" descr="A picture containing clock&#10;&#10;Description automatically generated">
            <a:extLst>
              <a:ext uri="{FF2B5EF4-FFF2-40B4-BE49-F238E27FC236}">
                <a16:creationId xmlns:a16="http://schemas.microsoft.com/office/drawing/2014/main" id="{04B1E461-D547-4964-9702-F63AD1D7D7BF}"/>
              </a:ext>
            </a:extLst>
          </p:cNvPr>
          <p:cNvPicPr>
            <a:picLocks noChangeAspect="1"/>
          </p:cNvPicPr>
          <p:nvPr userDrawn="1"/>
        </p:nvPicPr>
        <p:blipFill>
          <a:blip r:embed="rId17" cstate="print">
            <a:extLst>
              <a:ext uri="{28A0092B-C50C-407E-A947-70E740481C1C}">
                <a14:useLocalDpi xmlns:a14="http://schemas.microsoft.com/office/drawing/2010/main"/>
              </a:ext>
            </a:extLst>
          </a:blip>
          <a:stretch>
            <a:fillRect/>
          </a:stretch>
        </p:blipFill>
        <p:spPr>
          <a:xfrm>
            <a:off x="8233788" y="110695"/>
            <a:ext cx="747652" cy="802337"/>
          </a:xfrm>
          <a:prstGeom prst="rect">
            <a:avLst/>
          </a:prstGeom>
        </p:spPr>
      </p:pic>
      <p:sp>
        <p:nvSpPr>
          <p:cNvPr id="9" name="Slide Number Placeholder 1">
            <a:extLst>
              <a:ext uri="{FF2B5EF4-FFF2-40B4-BE49-F238E27FC236}">
                <a16:creationId xmlns:a16="http://schemas.microsoft.com/office/drawing/2014/main" id="{9FA7106B-C09B-4DB1-AD44-95BC8F6AEDD7}"/>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©VotesforColleges2020</a:t>
            </a:r>
          </a:p>
        </p:txBody>
      </p:sp>
      <p:pic>
        <p:nvPicPr>
          <p:cNvPr id="12" name="Graphic 11">
            <a:extLst>
              <a:ext uri="{FF2B5EF4-FFF2-40B4-BE49-F238E27FC236}">
                <a16:creationId xmlns:a16="http://schemas.microsoft.com/office/drawing/2014/main" id="{3B7323FA-0335-4387-9E5F-4D038578D03B}"/>
              </a:ext>
            </a:extLst>
          </p:cNvPr>
          <p:cNvPicPr>
            <a:picLocks noChangeAspect="1"/>
          </p:cNvPicPr>
          <p:nvPr userDrawn="1"/>
        </p:nvPicPr>
        <p:blipFill>
          <a:blip r:embed="rId18">
            <a:alphaModFix amt="32000"/>
            <a:extLst>
              <a:ext uri="{96DAC541-7B7A-43D3-8B79-37D633B846F1}">
                <asvg:svgBlip xmlns:asvg="http://schemas.microsoft.com/office/drawing/2016/SVG/main" r:embed="rId19"/>
              </a:ext>
            </a:extLst>
          </a:blip>
          <a:stretch>
            <a:fillRect/>
          </a:stretch>
        </p:blipFill>
        <p:spPr>
          <a:xfrm rot="391057">
            <a:off x="601027" y="-177752"/>
            <a:ext cx="4761052" cy="7474076"/>
          </a:xfrm>
          <a:prstGeom prst="rect">
            <a:avLst/>
          </a:prstGeom>
        </p:spPr>
      </p:pic>
      <p:pic>
        <p:nvPicPr>
          <p:cNvPr id="13" name="Picture 12" descr="A picture containing fence&#10;&#10;Description automatically generated">
            <a:extLst>
              <a:ext uri="{FF2B5EF4-FFF2-40B4-BE49-F238E27FC236}">
                <a16:creationId xmlns:a16="http://schemas.microsoft.com/office/drawing/2014/main" id="{A323FCAD-2899-4852-B69B-ACDA12AB6C6A}"/>
              </a:ext>
            </a:extLst>
          </p:cNvPr>
          <p:cNvPicPr>
            <a:picLocks noChangeAspect="1"/>
          </p:cNvPicPr>
          <p:nvPr userDrawn="1"/>
        </p:nvPicPr>
        <p:blipFill>
          <a:blip r:embed="rId20">
            <a:alphaModFix amt="50000"/>
          </a:blip>
          <a:stretch>
            <a:fillRect/>
          </a:stretch>
        </p:blipFill>
        <p:spPr>
          <a:xfrm>
            <a:off x="29047" y="-15939"/>
            <a:ext cx="6101081" cy="6913518"/>
          </a:xfrm>
          <a:prstGeom prst="rect">
            <a:avLst/>
          </a:prstGeom>
        </p:spPr>
      </p:pic>
    </p:spTree>
    <p:extLst>
      <p:ext uri="{BB962C8B-B14F-4D97-AF65-F5344CB8AC3E}">
        <p14:creationId xmlns:p14="http://schemas.microsoft.com/office/powerpoint/2010/main" val="3166575188"/>
      </p:ext>
    </p:extLst>
  </p:cSld>
  <p:clrMap bg1="dk1" tx1="lt1" bg2="dk2" tx2="lt2" accent1="accent1" accent2="accent2" accent3="accent3" accent4="accent4" accent5="accent5" accent6="accent6" hlink="hlink" folHlink="folHlink"/>
  <p:sldLayoutIdLst>
    <p:sldLayoutId id="2147483753" r:id="rId1"/>
    <p:sldLayoutId id="2147483751" r:id="rId2"/>
    <p:sldLayoutId id="2147483800" r:id="rId3"/>
    <p:sldLayoutId id="2147483761" r:id="rId4"/>
    <p:sldLayoutId id="2147483762" r:id="rId5"/>
    <p:sldLayoutId id="2147483793" r:id="rId6"/>
    <p:sldLayoutId id="2147483795" r:id="rId7"/>
    <p:sldLayoutId id="2147483796" r:id="rId8"/>
    <p:sldLayoutId id="2147483797" r:id="rId9"/>
    <p:sldLayoutId id="2147483798" r:id="rId10"/>
    <p:sldLayoutId id="2147483758" r:id="rId11"/>
    <p:sldLayoutId id="2147483759" r:id="rId12"/>
    <p:sldLayoutId id="2147483744" r:id="rId13"/>
    <p:sldLayoutId id="2147483866" r:id="rId14"/>
    <p:sldLayoutId id="2147483781" r:id="rId15"/>
  </p:sldLayoutIdLst>
  <p:txStyles>
    <p:titleStyle>
      <a:lvl1pPr algn="l" defTabSz="914400" rtl="0" eaLnBrk="1" latinLnBrk="0" hangingPunct="1">
        <a:lnSpc>
          <a:spcPct val="90000"/>
        </a:lnSpc>
        <a:spcBef>
          <a:spcPct val="0"/>
        </a:spcBef>
        <a:buNone/>
        <a:defRPr sz="2700" kern="1200">
          <a:solidFill>
            <a:schemeClr val="tx1"/>
          </a:solidFill>
          <a:latin typeface="Century Gothic" panose="020B0502020202020204"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500" kern="1200">
          <a:solidFill>
            <a:schemeClr val="tx1"/>
          </a:solidFill>
          <a:latin typeface="Century Gothic" panose="020B0502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500" kern="1200">
          <a:solidFill>
            <a:schemeClr val="tx1"/>
          </a:solidFill>
          <a:latin typeface="Century Gothic" panose="020B0502020202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500" kern="1200">
          <a:solidFill>
            <a:schemeClr val="tx1"/>
          </a:solidFill>
          <a:latin typeface="Century Gothic" panose="020B0502020202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500" kern="1200">
          <a:solidFill>
            <a:schemeClr val="tx1"/>
          </a:solidFill>
          <a:latin typeface="Century Gothic" panose="020B0502020202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500" kern="1200">
          <a:solidFill>
            <a:schemeClr val="tx1"/>
          </a:solidFill>
          <a:latin typeface="Century Gothic" panose="020B05020202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chart" Target="../charts/chart2.xml"/></Relationships>
</file>

<file path=ppt/slides/_rels/slide4.xml.rels><?xml version="1.0" encoding="UTF-8" standalone="yes"?>
<Relationships xmlns="http://schemas.openxmlformats.org/package/2006/relationships"><Relationship Id="rId8" Type="http://schemas.openxmlformats.org/officeDocument/2006/relationships/image" Target="../media/image28.png"/><Relationship Id="rId13" Type="http://schemas.openxmlformats.org/officeDocument/2006/relationships/image" Target="../media/image33.png"/><Relationship Id="rId3" Type="http://schemas.openxmlformats.org/officeDocument/2006/relationships/image" Target="../media/image23.png"/><Relationship Id="rId7" Type="http://schemas.openxmlformats.org/officeDocument/2006/relationships/image" Target="../media/image27.png"/><Relationship Id="rId12" Type="http://schemas.openxmlformats.org/officeDocument/2006/relationships/image" Target="../media/image32.png"/><Relationship Id="rId2" Type="http://schemas.openxmlformats.org/officeDocument/2006/relationships/notesSlide" Target="../notesSlides/notesSlide3.xml"/><Relationship Id="rId16" Type="http://schemas.openxmlformats.org/officeDocument/2006/relationships/image" Target="../media/image36.svg"/><Relationship Id="rId1" Type="http://schemas.openxmlformats.org/officeDocument/2006/relationships/slideLayout" Target="../slideLayouts/slideLayout13.xml"/><Relationship Id="rId6" Type="http://schemas.openxmlformats.org/officeDocument/2006/relationships/image" Target="../media/image26.png"/><Relationship Id="rId11" Type="http://schemas.openxmlformats.org/officeDocument/2006/relationships/image" Target="../media/image31.png"/><Relationship Id="rId5" Type="http://schemas.openxmlformats.org/officeDocument/2006/relationships/image" Target="../media/image25.png"/><Relationship Id="rId15" Type="http://schemas.openxmlformats.org/officeDocument/2006/relationships/image" Target="../media/image35.png"/><Relationship Id="rId10" Type="http://schemas.openxmlformats.org/officeDocument/2006/relationships/image" Target="../media/image30.png"/><Relationship Id="rId4" Type="http://schemas.openxmlformats.org/officeDocument/2006/relationships/image" Target="../media/image24.png"/><Relationship Id="rId9" Type="http://schemas.openxmlformats.org/officeDocument/2006/relationships/image" Target="../media/image29.png"/><Relationship Id="rId14" Type="http://schemas.openxmlformats.org/officeDocument/2006/relationships/image" Target="../media/image34.png"/></Relationships>
</file>

<file path=ppt/slides/_rels/slide5.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8" Type="http://schemas.openxmlformats.org/officeDocument/2006/relationships/image" Target="../media/image43.jpeg"/><Relationship Id="rId3" Type="http://schemas.openxmlformats.org/officeDocument/2006/relationships/image" Target="../media/image38.jpeg"/><Relationship Id="rId7" Type="http://schemas.openxmlformats.org/officeDocument/2006/relationships/image" Target="../media/image42.jpe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41.jpeg"/><Relationship Id="rId5" Type="http://schemas.openxmlformats.org/officeDocument/2006/relationships/image" Target="../media/image40.jpeg"/><Relationship Id="rId4" Type="http://schemas.openxmlformats.org/officeDocument/2006/relationships/image" Target="../media/image39.jpeg"/></Relationships>
</file>

<file path=ppt/slides/_rels/slide7.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47.png"/><Relationship Id="rId5" Type="http://schemas.openxmlformats.org/officeDocument/2006/relationships/image" Target="../media/image46.jpeg"/><Relationship Id="rId4" Type="http://schemas.openxmlformats.org/officeDocument/2006/relationships/image" Target="../media/image45.svg"/></Relationships>
</file>

<file path=ppt/slides/_rels/slide8.xml.rels><?xml version="1.0" encoding="UTF-8" standalone="yes"?>
<Relationships xmlns="http://schemas.openxmlformats.org/package/2006/relationships"><Relationship Id="rId8" Type="http://schemas.openxmlformats.org/officeDocument/2006/relationships/image" Target="../media/image43.jpeg"/><Relationship Id="rId3" Type="http://schemas.openxmlformats.org/officeDocument/2006/relationships/image" Target="../media/image38.jpeg"/><Relationship Id="rId7" Type="http://schemas.openxmlformats.org/officeDocument/2006/relationships/image" Target="../media/image49.jpe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41.jpeg"/><Relationship Id="rId5" Type="http://schemas.openxmlformats.org/officeDocument/2006/relationships/image" Target="../media/image48.jpeg"/><Relationship Id="rId4" Type="http://schemas.openxmlformats.org/officeDocument/2006/relationships/image" Target="../media/image39.jpeg"/></Relationships>
</file>

<file path=ppt/slides/_rels/slide9.xml.rels><?xml version="1.0" encoding="UTF-8" standalone="yes"?>
<Relationships xmlns="http://schemas.openxmlformats.org/package/2006/relationships"><Relationship Id="rId3" Type="http://schemas.openxmlformats.org/officeDocument/2006/relationships/image" Target="../media/image50.png"/><Relationship Id="rId7" Type="http://schemas.openxmlformats.org/officeDocument/2006/relationships/image" Target="../media/image37.jpe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51.png"/><Relationship Id="rId5" Type="http://schemas.openxmlformats.org/officeDocument/2006/relationships/image" Target="../media/image45.svg"/><Relationship Id="rId4" Type="http://schemas.openxmlformats.org/officeDocument/2006/relationships/image" Target="../media/image44.png"/></Relationships>
</file>

<file path=ppt/slides/_rels/slide10.xml.rels><?xml version="1.0" encoding="UTF-8" standalone="yes"?>
<Relationships xmlns="http://schemas.openxmlformats.org/package/2006/relationships"><Relationship Id="rId8" Type="http://schemas.openxmlformats.org/officeDocument/2006/relationships/image" Target="../media/image43.jpeg"/><Relationship Id="rId3" Type="http://schemas.openxmlformats.org/officeDocument/2006/relationships/image" Target="../media/image38.jpeg"/><Relationship Id="rId7" Type="http://schemas.openxmlformats.org/officeDocument/2006/relationships/image" Target="../media/image49.jpe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41.jpeg"/><Relationship Id="rId5" Type="http://schemas.openxmlformats.org/officeDocument/2006/relationships/image" Target="../media/image48.jpeg"/><Relationship Id="rId4" Type="http://schemas.openxmlformats.org/officeDocument/2006/relationships/image" Target="../media/image39.jpeg"/></Relationships>
</file>

<file path=ppt/slides/_rels/slide11.xml.rels><?xml version="1.0" encoding="UTF-8" standalone="yes"?>
<Relationships xmlns="http://schemas.openxmlformats.org/package/2006/relationships"><Relationship Id="rId8" Type="http://schemas.openxmlformats.org/officeDocument/2006/relationships/image" Target="../media/image35.png"/><Relationship Id="rId3" Type="http://schemas.openxmlformats.org/officeDocument/2006/relationships/image" Target="../media/image52.jpeg"/><Relationship Id="rId7" Type="http://schemas.openxmlformats.org/officeDocument/2006/relationships/image" Target="../media/image56.svg"/><Relationship Id="rId12" Type="http://schemas.openxmlformats.org/officeDocument/2006/relationships/image" Target="../media/image59.jpe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55.png"/><Relationship Id="rId11" Type="http://schemas.openxmlformats.org/officeDocument/2006/relationships/image" Target="../media/image58.png"/><Relationship Id="rId5" Type="http://schemas.openxmlformats.org/officeDocument/2006/relationships/image" Target="../media/image54.svg"/><Relationship Id="rId10" Type="http://schemas.openxmlformats.org/officeDocument/2006/relationships/image" Target="../media/image57.jpeg"/><Relationship Id="rId4" Type="http://schemas.openxmlformats.org/officeDocument/2006/relationships/image" Target="../media/image53.png"/><Relationship Id="rId9" Type="http://schemas.openxmlformats.org/officeDocument/2006/relationships/image" Target="../media/image36.svg"/></Relationships>
</file>

<file path=ppt/slides/_rels/slide12.xml.rels><?xml version="1.0" encoding="UTF-8" standalone="yes"?>
<Relationships xmlns="http://schemas.openxmlformats.org/package/2006/relationships"><Relationship Id="rId8" Type="http://schemas.openxmlformats.org/officeDocument/2006/relationships/image" Target="../media/image55.png"/><Relationship Id="rId3" Type="http://schemas.openxmlformats.org/officeDocument/2006/relationships/image" Target="../media/image52.jpeg"/><Relationship Id="rId7" Type="http://schemas.openxmlformats.org/officeDocument/2006/relationships/image" Target="../media/image54.svg"/><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53.png"/><Relationship Id="rId5" Type="http://schemas.openxmlformats.org/officeDocument/2006/relationships/image" Target="../media/image36.svg"/><Relationship Id="rId4" Type="http://schemas.openxmlformats.org/officeDocument/2006/relationships/image" Target="../media/image35.png"/><Relationship Id="rId9" Type="http://schemas.openxmlformats.org/officeDocument/2006/relationships/image" Target="../media/image56.svg"/></Relationships>
</file>

<file path=ppt/slides/_rels/slide13.xml.rels><?xml version="1.0" encoding="UTF-8" standalone="yes"?>
<Relationships xmlns="http://schemas.openxmlformats.org/package/2006/relationships"><Relationship Id="rId8" Type="http://schemas.openxmlformats.org/officeDocument/2006/relationships/image" Target="../media/image56.svg"/><Relationship Id="rId3" Type="http://schemas.openxmlformats.org/officeDocument/2006/relationships/image" Target="../media/image35.png"/><Relationship Id="rId7" Type="http://schemas.openxmlformats.org/officeDocument/2006/relationships/image" Target="../media/image55.pn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54.svg"/><Relationship Id="rId5" Type="http://schemas.openxmlformats.org/officeDocument/2006/relationships/image" Target="../media/image53.png"/><Relationship Id="rId4" Type="http://schemas.openxmlformats.org/officeDocument/2006/relationships/image" Target="../media/image36.svg"/><Relationship Id="rId9" Type="http://schemas.openxmlformats.org/officeDocument/2006/relationships/image" Target="../media/image57.jpeg"/></Relationships>
</file>

<file path=ppt/slides/_rels/slide14.xml.rels><?xml version="1.0" encoding="UTF-8" standalone="yes"?>
<Relationships xmlns="http://schemas.openxmlformats.org/package/2006/relationships"><Relationship Id="rId8" Type="http://schemas.openxmlformats.org/officeDocument/2006/relationships/image" Target="../media/image55.png"/><Relationship Id="rId3" Type="http://schemas.openxmlformats.org/officeDocument/2006/relationships/image" Target="../media/image58.png"/><Relationship Id="rId7" Type="http://schemas.openxmlformats.org/officeDocument/2006/relationships/image" Target="../media/image54.svg"/><Relationship Id="rId2" Type="http://schemas.openxmlformats.org/officeDocument/2006/relationships/notesSlide" Target="../notesSlides/notesSlide13.xml"/><Relationship Id="rId1" Type="http://schemas.openxmlformats.org/officeDocument/2006/relationships/slideLayout" Target="../slideLayouts/slideLayout1.xml"/><Relationship Id="rId6" Type="http://schemas.openxmlformats.org/officeDocument/2006/relationships/image" Target="../media/image53.png"/><Relationship Id="rId5" Type="http://schemas.openxmlformats.org/officeDocument/2006/relationships/image" Target="../media/image36.svg"/><Relationship Id="rId4" Type="http://schemas.openxmlformats.org/officeDocument/2006/relationships/image" Target="../media/image35.png"/><Relationship Id="rId9" Type="http://schemas.openxmlformats.org/officeDocument/2006/relationships/image" Target="../media/image56.svg"/></Relationships>
</file>

<file path=ppt/slides/_rels/slide15.xml.rels><?xml version="1.0" encoding="UTF-8" standalone="yes"?>
<Relationships xmlns="http://schemas.openxmlformats.org/package/2006/relationships"><Relationship Id="rId8" Type="http://schemas.openxmlformats.org/officeDocument/2006/relationships/image" Target="../media/image55.png"/><Relationship Id="rId3" Type="http://schemas.openxmlformats.org/officeDocument/2006/relationships/image" Target="../media/image60.jpeg"/><Relationship Id="rId7" Type="http://schemas.openxmlformats.org/officeDocument/2006/relationships/image" Target="../media/image54.svg"/><Relationship Id="rId2" Type="http://schemas.openxmlformats.org/officeDocument/2006/relationships/notesSlide" Target="../notesSlides/notesSlide14.xml"/><Relationship Id="rId1" Type="http://schemas.openxmlformats.org/officeDocument/2006/relationships/slideLayout" Target="../slideLayouts/slideLayout1.xml"/><Relationship Id="rId6" Type="http://schemas.openxmlformats.org/officeDocument/2006/relationships/image" Target="../media/image53.png"/><Relationship Id="rId5" Type="http://schemas.openxmlformats.org/officeDocument/2006/relationships/image" Target="../media/image36.svg"/><Relationship Id="rId10" Type="http://schemas.openxmlformats.org/officeDocument/2006/relationships/image" Target="../media/image59.jpeg"/><Relationship Id="rId4" Type="http://schemas.openxmlformats.org/officeDocument/2006/relationships/image" Target="../media/image35.png"/><Relationship Id="rId9" Type="http://schemas.openxmlformats.org/officeDocument/2006/relationships/image" Target="../media/image56.svg"/></Relationships>
</file>

<file path=ppt/slides/_rels/slide16.xml.rels><?xml version="1.0" encoding="UTF-8" standalone="yes"?>
<Relationships xmlns="http://schemas.openxmlformats.org/package/2006/relationships"><Relationship Id="rId8" Type="http://schemas.openxmlformats.org/officeDocument/2006/relationships/image" Target="../media/image43.jpeg"/><Relationship Id="rId3" Type="http://schemas.openxmlformats.org/officeDocument/2006/relationships/image" Target="../media/image38.jpeg"/><Relationship Id="rId7" Type="http://schemas.openxmlformats.org/officeDocument/2006/relationships/image" Target="../media/image49.jpe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41.jpeg"/><Relationship Id="rId5" Type="http://schemas.openxmlformats.org/officeDocument/2006/relationships/image" Target="../media/image48.jpeg"/><Relationship Id="rId4" Type="http://schemas.openxmlformats.org/officeDocument/2006/relationships/image" Target="../media/image39.jpeg"/></Relationships>
</file>

<file path=ppt/slides/_rels/slide17.xml.rels><?xml version="1.0" encoding="UTF-8" standalone="yes"?>
<Relationships xmlns="http://schemas.openxmlformats.org/package/2006/relationships"><Relationship Id="rId8" Type="http://schemas.openxmlformats.org/officeDocument/2006/relationships/image" Target="../media/image63.png"/><Relationship Id="rId3" Type="http://schemas.openxmlformats.org/officeDocument/2006/relationships/image" Target="../media/image44.png"/><Relationship Id="rId7" Type="http://schemas.microsoft.com/office/2007/relationships/hdphoto" Target="../media/hdphoto1.wdp"/><Relationship Id="rId2" Type="http://schemas.openxmlformats.org/officeDocument/2006/relationships/notesSlide" Target="../notesSlides/notesSlide16.xml"/><Relationship Id="rId1" Type="http://schemas.openxmlformats.org/officeDocument/2006/relationships/slideLayout" Target="../slideLayouts/slideLayout13.xml"/><Relationship Id="rId6" Type="http://schemas.openxmlformats.org/officeDocument/2006/relationships/image" Target="../media/image62.png"/><Relationship Id="rId5" Type="http://schemas.openxmlformats.org/officeDocument/2006/relationships/image" Target="../media/image61.png"/><Relationship Id="rId4" Type="http://schemas.openxmlformats.org/officeDocument/2006/relationships/image" Target="../media/image45.svg"/><Relationship Id="rId9" Type="http://schemas.openxmlformats.org/officeDocument/2006/relationships/image" Target="../media/image64.png"/></Relationships>
</file>

<file path=ppt/slides/_rels/slide18.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62.png"/><Relationship Id="rId7" Type="http://schemas.openxmlformats.org/officeDocument/2006/relationships/image" Target="../media/image65.jpeg"/><Relationship Id="rId2" Type="http://schemas.openxmlformats.org/officeDocument/2006/relationships/notesSlide" Target="../notesSlides/notesSlide17.xml"/><Relationship Id="rId1" Type="http://schemas.openxmlformats.org/officeDocument/2006/relationships/slideLayout" Target="../slideLayouts/slideLayout1.xml"/><Relationship Id="rId6" Type="http://schemas.openxmlformats.org/officeDocument/2006/relationships/image" Target="../media/image64.png"/><Relationship Id="rId5" Type="http://schemas.openxmlformats.org/officeDocument/2006/relationships/image" Target="../media/image63.png"/><Relationship Id="rId10" Type="http://schemas.openxmlformats.org/officeDocument/2006/relationships/image" Target="../media/image45.svg"/><Relationship Id="rId4" Type="http://schemas.microsoft.com/office/2007/relationships/hdphoto" Target="../media/hdphoto1.wdp"/><Relationship Id="rId9" Type="http://schemas.openxmlformats.org/officeDocument/2006/relationships/image" Target="../media/image44.png"/></Relationships>
</file>

<file path=ppt/slides/_rels/slide19.xml.rels><?xml version="1.0" encoding="UTF-8" standalone="yes"?>
<Relationships xmlns="http://schemas.openxmlformats.org/package/2006/relationships"><Relationship Id="rId8" Type="http://schemas.openxmlformats.org/officeDocument/2006/relationships/image" Target="../media/image67.jpeg"/><Relationship Id="rId3" Type="http://schemas.microsoft.com/office/2007/relationships/hdphoto" Target="../media/hdphoto1.wdp"/><Relationship Id="rId7" Type="http://schemas.openxmlformats.org/officeDocument/2006/relationships/image" Target="../media/image45.svg"/><Relationship Id="rId2" Type="http://schemas.openxmlformats.org/officeDocument/2006/relationships/image" Target="../media/image62.png"/><Relationship Id="rId1" Type="http://schemas.openxmlformats.org/officeDocument/2006/relationships/slideLayout" Target="../slideLayouts/slideLayout1.xml"/><Relationship Id="rId6" Type="http://schemas.openxmlformats.org/officeDocument/2006/relationships/image" Target="../media/image44.png"/><Relationship Id="rId5" Type="http://schemas.openxmlformats.org/officeDocument/2006/relationships/image" Target="../media/image64.png"/><Relationship Id="rId4" Type="http://schemas.openxmlformats.org/officeDocument/2006/relationships/image" Target="../media/image63.png"/><Relationship Id="rId9" Type="http://schemas.openxmlformats.org/officeDocument/2006/relationships/image" Target="../media/image68.jpeg"/></Relationships>
</file>

<file path=ppt/slides/_rels/slide20.xml.rels><?xml version="1.0" encoding="UTF-8" standalone="yes"?>
<Relationships xmlns="http://schemas.openxmlformats.org/package/2006/relationships"><Relationship Id="rId8" Type="http://schemas.openxmlformats.org/officeDocument/2006/relationships/image" Target="../media/image43.jpeg"/><Relationship Id="rId3" Type="http://schemas.openxmlformats.org/officeDocument/2006/relationships/image" Target="../media/image38.jpeg"/><Relationship Id="rId7" Type="http://schemas.openxmlformats.org/officeDocument/2006/relationships/image" Target="../media/image49.jpe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41.jpeg"/><Relationship Id="rId5" Type="http://schemas.openxmlformats.org/officeDocument/2006/relationships/image" Target="../media/image48.jpeg"/><Relationship Id="rId4" Type="http://schemas.openxmlformats.org/officeDocument/2006/relationships/image" Target="../media/image39.jpeg"/></Relationships>
</file>

<file path=ppt/slides/_rels/slide21.xml.rels><?xml version="1.0" encoding="UTF-8" standalone="yes"?>
<Relationships xmlns="http://schemas.openxmlformats.org/package/2006/relationships"><Relationship Id="rId8" Type="http://schemas.openxmlformats.org/officeDocument/2006/relationships/image" Target="../media/image36.svg"/><Relationship Id="rId13" Type="http://schemas.openxmlformats.org/officeDocument/2006/relationships/image" Target="../media/image77.png"/><Relationship Id="rId3" Type="http://schemas.openxmlformats.org/officeDocument/2006/relationships/image" Target="../media/image69.png"/><Relationship Id="rId7" Type="http://schemas.openxmlformats.org/officeDocument/2006/relationships/image" Target="../media/image35.png"/><Relationship Id="rId12" Type="http://schemas.openxmlformats.org/officeDocument/2006/relationships/image" Target="../media/image76.svg"/><Relationship Id="rId2" Type="http://schemas.openxmlformats.org/officeDocument/2006/relationships/notesSlide" Target="../notesSlides/notesSlide19.xml"/><Relationship Id="rId1" Type="http://schemas.openxmlformats.org/officeDocument/2006/relationships/slideLayout" Target="../slideLayouts/slideLayout13.xml"/><Relationship Id="rId6" Type="http://schemas.openxmlformats.org/officeDocument/2006/relationships/image" Target="../media/image72.svg"/><Relationship Id="rId11" Type="http://schemas.openxmlformats.org/officeDocument/2006/relationships/image" Target="../media/image75.png"/><Relationship Id="rId5" Type="http://schemas.openxmlformats.org/officeDocument/2006/relationships/image" Target="../media/image71.png"/><Relationship Id="rId10" Type="http://schemas.openxmlformats.org/officeDocument/2006/relationships/image" Target="../media/image74.svg"/><Relationship Id="rId4" Type="http://schemas.openxmlformats.org/officeDocument/2006/relationships/image" Target="../media/image70.svg"/><Relationship Id="rId9" Type="http://schemas.openxmlformats.org/officeDocument/2006/relationships/image" Target="../media/image73.png"/><Relationship Id="rId14" Type="http://schemas.openxmlformats.org/officeDocument/2006/relationships/image" Target="../media/image78.svg"/></Relationships>
</file>

<file path=ppt/slides/_rels/slide22.xml.rels><?xml version="1.0" encoding="UTF-8" standalone="yes"?>
<Relationships xmlns="http://schemas.openxmlformats.org/package/2006/relationships"><Relationship Id="rId8" Type="http://schemas.openxmlformats.org/officeDocument/2006/relationships/image" Target="../media/image74.svg"/><Relationship Id="rId13" Type="http://schemas.openxmlformats.org/officeDocument/2006/relationships/image" Target="../media/image79.jpeg"/><Relationship Id="rId3" Type="http://schemas.openxmlformats.org/officeDocument/2006/relationships/image" Target="../media/image69.png"/><Relationship Id="rId7" Type="http://schemas.openxmlformats.org/officeDocument/2006/relationships/image" Target="../media/image73.png"/><Relationship Id="rId12" Type="http://schemas.openxmlformats.org/officeDocument/2006/relationships/image" Target="../media/image36.svg"/><Relationship Id="rId2" Type="http://schemas.openxmlformats.org/officeDocument/2006/relationships/notesSlide" Target="../notesSlides/notesSlide20.xml"/><Relationship Id="rId1" Type="http://schemas.openxmlformats.org/officeDocument/2006/relationships/slideLayout" Target="../slideLayouts/slideLayout1.xml"/><Relationship Id="rId6" Type="http://schemas.openxmlformats.org/officeDocument/2006/relationships/image" Target="../media/image72.svg"/><Relationship Id="rId11" Type="http://schemas.openxmlformats.org/officeDocument/2006/relationships/image" Target="../media/image35.png"/><Relationship Id="rId5" Type="http://schemas.openxmlformats.org/officeDocument/2006/relationships/image" Target="../media/image71.png"/><Relationship Id="rId10" Type="http://schemas.openxmlformats.org/officeDocument/2006/relationships/image" Target="../media/image76.svg"/><Relationship Id="rId4" Type="http://schemas.openxmlformats.org/officeDocument/2006/relationships/image" Target="../media/image70.svg"/><Relationship Id="rId9" Type="http://schemas.openxmlformats.org/officeDocument/2006/relationships/image" Target="../media/image75.png"/></Relationships>
</file>

<file path=ppt/slides/_rels/slide23.xml.rels><?xml version="1.0" encoding="UTF-8" standalone="yes"?>
<Relationships xmlns="http://schemas.openxmlformats.org/package/2006/relationships"><Relationship Id="rId8" Type="http://schemas.openxmlformats.org/officeDocument/2006/relationships/image" Target="../media/image74.svg"/><Relationship Id="rId13" Type="http://schemas.openxmlformats.org/officeDocument/2006/relationships/image" Target="../media/image80.jpeg"/><Relationship Id="rId3" Type="http://schemas.openxmlformats.org/officeDocument/2006/relationships/image" Target="../media/image69.png"/><Relationship Id="rId7" Type="http://schemas.openxmlformats.org/officeDocument/2006/relationships/image" Target="../media/image73.png"/><Relationship Id="rId12" Type="http://schemas.openxmlformats.org/officeDocument/2006/relationships/image" Target="../media/image36.svg"/><Relationship Id="rId2" Type="http://schemas.openxmlformats.org/officeDocument/2006/relationships/notesSlide" Target="../notesSlides/notesSlide21.xml"/><Relationship Id="rId1" Type="http://schemas.openxmlformats.org/officeDocument/2006/relationships/slideLayout" Target="../slideLayouts/slideLayout1.xml"/><Relationship Id="rId6" Type="http://schemas.openxmlformats.org/officeDocument/2006/relationships/image" Target="../media/image72.svg"/><Relationship Id="rId11" Type="http://schemas.openxmlformats.org/officeDocument/2006/relationships/image" Target="../media/image35.png"/><Relationship Id="rId5" Type="http://schemas.openxmlformats.org/officeDocument/2006/relationships/image" Target="../media/image71.png"/><Relationship Id="rId10" Type="http://schemas.openxmlformats.org/officeDocument/2006/relationships/image" Target="../media/image76.svg"/><Relationship Id="rId4" Type="http://schemas.openxmlformats.org/officeDocument/2006/relationships/image" Target="../media/image70.svg"/><Relationship Id="rId9" Type="http://schemas.openxmlformats.org/officeDocument/2006/relationships/image" Target="../media/image75.png"/></Relationships>
</file>

<file path=ppt/slides/_rels/slide24.xml.rels><?xml version="1.0" encoding="UTF-8" standalone="yes"?>
<Relationships xmlns="http://schemas.openxmlformats.org/package/2006/relationships"><Relationship Id="rId8" Type="http://schemas.openxmlformats.org/officeDocument/2006/relationships/image" Target="../media/image74.svg"/><Relationship Id="rId13" Type="http://schemas.openxmlformats.org/officeDocument/2006/relationships/image" Target="../media/image81.jpeg"/><Relationship Id="rId3" Type="http://schemas.openxmlformats.org/officeDocument/2006/relationships/image" Target="../media/image69.png"/><Relationship Id="rId7" Type="http://schemas.openxmlformats.org/officeDocument/2006/relationships/image" Target="../media/image73.png"/><Relationship Id="rId12" Type="http://schemas.openxmlformats.org/officeDocument/2006/relationships/image" Target="../media/image36.svg"/><Relationship Id="rId2" Type="http://schemas.openxmlformats.org/officeDocument/2006/relationships/notesSlide" Target="../notesSlides/notesSlide22.xml"/><Relationship Id="rId1" Type="http://schemas.openxmlformats.org/officeDocument/2006/relationships/slideLayout" Target="../slideLayouts/slideLayout1.xml"/><Relationship Id="rId6" Type="http://schemas.openxmlformats.org/officeDocument/2006/relationships/image" Target="../media/image72.svg"/><Relationship Id="rId11" Type="http://schemas.openxmlformats.org/officeDocument/2006/relationships/image" Target="../media/image35.png"/><Relationship Id="rId5" Type="http://schemas.openxmlformats.org/officeDocument/2006/relationships/image" Target="../media/image71.png"/><Relationship Id="rId10" Type="http://schemas.openxmlformats.org/officeDocument/2006/relationships/image" Target="../media/image76.svg"/><Relationship Id="rId4" Type="http://schemas.openxmlformats.org/officeDocument/2006/relationships/image" Target="../media/image70.svg"/><Relationship Id="rId9" Type="http://schemas.openxmlformats.org/officeDocument/2006/relationships/image" Target="../media/image75.png"/></Relationships>
</file>

<file path=ppt/slides/_rels/slide25.xml.rels><?xml version="1.0" encoding="UTF-8" standalone="yes"?>
<Relationships xmlns="http://schemas.openxmlformats.org/package/2006/relationships"><Relationship Id="rId8" Type="http://schemas.openxmlformats.org/officeDocument/2006/relationships/image" Target="../media/image74.svg"/><Relationship Id="rId13" Type="http://schemas.openxmlformats.org/officeDocument/2006/relationships/image" Target="../media/image82.jpeg"/><Relationship Id="rId3" Type="http://schemas.openxmlformats.org/officeDocument/2006/relationships/image" Target="../media/image69.png"/><Relationship Id="rId7" Type="http://schemas.openxmlformats.org/officeDocument/2006/relationships/image" Target="../media/image73.png"/><Relationship Id="rId12" Type="http://schemas.openxmlformats.org/officeDocument/2006/relationships/image" Target="../media/image36.svg"/><Relationship Id="rId2" Type="http://schemas.openxmlformats.org/officeDocument/2006/relationships/notesSlide" Target="../notesSlides/notesSlide23.xml"/><Relationship Id="rId1" Type="http://schemas.openxmlformats.org/officeDocument/2006/relationships/slideLayout" Target="../slideLayouts/slideLayout1.xml"/><Relationship Id="rId6" Type="http://schemas.openxmlformats.org/officeDocument/2006/relationships/image" Target="../media/image72.svg"/><Relationship Id="rId11" Type="http://schemas.openxmlformats.org/officeDocument/2006/relationships/image" Target="../media/image35.png"/><Relationship Id="rId5" Type="http://schemas.openxmlformats.org/officeDocument/2006/relationships/image" Target="../media/image71.png"/><Relationship Id="rId10" Type="http://schemas.openxmlformats.org/officeDocument/2006/relationships/image" Target="../media/image76.svg"/><Relationship Id="rId4" Type="http://schemas.openxmlformats.org/officeDocument/2006/relationships/image" Target="../media/image70.svg"/><Relationship Id="rId9" Type="http://schemas.openxmlformats.org/officeDocument/2006/relationships/image" Target="../media/image75.png"/></Relationships>
</file>

<file path=ppt/slides/_rels/slide26.xml.rels><?xml version="1.0" encoding="UTF-8" standalone="yes"?>
<Relationships xmlns="http://schemas.openxmlformats.org/package/2006/relationships"><Relationship Id="rId8" Type="http://schemas.openxmlformats.org/officeDocument/2006/relationships/image" Target="../media/image74.svg"/><Relationship Id="rId13" Type="http://schemas.openxmlformats.org/officeDocument/2006/relationships/image" Target="../media/image83.jpeg"/><Relationship Id="rId3" Type="http://schemas.openxmlformats.org/officeDocument/2006/relationships/image" Target="../media/image69.png"/><Relationship Id="rId7" Type="http://schemas.openxmlformats.org/officeDocument/2006/relationships/image" Target="../media/image73.png"/><Relationship Id="rId12" Type="http://schemas.openxmlformats.org/officeDocument/2006/relationships/image" Target="../media/image36.svg"/><Relationship Id="rId2" Type="http://schemas.openxmlformats.org/officeDocument/2006/relationships/notesSlide" Target="../notesSlides/notesSlide24.xml"/><Relationship Id="rId1" Type="http://schemas.openxmlformats.org/officeDocument/2006/relationships/slideLayout" Target="../slideLayouts/slideLayout1.xml"/><Relationship Id="rId6" Type="http://schemas.openxmlformats.org/officeDocument/2006/relationships/image" Target="../media/image72.svg"/><Relationship Id="rId11" Type="http://schemas.openxmlformats.org/officeDocument/2006/relationships/image" Target="../media/image35.png"/><Relationship Id="rId5" Type="http://schemas.openxmlformats.org/officeDocument/2006/relationships/image" Target="../media/image71.png"/><Relationship Id="rId10" Type="http://schemas.openxmlformats.org/officeDocument/2006/relationships/image" Target="../media/image76.svg"/><Relationship Id="rId4" Type="http://schemas.openxmlformats.org/officeDocument/2006/relationships/image" Target="../media/image70.svg"/><Relationship Id="rId9" Type="http://schemas.openxmlformats.org/officeDocument/2006/relationships/image" Target="../media/image75.png"/></Relationships>
</file>

<file path=ppt/slides/_rels/slide27.xml.rels><?xml version="1.0" encoding="UTF-8" standalone="yes"?>
<Relationships xmlns="http://schemas.openxmlformats.org/package/2006/relationships"><Relationship Id="rId8" Type="http://schemas.openxmlformats.org/officeDocument/2006/relationships/image" Target="../media/image74.svg"/><Relationship Id="rId13" Type="http://schemas.openxmlformats.org/officeDocument/2006/relationships/image" Target="../media/image84.jpeg"/><Relationship Id="rId3" Type="http://schemas.openxmlformats.org/officeDocument/2006/relationships/image" Target="../media/image69.png"/><Relationship Id="rId7" Type="http://schemas.openxmlformats.org/officeDocument/2006/relationships/image" Target="../media/image73.png"/><Relationship Id="rId12" Type="http://schemas.openxmlformats.org/officeDocument/2006/relationships/image" Target="../media/image36.svg"/><Relationship Id="rId2" Type="http://schemas.openxmlformats.org/officeDocument/2006/relationships/notesSlide" Target="../notesSlides/notesSlide25.xml"/><Relationship Id="rId1" Type="http://schemas.openxmlformats.org/officeDocument/2006/relationships/slideLayout" Target="../slideLayouts/slideLayout1.xml"/><Relationship Id="rId6" Type="http://schemas.openxmlformats.org/officeDocument/2006/relationships/image" Target="../media/image72.svg"/><Relationship Id="rId11" Type="http://schemas.openxmlformats.org/officeDocument/2006/relationships/image" Target="../media/image35.png"/><Relationship Id="rId5" Type="http://schemas.openxmlformats.org/officeDocument/2006/relationships/image" Target="../media/image71.png"/><Relationship Id="rId10" Type="http://schemas.openxmlformats.org/officeDocument/2006/relationships/image" Target="../media/image76.svg"/><Relationship Id="rId4" Type="http://schemas.openxmlformats.org/officeDocument/2006/relationships/image" Target="../media/image70.svg"/><Relationship Id="rId9" Type="http://schemas.openxmlformats.org/officeDocument/2006/relationships/image" Target="../media/image75.png"/></Relationships>
</file>

<file path=ppt/slides/_rels/slide28.xml.rels><?xml version="1.0" encoding="UTF-8" standalone="yes"?>
<Relationships xmlns="http://schemas.openxmlformats.org/package/2006/relationships"><Relationship Id="rId8" Type="http://schemas.openxmlformats.org/officeDocument/2006/relationships/image" Target="../media/image74.svg"/><Relationship Id="rId13" Type="http://schemas.openxmlformats.org/officeDocument/2006/relationships/image" Target="../media/image85.jpeg"/><Relationship Id="rId3" Type="http://schemas.openxmlformats.org/officeDocument/2006/relationships/image" Target="../media/image69.png"/><Relationship Id="rId7" Type="http://schemas.openxmlformats.org/officeDocument/2006/relationships/image" Target="../media/image73.png"/><Relationship Id="rId12" Type="http://schemas.openxmlformats.org/officeDocument/2006/relationships/image" Target="../media/image36.svg"/><Relationship Id="rId2" Type="http://schemas.openxmlformats.org/officeDocument/2006/relationships/notesSlide" Target="../notesSlides/notesSlide26.xml"/><Relationship Id="rId1" Type="http://schemas.openxmlformats.org/officeDocument/2006/relationships/slideLayout" Target="../slideLayouts/slideLayout1.xml"/><Relationship Id="rId6" Type="http://schemas.openxmlformats.org/officeDocument/2006/relationships/image" Target="../media/image72.svg"/><Relationship Id="rId11" Type="http://schemas.openxmlformats.org/officeDocument/2006/relationships/image" Target="../media/image35.png"/><Relationship Id="rId5" Type="http://schemas.openxmlformats.org/officeDocument/2006/relationships/image" Target="../media/image71.png"/><Relationship Id="rId10" Type="http://schemas.openxmlformats.org/officeDocument/2006/relationships/image" Target="../media/image76.svg"/><Relationship Id="rId4" Type="http://schemas.openxmlformats.org/officeDocument/2006/relationships/image" Target="../media/image70.svg"/><Relationship Id="rId9" Type="http://schemas.openxmlformats.org/officeDocument/2006/relationships/image" Target="../media/image75.png"/></Relationships>
</file>

<file path=ppt/slides/_rels/slide29.xml.rels><?xml version="1.0" encoding="UTF-8" standalone="yes"?>
<Relationships xmlns="http://schemas.openxmlformats.org/package/2006/relationships"><Relationship Id="rId8" Type="http://schemas.openxmlformats.org/officeDocument/2006/relationships/image" Target="../media/image74.svg"/><Relationship Id="rId13" Type="http://schemas.openxmlformats.org/officeDocument/2006/relationships/image" Target="../media/image86.jpeg"/><Relationship Id="rId3" Type="http://schemas.openxmlformats.org/officeDocument/2006/relationships/image" Target="../media/image69.png"/><Relationship Id="rId7" Type="http://schemas.openxmlformats.org/officeDocument/2006/relationships/image" Target="../media/image73.png"/><Relationship Id="rId12" Type="http://schemas.openxmlformats.org/officeDocument/2006/relationships/image" Target="../media/image36.svg"/><Relationship Id="rId2" Type="http://schemas.openxmlformats.org/officeDocument/2006/relationships/notesSlide" Target="../notesSlides/notesSlide27.xml"/><Relationship Id="rId1" Type="http://schemas.openxmlformats.org/officeDocument/2006/relationships/slideLayout" Target="../slideLayouts/slideLayout1.xml"/><Relationship Id="rId6" Type="http://schemas.openxmlformats.org/officeDocument/2006/relationships/image" Target="../media/image72.svg"/><Relationship Id="rId11" Type="http://schemas.openxmlformats.org/officeDocument/2006/relationships/image" Target="../media/image35.png"/><Relationship Id="rId5" Type="http://schemas.openxmlformats.org/officeDocument/2006/relationships/image" Target="../media/image71.png"/><Relationship Id="rId10" Type="http://schemas.openxmlformats.org/officeDocument/2006/relationships/image" Target="../media/image76.svg"/><Relationship Id="rId4" Type="http://schemas.openxmlformats.org/officeDocument/2006/relationships/image" Target="../media/image70.svg"/><Relationship Id="rId9" Type="http://schemas.openxmlformats.org/officeDocument/2006/relationships/image" Target="../media/image75.png"/></Relationships>
</file>

<file path=ppt/slides/_rels/slide30.xml.rels><?xml version="1.0" encoding="UTF-8" standalone="yes"?>
<Relationships xmlns="http://schemas.openxmlformats.org/package/2006/relationships"><Relationship Id="rId8" Type="http://schemas.openxmlformats.org/officeDocument/2006/relationships/image" Target="../media/image49.jpeg"/><Relationship Id="rId3" Type="http://schemas.openxmlformats.org/officeDocument/2006/relationships/image" Target="../media/image38.jpeg"/><Relationship Id="rId7" Type="http://schemas.openxmlformats.org/officeDocument/2006/relationships/image" Target="../media/image41.jpeg"/><Relationship Id="rId2" Type="http://schemas.openxmlformats.org/officeDocument/2006/relationships/notesSlide" Target="../notesSlides/notesSlide28.xml"/><Relationship Id="rId1" Type="http://schemas.openxmlformats.org/officeDocument/2006/relationships/slideLayout" Target="../slideLayouts/slideLayout7.xml"/><Relationship Id="rId6" Type="http://schemas.openxmlformats.org/officeDocument/2006/relationships/image" Target="../media/image48.jpeg"/><Relationship Id="rId5" Type="http://schemas.openxmlformats.org/officeDocument/2006/relationships/image" Target="../media/image43.jpeg"/><Relationship Id="rId4" Type="http://schemas.openxmlformats.org/officeDocument/2006/relationships/image" Target="../media/image39.jpeg"/></Relationships>
</file>

<file path=ppt/slides/_rels/slide31.xml.rels><?xml version="1.0" encoding="UTF-8" standalone="yes"?>
<Relationships xmlns="http://schemas.openxmlformats.org/package/2006/relationships"><Relationship Id="rId3" Type="http://schemas.openxmlformats.org/officeDocument/2006/relationships/hyperlink" Target="https://safeshare.tv/x/ss5f6c5dfb9ff51" TargetMode="External"/><Relationship Id="rId2" Type="http://schemas.openxmlformats.org/officeDocument/2006/relationships/notesSlide" Target="../notesSlides/notesSlide29.xml"/><Relationship Id="rId1" Type="http://schemas.openxmlformats.org/officeDocument/2006/relationships/slideLayout" Target="../slideLayouts/slideLayout8.xml"/><Relationship Id="rId6" Type="http://schemas.openxmlformats.org/officeDocument/2006/relationships/image" Target="../media/image88.png"/><Relationship Id="rId5" Type="http://schemas.openxmlformats.org/officeDocument/2006/relationships/hyperlink" Target="https://safeshare.tv/x/ss5f6c5bffe6fd5" TargetMode="External"/><Relationship Id="rId4" Type="http://schemas.openxmlformats.org/officeDocument/2006/relationships/image" Target="../media/image87.png"/></Relationships>
</file>

<file path=ppt/slides/_rels/slide32.xml.rels><?xml version="1.0" encoding="UTF-8" standalone="yes"?>
<Relationships xmlns="http://schemas.openxmlformats.org/package/2006/relationships"><Relationship Id="rId3" Type="http://schemas.openxmlformats.org/officeDocument/2006/relationships/image" Target="../media/image89.png"/><Relationship Id="rId2" Type="http://schemas.openxmlformats.org/officeDocument/2006/relationships/notesSlide" Target="../notesSlides/notesSlide30.xml"/><Relationship Id="rId1" Type="http://schemas.openxmlformats.org/officeDocument/2006/relationships/slideLayout" Target="../slideLayouts/slideLayout10.xml"/></Relationships>
</file>

<file path=ppt/slides/_rels/slide33.xml.rels><?xml version="1.0" encoding="UTF-8" standalone="yes"?>
<Relationships xmlns="http://schemas.openxmlformats.org/package/2006/relationships"><Relationship Id="rId8" Type="http://schemas.openxmlformats.org/officeDocument/2006/relationships/hyperlink" Target="mailto:amy@votesforschools.com" TargetMode="External"/><Relationship Id="rId3" Type="http://schemas.openxmlformats.org/officeDocument/2006/relationships/hyperlink" Target="http://www.votesforschools.com/login/teacher" TargetMode="External"/><Relationship Id="rId7" Type="http://schemas.openxmlformats.org/officeDocument/2006/relationships/hyperlink" Target="https://www.surveymonkey.co.uk/r/vfs-primary-ks2-cancel-culture" TargetMode="External"/><Relationship Id="rId2" Type="http://schemas.openxmlformats.org/officeDocument/2006/relationships/notesSlide" Target="../notesSlides/notesSlide31.xml"/><Relationship Id="rId1" Type="http://schemas.openxmlformats.org/officeDocument/2006/relationships/slideLayout" Target="../slideLayouts/slideLayout3.xml"/><Relationship Id="rId6" Type="http://schemas.openxmlformats.org/officeDocument/2006/relationships/image" Target="../media/image90.png"/><Relationship Id="rId5" Type="http://schemas.openxmlformats.org/officeDocument/2006/relationships/hyperlink" Target="https://safeshare.tv/x/N0-AjP3cFjg" TargetMode="External"/><Relationship Id="rId4" Type="http://schemas.openxmlformats.org/officeDocument/2006/relationships/image" Target="../media/image14.png"/><Relationship Id="rId9" Type="http://schemas.openxmlformats.org/officeDocument/2006/relationships/image" Target="../media/image9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41679314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0DF18E60-A7B8-45D5-B2EA-A37D1FAE9550}"/>
              </a:ext>
            </a:extLst>
          </p:cNvPr>
          <p:cNvSpPr/>
          <p:nvPr/>
        </p:nvSpPr>
        <p:spPr>
          <a:xfrm>
            <a:off x="376270" y="-10702"/>
            <a:ext cx="8237989" cy="1015663"/>
          </a:xfrm>
          <a:prstGeom prst="rect">
            <a:avLst/>
          </a:prstGeom>
        </p:spPr>
        <p:txBody>
          <a:bodyPr wrap="square" anchor="ctr">
            <a:spAutoFit/>
          </a:bodyPr>
          <a:lstStyle/>
          <a:p>
            <a:pPr algn="ctr">
              <a:buSzPct val="25000"/>
            </a:pPr>
            <a:r>
              <a:rPr lang="en-GB" sz="3000" b="1" dirty="0">
                <a:solidFill>
                  <a:schemeClr val="bg1"/>
                </a:solidFill>
                <a:latin typeface="Century Gothic" panose="020B0502020202020204" pitchFamily="34" charset="0"/>
                <a:ea typeface="Lato"/>
                <a:cs typeface="Lato"/>
                <a:sym typeface="Lato"/>
              </a:rPr>
              <a:t>Feedback: “Should pupils wear masks </a:t>
            </a:r>
          </a:p>
          <a:p>
            <a:pPr algn="ctr">
              <a:buSzPct val="25000"/>
            </a:pPr>
            <a:r>
              <a:rPr lang="en-GB" sz="3000" b="1" dirty="0">
                <a:solidFill>
                  <a:schemeClr val="bg1"/>
                </a:solidFill>
                <a:latin typeface="Century Gothic" panose="020B0502020202020204" pitchFamily="34" charset="0"/>
                <a:ea typeface="Lato"/>
                <a:cs typeface="Lato"/>
                <a:sym typeface="Lato"/>
              </a:rPr>
              <a:t>in school?”</a:t>
            </a:r>
            <a:endParaRPr lang="en-GB" sz="3000" b="1" dirty="0">
              <a:solidFill>
                <a:schemeClr val="bg1"/>
              </a:solidFill>
              <a:latin typeface="Century Gothic" panose="020B0502020202020204" pitchFamily="34" charset="0"/>
            </a:endParaRPr>
          </a:p>
        </p:txBody>
      </p:sp>
      <p:graphicFrame>
        <p:nvGraphicFramePr>
          <p:cNvPr id="14" name="Chart 13">
            <a:extLst>
              <a:ext uri="{FF2B5EF4-FFF2-40B4-BE49-F238E27FC236}">
                <a16:creationId xmlns:a16="http://schemas.microsoft.com/office/drawing/2014/main" id="{791E861C-D5F9-4AE8-89C4-C690AB878C87}"/>
              </a:ext>
            </a:extLst>
          </p:cNvPr>
          <p:cNvGraphicFramePr/>
          <p:nvPr/>
        </p:nvGraphicFramePr>
        <p:xfrm>
          <a:off x="2088659" y="1297451"/>
          <a:ext cx="4504760" cy="3514395"/>
        </p:xfrm>
        <a:graphic>
          <a:graphicData uri="http://schemas.openxmlformats.org/drawingml/2006/chart">
            <c:chart xmlns:c="http://schemas.openxmlformats.org/drawingml/2006/chart" xmlns:r="http://schemas.openxmlformats.org/officeDocument/2006/relationships" r:id="rId3"/>
          </a:graphicData>
        </a:graphic>
      </p:graphicFrame>
      <p:sp>
        <p:nvSpPr>
          <p:cNvPr id="15" name="TextBox 14">
            <a:extLst>
              <a:ext uri="{FF2B5EF4-FFF2-40B4-BE49-F238E27FC236}">
                <a16:creationId xmlns:a16="http://schemas.microsoft.com/office/drawing/2014/main" id="{C072B186-B24B-441A-9F88-4B92F1CD3811}"/>
              </a:ext>
            </a:extLst>
          </p:cNvPr>
          <p:cNvSpPr txBox="1"/>
          <p:nvPr/>
        </p:nvSpPr>
        <p:spPr>
          <a:xfrm>
            <a:off x="381687" y="4419769"/>
            <a:ext cx="837089" cy="369332"/>
          </a:xfrm>
          <a:prstGeom prst="rect">
            <a:avLst/>
          </a:prstGeom>
          <a:noFill/>
        </p:spPr>
        <p:txBody>
          <a:bodyPr wrap="none" rtlCol="0">
            <a:spAutoFit/>
          </a:bodyPr>
          <a:lstStyle/>
          <a:p>
            <a:r>
              <a:rPr lang="en-GB" b="1" dirty="0"/>
              <a:t>42.4%</a:t>
            </a:r>
          </a:p>
        </p:txBody>
      </p:sp>
      <p:grpSp>
        <p:nvGrpSpPr>
          <p:cNvPr id="16" name="Group 15">
            <a:extLst>
              <a:ext uri="{FF2B5EF4-FFF2-40B4-BE49-F238E27FC236}">
                <a16:creationId xmlns:a16="http://schemas.microsoft.com/office/drawing/2014/main" id="{DCBCB183-9233-4921-B34E-BFE4900263DE}"/>
              </a:ext>
            </a:extLst>
          </p:cNvPr>
          <p:cNvGrpSpPr/>
          <p:nvPr/>
        </p:nvGrpSpPr>
        <p:grpSpPr>
          <a:xfrm>
            <a:off x="464164" y="4032766"/>
            <a:ext cx="880223" cy="369332"/>
            <a:chOff x="2730423" y="3886887"/>
            <a:chExt cx="880223" cy="369332"/>
          </a:xfrm>
        </p:grpSpPr>
        <p:sp>
          <p:nvSpPr>
            <p:cNvPr id="21" name="Oval 20">
              <a:extLst>
                <a:ext uri="{FF2B5EF4-FFF2-40B4-BE49-F238E27FC236}">
                  <a16:creationId xmlns:a16="http://schemas.microsoft.com/office/drawing/2014/main" id="{3947C1A5-16CE-4B60-B8C3-867753C763A9}"/>
                </a:ext>
              </a:extLst>
            </p:cNvPr>
            <p:cNvSpPr/>
            <p:nvPr/>
          </p:nvSpPr>
          <p:spPr>
            <a:xfrm>
              <a:off x="2730423" y="3913956"/>
              <a:ext cx="315195" cy="315195"/>
            </a:xfrm>
            <a:prstGeom prst="ellipse">
              <a:avLst/>
            </a:prstGeom>
            <a:solidFill>
              <a:srgbClr val="80A0F2"/>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2" name="TextBox 21">
              <a:extLst>
                <a:ext uri="{FF2B5EF4-FFF2-40B4-BE49-F238E27FC236}">
                  <a16:creationId xmlns:a16="http://schemas.microsoft.com/office/drawing/2014/main" id="{CDA6B07A-9926-40F0-8EE1-19A61BB026B5}"/>
                </a:ext>
              </a:extLst>
            </p:cNvPr>
            <p:cNvSpPr txBox="1"/>
            <p:nvPr/>
          </p:nvSpPr>
          <p:spPr>
            <a:xfrm>
              <a:off x="3034847" y="3886887"/>
              <a:ext cx="575799" cy="369332"/>
            </a:xfrm>
            <a:prstGeom prst="rect">
              <a:avLst/>
            </a:prstGeom>
            <a:noFill/>
          </p:spPr>
          <p:txBody>
            <a:bodyPr wrap="none" rtlCol="0">
              <a:spAutoFit/>
            </a:bodyPr>
            <a:lstStyle/>
            <a:p>
              <a:pPr defTabSz="457200"/>
              <a:r>
                <a:rPr lang="en-GB" b="1" dirty="0">
                  <a:solidFill>
                    <a:prstClr val="black"/>
                  </a:solidFill>
                  <a:latin typeface="Century Gothic"/>
                </a:rPr>
                <a:t>Yes</a:t>
              </a:r>
            </a:p>
          </p:txBody>
        </p:sp>
      </p:grpSp>
      <p:grpSp>
        <p:nvGrpSpPr>
          <p:cNvPr id="23" name="Group 22">
            <a:extLst>
              <a:ext uri="{FF2B5EF4-FFF2-40B4-BE49-F238E27FC236}">
                <a16:creationId xmlns:a16="http://schemas.microsoft.com/office/drawing/2014/main" id="{0E3AA669-03B8-4ECE-9DF3-1591A876C6E1}"/>
              </a:ext>
            </a:extLst>
          </p:cNvPr>
          <p:cNvGrpSpPr/>
          <p:nvPr/>
        </p:nvGrpSpPr>
        <p:grpSpPr>
          <a:xfrm>
            <a:off x="1823790" y="4076324"/>
            <a:ext cx="808088" cy="369332"/>
            <a:chOff x="2730423" y="3886887"/>
            <a:chExt cx="808088" cy="369332"/>
          </a:xfrm>
        </p:grpSpPr>
        <p:sp>
          <p:nvSpPr>
            <p:cNvPr id="24" name="Oval 23">
              <a:extLst>
                <a:ext uri="{FF2B5EF4-FFF2-40B4-BE49-F238E27FC236}">
                  <a16:creationId xmlns:a16="http://schemas.microsoft.com/office/drawing/2014/main" id="{8DDD4FF5-BFDB-44B7-BDB5-C8CE14FCA474}"/>
                </a:ext>
              </a:extLst>
            </p:cNvPr>
            <p:cNvSpPr/>
            <p:nvPr/>
          </p:nvSpPr>
          <p:spPr>
            <a:xfrm>
              <a:off x="2730423" y="3913956"/>
              <a:ext cx="315195" cy="315195"/>
            </a:xfrm>
            <a:prstGeom prst="ellipse">
              <a:avLst/>
            </a:prstGeom>
            <a:solidFill>
              <a:schemeClr val="accent2"/>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TextBox 24">
              <a:extLst>
                <a:ext uri="{FF2B5EF4-FFF2-40B4-BE49-F238E27FC236}">
                  <a16:creationId xmlns:a16="http://schemas.microsoft.com/office/drawing/2014/main" id="{8C55A063-E5E1-4861-BBEA-66C2E0535552}"/>
                </a:ext>
              </a:extLst>
            </p:cNvPr>
            <p:cNvSpPr txBox="1"/>
            <p:nvPr/>
          </p:nvSpPr>
          <p:spPr>
            <a:xfrm>
              <a:off x="3034847" y="3886887"/>
              <a:ext cx="503664" cy="369332"/>
            </a:xfrm>
            <a:prstGeom prst="rect">
              <a:avLst/>
            </a:prstGeom>
            <a:noFill/>
          </p:spPr>
          <p:txBody>
            <a:bodyPr wrap="none" rtlCol="0">
              <a:spAutoFit/>
            </a:bodyPr>
            <a:lstStyle/>
            <a:p>
              <a:pPr defTabSz="457200"/>
              <a:r>
                <a:rPr lang="en-GB" b="1" dirty="0">
                  <a:solidFill>
                    <a:prstClr val="black"/>
                  </a:solidFill>
                  <a:latin typeface="Century Gothic"/>
                </a:rPr>
                <a:t>No</a:t>
              </a:r>
            </a:p>
          </p:txBody>
        </p:sp>
      </p:grpSp>
      <p:sp>
        <p:nvSpPr>
          <p:cNvPr id="26" name="TextBox 25">
            <a:extLst>
              <a:ext uri="{FF2B5EF4-FFF2-40B4-BE49-F238E27FC236}">
                <a16:creationId xmlns:a16="http://schemas.microsoft.com/office/drawing/2014/main" id="{81E2702E-F3DE-4851-8CDA-F41DC2444FDB}"/>
              </a:ext>
            </a:extLst>
          </p:cNvPr>
          <p:cNvSpPr txBox="1"/>
          <p:nvPr/>
        </p:nvSpPr>
        <p:spPr>
          <a:xfrm>
            <a:off x="1797725" y="4437995"/>
            <a:ext cx="837089" cy="369332"/>
          </a:xfrm>
          <a:prstGeom prst="rect">
            <a:avLst/>
          </a:prstGeom>
          <a:noFill/>
        </p:spPr>
        <p:txBody>
          <a:bodyPr wrap="none" rtlCol="0">
            <a:spAutoFit/>
          </a:bodyPr>
          <a:lstStyle/>
          <a:p>
            <a:r>
              <a:rPr lang="en-GB" b="1" dirty="0"/>
              <a:t>57.6%</a:t>
            </a:r>
          </a:p>
        </p:txBody>
      </p:sp>
      <p:sp>
        <p:nvSpPr>
          <p:cNvPr id="2" name="Rectangle 1">
            <a:extLst>
              <a:ext uri="{FF2B5EF4-FFF2-40B4-BE49-F238E27FC236}">
                <a16:creationId xmlns:a16="http://schemas.microsoft.com/office/drawing/2014/main" id="{97748521-6DAB-4B3D-AA30-C415B31F65B2}"/>
              </a:ext>
            </a:extLst>
          </p:cNvPr>
          <p:cNvSpPr/>
          <p:nvPr/>
        </p:nvSpPr>
        <p:spPr>
          <a:xfrm>
            <a:off x="-13878" y="4898999"/>
            <a:ext cx="9144000" cy="1959001"/>
          </a:xfrm>
          <a:prstGeom prst="rect">
            <a:avLst/>
          </a:prstGeom>
          <a:solidFill>
            <a:srgbClr val="FFFFCC">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ounded Rectangular Callout 26">
            <a:extLst>
              <a:ext uri="{FF2B5EF4-FFF2-40B4-BE49-F238E27FC236}">
                <a16:creationId xmlns:a16="http://schemas.microsoft.com/office/drawing/2014/main" id="{686199E1-67B0-449C-BD52-D32E1C3D39ED}"/>
              </a:ext>
            </a:extLst>
          </p:cNvPr>
          <p:cNvSpPr/>
          <p:nvPr/>
        </p:nvSpPr>
        <p:spPr>
          <a:xfrm>
            <a:off x="6094679" y="5510082"/>
            <a:ext cx="2800893" cy="1104194"/>
          </a:xfrm>
          <a:prstGeom prst="wedgeRoundRectCallout">
            <a:avLst>
              <a:gd name="adj1" fmla="val -33629"/>
              <a:gd name="adj2" fmla="val -67194"/>
              <a:gd name="adj3" fmla="val 16667"/>
            </a:avLst>
          </a:prstGeom>
          <a:solidFill>
            <a:schemeClr val="bg1"/>
          </a:solidFill>
          <a:ln w="28575" cmpd="sng">
            <a:solidFill>
              <a:schemeClr val="accent5"/>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400" b="1" dirty="0">
                <a:solidFill>
                  <a:schemeClr val="tx1"/>
                </a:solidFill>
                <a:latin typeface="Century Gothic" panose="020B0502020202020204" pitchFamily="34" charset="0"/>
              </a:rPr>
              <a:t>“I think this topic was very interesting and also related to the current situation!</a:t>
            </a:r>
          </a:p>
          <a:p>
            <a:pPr algn="ctr"/>
            <a:r>
              <a:rPr lang="en-GB" sz="1400" dirty="0">
                <a:solidFill>
                  <a:schemeClr val="tx1"/>
                </a:solidFill>
                <a:latin typeface="Century Gothic" panose="020B0502020202020204" pitchFamily="34" charset="0"/>
              </a:rPr>
              <a:t>Northwood College for Girls</a:t>
            </a:r>
          </a:p>
        </p:txBody>
      </p:sp>
      <p:sp>
        <p:nvSpPr>
          <p:cNvPr id="6" name="Rounded Rectangular Callout 26">
            <a:extLst>
              <a:ext uri="{FF2B5EF4-FFF2-40B4-BE49-F238E27FC236}">
                <a16:creationId xmlns:a16="http://schemas.microsoft.com/office/drawing/2014/main" id="{6D5CCCEE-75CB-48BA-B02B-0729944DACD5}"/>
              </a:ext>
            </a:extLst>
          </p:cNvPr>
          <p:cNvSpPr/>
          <p:nvPr/>
        </p:nvSpPr>
        <p:spPr>
          <a:xfrm>
            <a:off x="248428" y="5510084"/>
            <a:ext cx="2268530" cy="1104194"/>
          </a:xfrm>
          <a:prstGeom prst="wedgeRoundRectCallout">
            <a:avLst>
              <a:gd name="adj1" fmla="val 34012"/>
              <a:gd name="adj2" fmla="val -65144"/>
              <a:gd name="adj3" fmla="val 16667"/>
            </a:avLst>
          </a:prstGeom>
          <a:solidFill>
            <a:schemeClr val="bg1"/>
          </a:solidFill>
          <a:ln w="28575" cmpd="sng">
            <a:solidFill>
              <a:schemeClr val="accent5"/>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400" b="1" dirty="0">
                <a:solidFill>
                  <a:schemeClr val="tx1"/>
                </a:solidFill>
                <a:latin typeface="Century Gothic" panose="020B0502020202020204" pitchFamily="34" charset="0"/>
              </a:rPr>
              <a:t>“Good question, going to be a close one…”</a:t>
            </a:r>
          </a:p>
          <a:p>
            <a:pPr algn="ctr"/>
            <a:r>
              <a:rPr lang="en-GB" sz="1400" dirty="0">
                <a:solidFill>
                  <a:schemeClr val="tx1"/>
                </a:solidFill>
                <a:latin typeface="Century Gothic" panose="020B0502020202020204" pitchFamily="34" charset="0"/>
              </a:rPr>
              <a:t>St Wilfrid’s Church of England Academy</a:t>
            </a:r>
          </a:p>
        </p:txBody>
      </p:sp>
      <p:sp>
        <p:nvSpPr>
          <p:cNvPr id="9" name="Rounded Rectangular Callout 26">
            <a:extLst>
              <a:ext uri="{FF2B5EF4-FFF2-40B4-BE49-F238E27FC236}">
                <a16:creationId xmlns:a16="http://schemas.microsoft.com/office/drawing/2014/main" id="{0C7871C6-8272-4368-AFFC-4A6FB25ADBAB}"/>
              </a:ext>
            </a:extLst>
          </p:cNvPr>
          <p:cNvSpPr/>
          <p:nvPr/>
        </p:nvSpPr>
        <p:spPr>
          <a:xfrm>
            <a:off x="2761982" y="5412266"/>
            <a:ext cx="3087673" cy="1202011"/>
          </a:xfrm>
          <a:prstGeom prst="wedgeRoundRectCallout">
            <a:avLst>
              <a:gd name="adj1" fmla="val -4052"/>
              <a:gd name="adj2" fmla="val 65280"/>
              <a:gd name="adj3" fmla="val 16667"/>
            </a:avLst>
          </a:prstGeom>
          <a:solidFill>
            <a:schemeClr val="bg1"/>
          </a:solidFill>
          <a:ln w="28575" cmpd="sng">
            <a:solidFill>
              <a:schemeClr val="tx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400" b="1" dirty="0">
                <a:solidFill>
                  <a:schemeClr val="tx1"/>
                </a:solidFill>
                <a:latin typeface="Century Gothic" panose="020B0502020202020204" pitchFamily="34" charset="0"/>
              </a:rPr>
              <a:t>“It was nice to be able to have our thoughts taken into account about the current situation.”</a:t>
            </a:r>
          </a:p>
          <a:p>
            <a:pPr algn="ctr"/>
            <a:r>
              <a:rPr lang="en-GB" sz="1400" dirty="0">
                <a:solidFill>
                  <a:schemeClr val="tx1"/>
                </a:solidFill>
                <a:latin typeface="Century Gothic" panose="020B0502020202020204" pitchFamily="34" charset="0"/>
              </a:rPr>
              <a:t>Sutton Coldfield Grammar School</a:t>
            </a:r>
          </a:p>
        </p:txBody>
      </p:sp>
      <p:sp>
        <p:nvSpPr>
          <p:cNvPr id="11" name="TextBox 10">
            <a:extLst>
              <a:ext uri="{FF2B5EF4-FFF2-40B4-BE49-F238E27FC236}">
                <a16:creationId xmlns:a16="http://schemas.microsoft.com/office/drawing/2014/main" id="{6752439E-AE69-4AF8-A6DE-AD9EA5CD3DAE}"/>
              </a:ext>
            </a:extLst>
          </p:cNvPr>
          <p:cNvSpPr txBox="1"/>
          <p:nvPr/>
        </p:nvSpPr>
        <p:spPr>
          <a:xfrm>
            <a:off x="208831" y="4979203"/>
            <a:ext cx="8686741" cy="323165"/>
          </a:xfrm>
          <a:prstGeom prst="rect">
            <a:avLst/>
          </a:prstGeom>
          <a:noFill/>
        </p:spPr>
        <p:txBody>
          <a:bodyPr wrap="square" rtlCol="0">
            <a:spAutoFit/>
          </a:bodyPr>
          <a:lstStyle/>
          <a:p>
            <a:pPr algn="ctr"/>
            <a:r>
              <a:rPr lang="en-GB" sz="1500" b="1" dirty="0"/>
              <a:t>Thank you to everyone who expressed their thoughts on the fact we covered this topic too!</a:t>
            </a:r>
          </a:p>
        </p:txBody>
      </p:sp>
      <p:sp>
        <p:nvSpPr>
          <p:cNvPr id="12" name="Rounded Rectangular Callout 26">
            <a:extLst>
              <a:ext uri="{FF2B5EF4-FFF2-40B4-BE49-F238E27FC236}">
                <a16:creationId xmlns:a16="http://schemas.microsoft.com/office/drawing/2014/main" id="{58B70039-4F17-415A-BEB8-8168C249709C}"/>
              </a:ext>
            </a:extLst>
          </p:cNvPr>
          <p:cNvSpPr/>
          <p:nvPr/>
        </p:nvSpPr>
        <p:spPr>
          <a:xfrm>
            <a:off x="6523939" y="3330970"/>
            <a:ext cx="2395738" cy="1374077"/>
          </a:xfrm>
          <a:prstGeom prst="wedgeRoundRectCallout">
            <a:avLst>
              <a:gd name="adj1" fmla="val -68525"/>
              <a:gd name="adj2" fmla="val 15002"/>
              <a:gd name="adj3" fmla="val 16667"/>
            </a:avLst>
          </a:prstGeom>
          <a:solidFill>
            <a:schemeClr val="bg1"/>
          </a:solidFill>
          <a:ln w="28575" cmpd="sng">
            <a:solidFill>
              <a:schemeClr val="tx1">
                <a:lumMod val="50000"/>
                <a:lumOff val="50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400" b="1" dirty="0">
                <a:solidFill>
                  <a:schemeClr val="tx1"/>
                </a:solidFill>
                <a:latin typeface="Century Gothic" panose="020B0502020202020204" pitchFamily="34" charset="0"/>
              </a:rPr>
              <a:t>“I think it should be optional because there are pros and cons from both perspectives.”</a:t>
            </a:r>
          </a:p>
          <a:p>
            <a:pPr algn="ctr"/>
            <a:r>
              <a:rPr lang="en-GB" sz="1400" dirty="0">
                <a:solidFill>
                  <a:schemeClr val="tx1"/>
                </a:solidFill>
                <a:latin typeface="Century Gothic" panose="020B0502020202020204" pitchFamily="34" charset="0"/>
              </a:rPr>
              <a:t>Thetford College</a:t>
            </a:r>
          </a:p>
        </p:txBody>
      </p:sp>
      <p:sp>
        <p:nvSpPr>
          <p:cNvPr id="13" name="Rounded Rectangular Callout 26">
            <a:extLst>
              <a:ext uri="{FF2B5EF4-FFF2-40B4-BE49-F238E27FC236}">
                <a16:creationId xmlns:a16="http://schemas.microsoft.com/office/drawing/2014/main" id="{4B625CD1-58F0-4F8D-B66B-AB9689A44A0A}"/>
              </a:ext>
            </a:extLst>
          </p:cNvPr>
          <p:cNvSpPr/>
          <p:nvPr/>
        </p:nvSpPr>
        <p:spPr>
          <a:xfrm>
            <a:off x="6454458" y="1333901"/>
            <a:ext cx="2395738" cy="1803118"/>
          </a:xfrm>
          <a:prstGeom prst="wedgeRoundRectCallout">
            <a:avLst>
              <a:gd name="adj1" fmla="val -64214"/>
              <a:gd name="adj2" fmla="val -11651"/>
              <a:gd name="adj3" fmla="val 16667"/>
            </a:avLst>
          </a:prstGeom>
          <a:solidFill>
            <a:schemeClr val="bg1"/>
          </a:solidFill>
          <a:ln w="28575" cmpd="sng">
            <a:solidFill>
              <a:schemeClr val="accent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400" b="1" dirty="0">
                <a:solidFill>
                  <a:schemeClr val="tx1"/>
                </a:solidFill>
                <a:latin typeface="Century Gothic" panose="020B0502020202020204" pitchFamily="34" charset="0"/>
              </a:rPr>
              <a:t>“People shouldn’t wear masks in school because we are already in school bubbles.”</a:t>
            </a:r>
          </a:p>
          <a:p>
            <a:pPr algn="ctr"/>
            <a:r>
              <a:rPr lang="en-GB" sz="1400" dirty="0">
                <a:solidFill>
                  <a:schemeClr val="tx1"/>
                </a:solidFill>
                <a:latin typeface="Century Gothic" panose="020B0502020202020204" pitchFamily="34" charset="0"/>
              </a:rPr>
              <a:t>St Wilfrid’s Church of England Academy</a:t>
            </a:r>
          </a:p>
        </p:txBody>
      </p:sp>
      <p:sp>
        <p:nvSpPr>
          <p:cNvPr id="19" name="Rounded Rectangular Callout 26">
            <a:extLst>
              <a:ext uri="{FF2B5EF4-FFF2-40B4-BE49-F238E27FC236}">
                <a16:creationId xmlns:a16="http://schemas.microsoft.com/office/drawing/2014/main" id="{0F11E880-A70F-49B2-8F2F-9470560ACD17}"/>
              </a:ext>
            </a:extLst>
          </p:cNvPr>
          <p:cNvSpPr/>
          <p:nvPr/>
        </p:nvSpPr>
        <p:spPr>
          <a:xfrm>
            <a:off x="236141" y="1264663"/>
            <a:ext cx="2395738" cy="2492633"/>
          </a:xfrm>
          <a:prstGeom prst="wedgeRoundRectCallout">
            <a:avLst>
              <a:gd name="adj1" fmla="val 69214"/>
              <a:gd name="adj2" fmla="val -26267"/>
              <a:gd name="adj3" fmla="val 16667"/>
            </a:avLst>
          </a:prstGeom>
          <a:solidFill>
            <a:schemeClr val="bg1"/>
          </a:solidFill>
          <a:ln w="28575" cmpd="sng">
            <a:solidFill>
              <a:schemeClr val="tx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400" b="1" dirty="0">
                <a:solidFill>
                  <a:schemeClr val="tx1"/>
                </a:solidFill>
                <a:latin typeface="Century Gothic" panose="020B0502020202020204" pitchFamily="34" charset="0"/>
              </a:rPr>
              <a:t> “It is important to keep the spread of the virus to a minimum. It also enhances the rate of protection not only for ourselves but others too.”</a:t>
            </a:r>
          </a:p>
          <a:p>
            <a:pPr algn="ctr"/>
            <a:r>
              <a:rPr lang="en-GB" sz="1400" dirty="0">
                <a:solidFill>
                  <a:schemeClr val="tx1"/>
                </a:solidFill>
                <a:latin typeface="Century Gothic" panose="020B0502020202020204" pitchFamily="34" charset="0"/>
              </a:rPr>
              <a:t>Sutton Coldfield Grammar School for Girls</a:t>
            </a:r>
          </a:p>
        </p:txBody>
      </p:sp>
    </p:spTree>
    <p:extLst>
      <p:ext uri="{BB962C8B-B14F-4D97-AF65-F5344CB8AC3E}">
        <p14:creationId xmlns:p14="http://schemas.microsoft.com/office/powerpoint/2010/main" val="131030420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0DF18E60-A7B8-45D5-B2EA-A37D1FAE9550}"/>
              </a:ext>
            </a:extLst>
          </p:cNvPr>
          <p:cNvSpPr/>
          <p:nvPr/>
        </p:nvSpPr>
        <p:spPr>
          <a:xfrm>
            <a:off x="461962" y="73039"/>
            <a:ext cx="8220075" cy="861774"/>
          </a:xfrm>
          <a:prstGeom prst="rect">
            <a:avLst/>
          </a:prstGeom>
        </p:spPr>
        <p:txBody>
          <a:bodyPr wrap="square">
            <a:spAutoFit/>
          </a:bodyPr>
          <a:lstStyle/>
          <a:p>
            <a:pPr algn="ctr">
              <a:buSzPct val="25000"/>
            </a:pPr>
            <a:r>
              <a:rPr lang="en-GB" sz="2500" b="1" dirty="0">
                <a:solidFill>
                  <a:schemeClr val="bg1"/>
                </a:solidFill>
                <a:latin typeface="Century Gothic" panose="020B0502020202020204" pitchFamily="34" charset="0"/>
                <a:ea typeface="Lato"/>
                <a:cs typeface="Lato"/>
                <a:sym typeface="Lato"/>
              </a:rPr>
              <a:t>Feedback: “Should students wear masks in schools?”</a:t>
            </a:r>
          </a:p>
        </p:txBody>
      </p:sp>
      <p:sp>
        <p:nvSpPr>
          <p:cNvPr id="26" name="AutoShape 2" descr="Image result for joe nunez-mino">
            <a:extLst>
              <a:ext uri="{FF2B5EF4-FFF2-40B4-BE49-F238E27FC236}">
                <a16:creationId xmlns:a16="http://schemas.microsoft.com/office/drawing/2014/main" id="{F18CC059-45A7-4C48-A4BA-FA8CFFF49557}"/>
              </a:ext>
            </a:extLst>
          </p:cNvPr>
          <p:cNvSpPr>
            <a:spLocks noChangeAspect="1" noChangeArrowheads="1"/>
          </p:cNvSpPr>
          <p:nvPr/>
        </p:nvSpPr>
        <p:spPr bwMode="auto">
          <a:xfrm>
            <a:off x="2703553" y="307217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41" name="TextBox 40">
            <a:extLst>
              <a:ext uri="{FF2B5EF4-FFF2-40B4-BE49-F238E27FC236}">
                <a16:creationId xmlns:a16="http://schemas.microsoft.com/office/drawing/2014/main" id="{85D7E4FF-50B7-4142-B7E7-67A9F618297B}"/>
              </a:ext>
            </a:extLst>
          </p:cNvPr>
          <p:cNvSpPr txBox="1"/>
          <p:nvPr/>
        </p:nvSpPr>
        <p:spPr>
          <a:xfrm>
            <a:off x="2987914" y="3698093"/>
            <a:ext cx="837089" cy="369332"/>
          </a:xfrm>
          <a:prstGeom prst="rect">
            <a:avLst/>
          </a:prstGeom>
          <a:noFill/>
        </p:spPr>
        <p:txBody>
          <a:bodyPr wrap="none" rtlCol="0">
            <a:spAutoFit/>
          </a:bodyPr>
          <a:lstStyle/>
          <a:p>
            <a:pPr defTabSz="457200"/>
            <a:r>
              <a:rPr lang="en-GB" b="1" dirty="0">
                <a:solidFill>
                  <a:prstClr val="black"/>
                </a:solidFill>
                <a:latin typeface="Century Gothic"/>
              </a:rPr>
              <a:t>57.6%</a:t>
            </a:r>
          </a:p>
        </p:txBody>
      </p:sp>
      <p:sp>
        <p:nvSpPr>
          <p:cNvPr id="42" name="TextBox 41">
            <a:extLst>
              <a:ext uri="{FF2B5EF4-FFF2-40B4-BE49-F238E27FC236}">
                <a16:creationId xmlns:a16="http://schemas.microsoft.com/office/drawing/2014/main" id="{1FCB2666-A5F8-4D48-9E6D-3F19AC5C36B0}"/>
              </a:ext>
            </a:extLst>
          </p:cNvPr>
          <p:cNvSpPr txBox="1"/>
          <p:nvPr/>
        </p:nvSpPr>
        <p:spPr>
          <a:xfrm>
            <a:off x="244685" y="1686414"/>
            <a:ext cx="837089" cy="369332"/>
          </a:xfrm>
          <a:prstGeom prst="rect">
            <a:avLst/>
          </a:prstGeom>
          <a:noFill/>
        </p:spPr>
        <p:txBody>
          <a:bodyPr wrap="none" rtlCol="0">
            <a:spAutoFit/>
          </a:bodyPr>
          <a:lstStyle/>
          <a:p>
            <a:pPr defTabSz="457200"/>
            <a:r>
              <a:rPr lang="en-GB" b="1" dirty="0">
                <a:solidFill>
                  <a:prstClr val="black"/>
                </a:solidFill>
                <a:latin typeface="Century Gothic"/>
              </a:rPr>
              <a:t>42.4%</a:t>
            </a:r>
          </a:p>
        </p:txBody>
      </p:sp>
      <p:grpSp>
        <p:nvGrpSpPr>
          <p:cNvPr id="43" name="Group 42">
            <a:extLst>
              <a:ext uri="{FF2B5EF4-FFF2-40B4-BE49-F238E27FC236}">
                <a16:creationId xmlns:a16="http://schemas.microsoft.com/office/drawing/2014/main" id="{ABB32D1E-6BAA-4327-BB3C-733C00CEFDC2}"/>
              </a:ext>
            </a:extLst>
          </p:cNvPr>
          <p:cNvGrpSpPr/>
          <p:nvPr/>
        </p:nvGrpSpPr>
        <p:grpSpPr>
          <a:xfrm>
            <a:off x="315704" y="1309937"/>
            <a:ext cx="767344" cy="369332"/>
            <a:chOff x="419548" y="6039970"/>
            <a:chExt cx="767344" cy="369332"/>
          </a:xfrm>
        </p:grpSpPr>
        <p:sp>
          <p:nvSpPr>
            <p:cNvPr id="44" name="Oval 43">
              <a:extLst>
                <a:ext uri="{FF2B5EF4-FFF2-40B4-BE49-F238E27FC236}">
                  <a16:creationId xmlns:a16="http://schemas.microsoft.com/office/drawing/2014/main" id="{D83A39E5-7ADE-407E-81C3-401AD4D98AC0}"/>
                </a:ext>
              </a:extLst>
            </p:cNvPr>
            <p:cNvSpPr/>
            <p:nvPr/>
          </p:nvSpPr>
          <p:spPr>
            <a:xfrm>
              <a:off x="419548" y="6101812"/>
              <a:ext cx="245648" cy="245648"/>
            </a:xfrm>
            <a:prstGeom prst="ellipse">
              <a:avLst/>
            </a:prstGeom>
            <a:solidFill>
              <a:schemeClr val="tx2"/>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5" name="TextBox 44">
              <a:extLst>
                <a:ext uri="{FF2B5EF4-FFF2-40B4-BE49-F238E27FC236}">
                  <a16:creationId xmlns:a16="http://schemas.microsoft.com/office/drawing/2014/main" id="{A293EDB6-44B9-4AA4-B73A-E2A34000086C}"/>
                </a:ext>
              </a:extLst>
            </p:cNvPr>
            <p:cNvSpPr txBox="1"/>
            <p:nvPr/>
          </p:nvSpPr>
          <p:spPr>
            <a:xfrm>
              <a:off x="611093" y="6039970"/>
              <a:ext cx="575799" cy="369332"/>
            </a:xfrm>
            <a:prstGeom prst="rect">
              <a:avLst/>
            </a:prstGeom>
            <a:noFill/>
          </p:spPr>
          <p:txBody>
            <a:bodyPr wrap="none" rtlCol="0">
              <a:spAutoFit/>
            </a:bodyPr>
            <a:lstStyle/>
            <a:p>
              <a:pPr defTabSz="457200"/>
              <a:r>
                <a:rPr lang="en-GB" b="1" dirty="0">
                  <a:solidFill>
                    <a:prstClr val="black"/>
                  </a:solidFill>
                  <a:latin typeface="Century Gothic"/>
                </a:rPr>
                <a:t>Yes</a:t>
              </a:r>
            </a:p>
          </p:txBody>
        </p:sp>
      </p:grpSp>
      <p:grpSp>
        <p:nvGrpSpPr>
          <p:cNvPr id="46" name="Group 45">
            <a:extLst>
              <a:ext uri="{FF2B5EF4-FFF2-40B4-BE49-F238E27FC236}">
                <a16:creationId xmlns:a16="http://schemas.microsoft.com/office/drawing/2014/main" id="{BA431CA2-025B-4696-9C3B-4C07E1B8AA72}"/>
              </a:ext>
            </a:extLst>
          </p:cNvPr>
          <p:cNvGrpSpPr/>
          <p:nvPr/>
        </p:nvGrpSpPr>
        <p:grpSpPr>
          <a:xfrm>
            <a:off x="3055043" y="3321616"/>
            <a:ext cx="695209" cy="369332"/>
            <a:chOff x="2749276" y="6039970"/>
            <a:chExt cx="695209" cy="369332"/>
          </a:xfrm>
        </p:grpSpPr>
        <p:sp>
          <p:nvSpPr>
            <p:cNvPr id="47" name="Oval 46">
              <a:extLst>
                <a:ext uri="{FF2B5EF4-FFF2-40B4-BE49-F238E27FC236}">
                  <a16:creationId xmlns:a16="http://schemas.microsoft.com/office/drawing/2014/main" id="{E8597009-3FB2-44AB-ADB8-797FEA5EFB01}"/>
                </a:ext>
              </a:extLst>
            </p:cNvPr>
            <p:cNvSpPr/>
            <p:nvPr/>
          </p:nvSpPr>
          <p:spPr>
            <a:xfrm>
              <a:off x="2749276" y="6101812"/>
              <a:ext cx="245648" cy="245648"/>
            </a:xfrm>
            <a:prstGeom prst="ellipse">
              <a:avLst/>
            </a:prstGeom>
            <a:solidFill>
              <a:schemeClr val="accent2"/>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8" name="TextBox 47">
              <a:extLst>
                <a:ext uri="{FF2B5EF4-FFF2-40B4-BE49-F238E27FC236}">
                  <a16:creationId xmlns:a16="http://schemas.microsoft.com/office/drawing/2014/main" id="{7A211083-962A-4C48-A927-57B73067AEB4}"/>
                </a:ext>
              </a:extLst>
            </p:cNvPr>
            <p:cNvSpPr txBox="1"/>
            <p:nvPr/>
          </p:nvSpPr>
          <p:spPr>
            <a:xfrm>
              <a:off x="2940821" y="6039970"/>
              <a:ext cx="503664" cy="369332"/>
            </a:xfrm>
            <a:prstGeom prst="rect">
              <a:avLst/>
            </a:prstGeom>
            <a:noFill/>
          </p:spPr>
          <p:txBody>
            <a:bodyPr wrap="none" rtlCol="0">
              <a:spAutoFit/>
            </a:bodyPr>
            <a:lstStyle/>
            <a:p>
              <a:pPr defTabSz="457200"/>
              <a:r>
                <a:rPr lang="en-GB" b="1" dirty="0">
                  <a:solidFill>
                    <a:prstClr val="black"/>
                  </a:solidFill>
                  <a:latin typeface="Century Gothic"/>
                </a:rPr>
                <a:t>No</a:t>
              </a:r>
            </a:p>
          </p:txBody>
        </p:sp>
      </p:grpSp>
      <p:sp>
        <p:nvSpPr>
          <p:cNvPr id="8" name="Rounded Rectangular Callout 26">
            <a:extLst>
              <a:ext uri="{FF2B5EF4-FFF2-40B4-BE49-F238E27FC236}">
                <a16:creationId xmlns:a16="http://schemas.microsoft.com/office/drawing/2014/main" id="{E2FDC94B-4A6E-45AD-B4CB-7821867F3801}"/>
              </a:ext>
            </a:extLst>
          </p:cNvPr>
          <p:cNvSpPr/>
          <p:nvPr/>
        </p:nvSpPr>
        <p:spPr>
          <a:xfrm>
            <a:off x="3915671" y="1117702"/>
            <a:ext cx="5062139" cy="3026933"/>
          </a:xfrm>
          <a:prstGeom prst="wedgeRoundRectCallout">
            <a:avLst>
              <a:gd name="adj1" fmla="val -17471"/>
              <a:gd name="adj2" fmla="val 60157"/>
              <a:gd name="adj3" fmla="val 16667"/>
            </a:avLst>
          </a:prstGeom>
          <a:solidFill>
            <a:schemeClr val="bg1">
              <a:lumMod val="95000"/>
            </a:schemeClr>
          </a:solidFill>
          <a:ln w="28575" cmpd="sng">
            <a:solidFill>
              <a:schemeClr val="tx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0" i="0" dirty="0">
                <a:solidFill>
                  <a:srgbClr val="202124"/>
                </a:solidFill>
                <a:effectLst/>
                <a:latin typeface="+mj-lt"/>
              </a:rPr>
              <a:t>It’s very impressive that almost half of you voted in favour of masks in school! </a:t>
            </a:r>
            <a:r>
              <a:rPr lang="en-GB" sz="1600" b="1" i="0" dirty="0">
                <a:solidFill>
                  <a:srgbClr val="202124"/>
                </a:solidFill>
                <a:effectLst/>
                <a:latin typeface="+mj-lt"/>
              </a:rPr>
              <a:t>Many of us in the NHS struggle to wear masks all day, despite the obvious benefit to our older sicker patients. </a:t>
            </a:r>
            <a:r>
              <a:rPr lang="en-GB" sz="1600" b="0" i="0" dirty="0">
                <a:solidFill>
                  <a:srgbClr val="202124"/>
                </a:solidFill>
                <a:effectLst/>
                <a:latin typeface="+mj-lt"/>
              </a:rPr>
              <a:t>But a large portion of infection is in younger healthy people. So should we expect you to wear masks to prevent deaths beyond the school gates? Is this necessary if we follow the rules of social bubbles and self-isolation? </a:t>
            </a:r>
            <a:r>
              <a:rPr lang="en-GB" sz="1600" b="1" i="0" dirty="0">
                <a:solidFill>
                  <a:srgbClr val="202124"/>
                </a:solidFill>
                <a:effectLst/>
                <a:latin typeface="+mj-lt"/>
              </a:rPr>
              <a:t>Only if this would significantly reduce transmission to older, more vulnerable people. </a:t>
            </a:r>
            <a:endParaRPr lang="en-GB" sz="1600" b="1" dirty="0">
              <a:solidFill>
                <a:schemeClr val="tx1"/>
              </a:solidFill>
              <a:latin typeface="+mj-lt"/>
            </a:endParaRPr>
          </a:p>
        </p:txBody>
      </p:sp>
      <p:sp>
        <p:nvSpPr>
          <p:cNvPr id="9" name="Rounded Rectangular Callout 26">
            <a:extLst>
              <a:ext uri="{FF2B5EF4-FFF2-40B4-BE49-F238E27FC236}">
                <a16:creationId xmlns:a16="http://schemas.microsoft.com/office/drawing/2014/main" id="{64157EBD-307D-4313-9ED9-6144B8595650}"/>
              </a:ext>
            </a:extLst>
          </p:cNvPr>
          <p:cNvSpPr/>
          <p:nvPr/>
        </p:nvSpPr>
        <p:spPr>
          <a:xfrm>
            <a:off x="91439" y="4245458"/>
            <a:ext cx="5062139" cy="2510018"/>
          </a:xfrm>
          <a:prstGeom prst="wedgeRoundRectCallout">
            <a:avLst>
              <a:gd name="adj1" fmla="val 59683"/>
              <a:gd name="adj2" fmla="val -11321"/>
              <a:gd name="adj3" fmla="val 16667"/>
            </a:avLst>
          </a:prstGeom>
          <a:solidFill>
            <a:schemeClr val="bg1">
              <a:lumMod val="95000"/>
            </a:schemeClr>
          </a:solidFill>
          <a:ln w="28575" cmpd="sng">
            <a:solidFill>
              <a:schemeClr val="tx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0" i="0" dirty="0">
                <a:solidFill>
                  <a:srgbClr val="202124"/>
                </a:solidFill>
                <a:effectLst/>
                <a:latin typeface="+mj-lt"/>
              </a:rPr>
              <a:t>The evidence for this strategy is limited so far, but this might be because </a:t>
            </a:r>
            <a:r>
              <a:rPr lang="en-GB" sz="1600" b="1" i="0" dirty="0">
                <a:solidFill>
                  <a:srgbClr val="202124"/>
                </a:solidFill>
                <a:effectLst/>
                <a:latin typeface="+mj-lt"/>
              </a:rPr>
              <a:t>it’s very hard to put into practice and prove its worth.</a:t>
            </a:r>
            <a:r>
              <a:rPr lang="en-GB" sz="1600" b="0" i="0" dirty="0">
                <a:solidFill>
                  <a:srgbClr val="202124"/>
                </a:solidFill>
                <a:effectLst/>
                <a:latin typeface="+mj-lt"/>
              </a:rPr>
              <a:t> This leaves us uncertain about </a:t>
            </a:r>
            <a:r>
              <a:rPr lang="en-GB" sz="1600" b="1" i="0" dirty="0">
                <a:solidFill>
                  <a:srgbClr val="202124"/>
                </a:solidFill>
                <a:effectLst/>
                <a:latin typeface="+mj-lt"/>
              </a:rPr>
              <a:t>how</a:t>
            </a:r>
            <a:r>
              <a:rPr lang="en-GB" sz="1600" b="0" i="0" dirty="0">
                <a:solidFill>
                  <a:srgbClr val="202124"/>
                </a:solidFill>
                <a:effectLst/>
                <a:latin typeface="+mj-lt"/>
              </a:rPr>
              <a:t> to reduce infections, even if the ‘</a:t>
            </a:r>
            <a:r>
              <a:rPr lang="en-GB" sz="1600" b="1" i="0" dirty="0">
                <a:solidFill>
                  <a:srgbClr val="202124"/>
                </a:solidFill>
                <a:effectLst/>
                <a:latin typeface="+mj-lt"/>
              </a:rPr>
              <a:t>why</a:t>
            </a:r>
            <a:r>
              <a:rPr lang="en-GB" sz="1600" b="0" i="0" dirty="0">
                <a:solidFill>
                  <a:srgbClr val="202124"/>
                </a:solidFill>
                <a:effectLst/>
                <a:latin typeface="+mj-lt"/>
              </a:rPr>
              <a:t>’ is clear. </a:t>
            </a:r>
          </a:p>
          <a:p>
            <a:pPr algn="ctr"/>
            <a:endParaRPr lang="en-GB" sz="1600" dirty="0">
              <a:solidFill>
                <a:srgbClr val="202124"/>
              </a:solidFill>
              <a:latin typeface="+mj-lt"/>
            </a:endParaRPr>
          </a:p>
          <a:p>
            <a:pPr algn="ctr"/>
            <a:r>
              <a:rPr lang="en-GB" sz="1600" b="0" i="0" dirty="0">
                <a:solidFill>
                  <a:srgbClr val="202124"/>
                </a:solidFill>
                <a:effectLst/>
                <a:latin typeface="+mj-lt"/>
              </a:rPr>
              <a:t>So whilst we wait a more scientific strategy, or a vaccine, </a:t>
            </a:r>
            <a:r>
              <a:rPr lang="en-GB" sz="1600" b="1" i="0" dirty="0">
                <a:solidFill>
                  <a:srgbClr val="202124"/>
                </a:solidFill>
                <a:effectLst/>
                <a:latin typeface="+mj-lt"/>
              </a:rPr>
              <a:t>the NHS thanks for your co-operation. We will beat this together!</a:t>
            </a:r>
            <a:endParaRPr lang="en-GB" sz="1600" b="1" dirty="0">
              <a:solidFill>
                <a:schemeClr val="tx1"/>
              </a:solidFill>
              <a:latin typeface="+mj-lt"/>
            </a:endParaRPr>
          </a:p>
        </p:txBody>
      </p:sp>
      <p:sp>
        <p:nvSpPr>
          <p:cNvPr id="27" name="Rectangle: Rounded Corners 33">
            <a:extLst>
              <a:ext uri="{FF2B5EF4-FFF2-40B4-BE49-F238E27FC236}">
                <a16:creationId xmlns:a16="http://schemas.microsoft.com/office/drawing/2014/main" id="{763A2092-1366-4D93-8AB9-225D78BCAA47}"/>
              </a:ext>
            </a:extLst>
          </p:cNvPr>
          <p:cNvSpPr/>
          <p:nvPr/>
        </p:nvSpPr>
        <p:spPr>
          <a:xfrm>
            <a:off x="5355771" y="5738561"/>
            <a:ext cx="3696790" cy="903250"/>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panose="020B0502020202020204" pitchFamily="34" charset="0"/>
                <a:ea typeface="Century Gothic"/>
                <a:cs typeface="Century Gothic"/>
                <a:sym typeface="Century Gothic"/>
              </a:rPr>
              <a:t>Alex Bunn, </a:t>
            </a:r>
            <a:r>
              <a:rPr lang="en-GB" sz="1600" dirty="0"/>
              <a:t>GP at </a:t>
            </a:r>
            <a:r>
              <a:rPr lang="en-GB" sz="1600" dirty="0" err="1"/>
              <a:t>HMP</a:t>
            </a:r>
            <a:r>
              <a:rPr lang="en-GB" sz="1600" dirty="0"/>
              <a:t> Wandsworth and Associate Clinical Director at </a:t>
            </a:r>
            <a:r>
              <a:rPr lang="en-GB" sz="1600" dirty="0" err="1"/>
              <a:t>Oxleas</a:t>
            </a:r>
            <a:r>
              <a:rPr lang="en-GB" sz="1600" dirty="0"/>
              <a:t> NHS Trust</a:t>
            </a:r>
            <a:endParaRPr lang="en-GB" sz="1600" dirty="0">
              <a:solidFill>
                <a:schemeClr val="tx1"/>
              </a:solidFill>
              <a:latin typeface="Century Gothic" panose="020B0502020202020204" pitchFamily="34" charset="0"/>
              <a:ea typeface="Century Gothic"/>
              <a:cs typeface="Century Gothic"/>
              <a:sym typeface="Century Gothic"/>
            </a:endParaRPr>
          </a:p>
        </p:txBody>
      </p:sp>
      <p:pic>
        <p:nvPicPr>
          <p:cNvPr id="1026" name="Picture 2" descr="NHS 111 online">
            <a:extLst>
              <a:ext uri="{FF2B5EF4-FFF2-40B4-BE49-F238E27FC236}">
                <a16:creationId xmlns:a16="http://schemas.microsoft.com/office/drawing/2014/main" id="{3B1E58B8-450F-4A55-973C-62FB835A899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84861" y="4327524"/>
            <a:ext cx="3092949" cy="1252951"/>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2" name="Chart 1">
            <a:extLst>
              <a:ext uri="{FF2B5EF4-FFF2-40B4-BE49-F238E27FC236}">
                <a16:creationId xmlns:a16="http://schemas.microsoft.com/office/drawing/2014/main" id="{7EB95DB0-6BC2-4778-A53B-0DAC5067B123}"/>
              </a:ext>
            </a:extLst>
          </p:cNvPr>
          <p:cNvGraphicFramePr/>
          <p:nvPr>
            <p:extLst>
              <p:ext uri="{D42A27DB-BD31-4B8C-83A1-F6EECF244321}">
                <p14:modId xmlns:p14="http://schemas.microsoft.com/office/powerpoint/2010/main" val="103984242"/>
              </p:ext>
            </p:extLst>
          </p:nvPr>
        </p:nvGraphicFramePr>
        <p:xfrm>
          <a:off x="494668" y="1172287"/>
          <a:ext cx="3006815" cy="2719489"/>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52397374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hape 114">
            <a:extLst>
              <a:ext uri="{FF2B5EF4-FFF2-40B4-BE49-F238E27FC236}">
                <a16:creationId xmlns:a16="http://schemas.microsoft.com/office/drawing/2014/main" id="{7D983359-6679-45E8-A97F-4078B8158EDA}"/>
              </a:ext>
            </a:extLst>
          </p:cNvPr>
          <p:cNvSpPr/>
          <p:nvPr/>
        </p:nvSpPr>
        <p:spPr>
          <a:xfrm>
            <a:off x="796573" y="22069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Starter: What’s social media for?</a:t>
            </a:r>
          </a:p>
        </p:txBody>
      </p:sp>
      <p:sp>
        <p:nvSpPr>
          <p:cNvPr id="2" name="Rectangle: Rounded Corners 33">
            <a:extLst>
              <a:ext uri="{FF2B5EF4-FFF2-40B4-BE49-F238E27FC236}">
                <a16:creationId xmlns:a16="http://schemas.microsoft.com/office/drawing/2014/main" id="{31F67004-D8E9-4FD4-890C-12207D3BCEE9}"/>
              </a:ext>
            </a:extLst>
          </p:cNvPr>
          <p:cNvSpPr/>
          <p:nvPr/>
        </p:nvSpPr>
        <p:spPr>
          <a:xfrm>
            <a:off x="2443981" y="4166149"/>
            <a:ext cx="1911956" cy="695229"/>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Catching up with </a:t>
            </a:r>
          </a:p>
          <a:p>
            <a:pPr algn="ctr"/>
            <a:r>
              <a:rPr lang="en-GB" sz="1600" dirty="0">
                <a:solidFill>
                  <a:schemeClr val="tx1"/>
                </a:solidFill>
                <a:latin typeface="Century Gothic" panose="020B0502020202020204" pitchFamily="34" charset="0"/>
                <a:ea typeface="Century Gothic"/>
                <a:cs typeface="Century Gothic"/>
                <a:sym typeface="Century Gothic"/>
              </a:rPr>
              <a:t>friends?</a:t>
            </a:r>
          </a:p>
        </p:txBody>
      </p:sp>
      <p:sp>
        <p:nvSpPr>
          <p:cNvPr id="4" name="Rectangle: Rounded Corners 3">
            <a:extLst>
              <a:ext uri="{FF2B5EF4-FFF2-40B4-BE49-F238E27FC236}">
                <a16:creationId xmlns:a16="http://schemas.microsoft.com/office/drawing/2014/main" id="{43FC2E77-3ADC-4840-9A9A-33DF095E263A}"/>
              </a:ext>
            </a:extLst>
          </p:cNvPr>
          <p:cNvSpPr/>
          <p:nvPr/>
        </p:nvSpPr>
        <p:spPr>
          <a:xfrm>
            <a:off x="376602" y="1100197"/>
            <a:ext cx="8095637" cy="1017948"/>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600" b="1" dirty="0">
                <a:solidFill>
                  <a:schemeClr val="tx1"/>
                </a:solidFill>
                <a:latin typeface="Century Gothic" panose="020B0502020202020204" pitchFamily="34" charset="0"/>
              </a:rPr>
              <a:t>Pair task (3-5 mins)</a:t>
            </a:r>
          </a:p>
          <a:p>
            <a:pPr algn="ctr"/>
            <a:r>
              <a:rPr lang="en-GB" sz="1600" dirty="0">
                <a:solidFill>
                  <a:schemeClr val="tx1"/>
                </a:solidFill>
                <a:latin typeface="Century Gothic" panose="020B0502020202020204" pitchFamily="34" charset="0"/>
              </a:rPr>
              <a:t>Which social media platforms do you use? What do you use them for? Discuss with your partner or mind-map your ideas.</a:t>
            </a:r>
          </a:p>
        </p:txBody>
      </p:sp>
      <p:sp>
        <p:nvSpPr>
          <p:cNvPr id="17" name="Rectangle: Rounded Corners 33">
            <a:extLst>
              <a:ext uri="{FF2B5EF4-FFF2-40B4-BE49-F238E27FC236}">
                <a16:creationId xmlns:a16="http://schemas.microsoft.com/office/drawing/2014/main" id="{C8EB8FF5-B179-410E-A003-4D0C8C20440F}"/>
              </a:ext>
            </a:extLst>
          </p:cNvPr>
          <p:cNvSpPr/>
          <p:nvPr/>
        </p:nvSpPr>
        <p:spPr>
          <a:xfrm>
            <a:off x="3362236" y="5085389"/>
            <a:ext cx="2263516" cy="695229"/>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Following influencers or celebrities?</a:t>
            </a:r>
            <a:endParaRPr lang="en-GB" sz="1600" b="1" dirty="0">
              <a:solidFill>
                <a:schemeClr val="tx1"/>
              </a:solidFill>
              <a:latin typeface="Century Gothic" panose="020B0502020202020204" pitchFamily="34" charset="0"/>
              <a:ea typeface="Century Gothic"/>
              <a:cs typeface="Century Gothic"/>
              <a:sym typeface="Century Gothic"/>
            </a:endParaRPr>
          </a:p>
        </p:txBody>
      </p:sp>
      <p:sp>
        <p:nvSpPr>
          <p:cNvPr id="19" name="Rectangle: Rounded Corners 33">
            <a:extLst>
              <a:ext uri="{FF2B5EF4-FFF2-40B4-BE49-F238E27FC236}">
                <a16:creationId xmlns:a16="http://schemas.microsoft.com/office/drawing/2014/main" id="{E1F75BFC-0856-4692-BE88-02AB9ABDA2C9}"/>
              </a:ext>
            </a:extLst>
          </p:cNvPr>
          <p:cNvSpPr/>
          <p:nvPr/>
        </p:nvSpPr>
        <p:spPr>
          <a:xfrm>
            <a:off x="5876947" y="5085389"/>
            <a:ext cx="2263516" cy="695229"/>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Finding people with similar interests?</a:t>
            </a:r>
          </a:p>
        </p:txBody>
      </p:sp>
      <p:sp>
        <p:nvSpPr>
          <p:cNvPr id="10" name="Rectangle: Rounded Corners 33">
            <a:extLst>
              <a:ext uri="{FF2B5EF4-FFF2-40B4-BE49-F238E27FC236}">
                <a16:creationId xmlns:a16="http://schemas.microsoft.com/office/drawing/2014/main" id="{466B9E9A-0DF4-42FF-AEB7-FEC52A4F13BE}"/>
              </a:ext>
            </a:extLst>
          </p:cNvPr>
          <p:cNvSpPr/>
          <p:nvPr/>
        </p:nvSpPr>
        <p:spPr>
          <a:xfrm>
            <a:off x="1199086" y="5085389"/>
            <a:ext cx="1911956" cy="695229"/>
          </a:xfrm>
          <a:prstGeom prst="roundRect">
            <a:avLst/>
          </a:prstGeom>
          <a:solidFill>
            <a:schemeClr val="bg1">
              <a:lumMod val="95000"/>
            </a:schemeClr>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Arguing or debating issues?</a:t>
            </a:r>
            <a:endParaRPr lang="en-GB" sz="1600" b="1" dirty="0">
              <a:solidFill>
                <a:schemeClr val="tx1"/>
              </a:solidFill>
              <a:latin typeface="Century Gothic" panose="020B0502020202020204" pitchFamily="34" charset="0"/>
              <a:ea typeface="Century Gothic"/>
              <a:cs typeface="Century Gothic"/>
              <a:sym typeface="Century Gothic"/>
            </a:endParaRPr>
          </a:p>
        </p:txBody>
      </p:sp>
      <p:sp>
        <p:nvSpPr>
          <p:cNvPr id="11" name="Rectangle: Rounded Corners 33">
            <a:extLst>
              <a:ext uri="{FF2B5EF4-FFF2-40B4-BE49-F238E27FC236}">
                <a16:creationId xmlns:a16="http://schemas.microsoft.com/office/drawing/2014/main" id="{A7E55390-38CF-4A03-B4AB-4E6A05BE6B11}"/>
              </a:ext>
            </a:extLst>
          </p:cNvPr>
          <p:cNvSpPr/>
          <p:nvPr/>
        </p:nvSpPr>
        <p:spPr>
          <a:xfrm>
            <a:off x="4676514" y="4166149"/>
            <a:ext cx="1911956" cy="695229"/>
          </a:xfrm>
          <a:prstGeom prst="roundRect">
            <a:avLst/>
          </a:prstGeom>
          <a:solidFill>
            <a:schemeClr val="bg1">
              <a:lumMod val="95000"/>
            </a:schemeClr>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Sharing pictures or videos?</a:t>
            </a:r>
          </a:p>
        </p:txBody>
      </p:sp>
      <p:sp>
        <p:nvSpPr>
          <p:cNvPr id="13" name="Rectangle: Rounded Corners 33">
            <a:extLst>
              <a:ext uri="{FF2B5EF4-FFF2-40B4-BE49-F238E27FC236}">
                <a16:creationId xmlns:a16="http://schemas.microsoft.com/office/drawing/2014/main" id="{EBC912E3-7CE0-4670-92A7-B5B3682F3470}"/>
              </a:ext>
            </a:extLst>
          </p:cNvPr>
          <p:cNvSpPr/>
          <p:nvPr/>
        </p:nvSpPr>
        <p:spPr>
          <a:xfrm>
            <a:off x="6909046" y="4166149"/>
            <a:ext cx="1911956" cy="695229"/>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Sharing your views?</a:t>
            </a:r>
          </a:p>
        </p:txBody>
      </p:sp>
      <p:sp>
        <p:nvSpPr>
          <p:cNvPr id="23" name="Rectangle: Rounded Corners 33">
            <a:extLst>
              <a:ext uri="{FF2B5EF4-FFF2-40B4-BE49-F238E27FC236}">
                <a16:creationId xmlns:a16="http://schemas.microsoft.com/office/drawing/2014/main" id="{C8FA2A5B-60A6-4108-99BE-1096CC1B6C18}"/>
              </a:ext>
            </a:extLst>
          </p:cNvPr>
          <p:cNvSpPr/>
          <p:nvPr/>
        </p:nvSpPr>
        <p:spPr>
          <a:xfrm>
            <a:off x="211448" y="4166149"/>
            <a:ext cx="1911956" cy="695229"/>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Learning new </a:t>
            </a:r>
          </a:p>
          <a:p>
            <a:pPr algn="ctr"/>
            <a:r>
              <a:rPr lang="en-GB" sz="1600" dirty="0">
                <a:solidFill>
                  <a:schemeClr val="tx1"/>
                </a:solidFill>
                <a:latin typeface="Century Gothic" panose="020B0502020202020204" pitchFamily="34" charset="0"/>
                <a:ea typeface="Century Gothic"/>
                <a:cs typeface="Century Gothic"/>
                <a:sym typeface="Century Gothic"/>
              </a:rPr>
              <a:t>things?</a:t>
            </a:r>
            <a:endParaRPr lang="en-GB" sz="1600" b="1" dirty="0">
              <a:solidFill>
                <a:schemeClr val="tx1"/>
              </a:solidFill>
              <a:latin typeface="Century Gothic" panose="020B0502020202020204" pitchFamily="34" charset="0"/>
              <a:ea typeface="Century Gothic"/>
              <a:cs typeface="Century Gothic"/>
              <a:sym typeface="Century Gothic"/>
            </a:endParaRPr>
          </a:p>
        </p:txBody>
      </p:sp>
      <p:pic>
        <p:nvPicPr>
          <p:cNvPr id="2052" name="Picture 4" descr="Twitter icon">
            <a:extLst>
              <a:ext uri="{FF2B5EF4-FFF2-40B4-BE49-F238E27FC236}">
                <a16:creationId xmlns:a16="http://schemas.microsoft.com/office/drawing/2014/main" id="{CE8FC13A-BA63-4176-97E5-DC16259E1239}"/>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5728911" y="2242460"/>
            <a:ext cx="914400" cy="91440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WhatsApp icon">
            <a:extLst>
              <a:ext uri="{FF2B5EF4-FFF2-40B4-BE49-F238E27FC236}">
                <a16:creationId xmlns:a16="http://schemas.microsoft.com/office/drawing/2014/main" id="{C8E8B90F-E77B-478C-BF37-4A31197E008C}"/>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7906602" y="2130117"/>
            <a:ext cx="914400" cy="914400"/>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YouTube icon">
            <a:extLst>
              <a:ext uri="{FF2B5EF4-FFF2-40B4-BE49-F238E27FC236}">
                <a16:creationId xmlns:a16="http://schemas.microsoft.com/office/drawing/2014/main" id="{726F36D3-6ECC-4C76-8D87-0B66AFDF2254}"/>
              </a:ext>
            </a:extLst>
          </p:cNvPr>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1373531" y="2266002"/>
            <a:ext cx="914400" cy="914400"/>
          </a:xfrm>
          <a:prstGeom prst="rect">
            <a:avLst/>
          </a:prstGeom>
          <a:noFill/>
          <a:extLst>
            <a:ext uri="{909E8E84-426E-40DD-AFC4-6F175D3DCCD1}">
              <a14:hiddenFill xmlns:a14="http://schemas.microsoft.com/office/drawing/2010/main">
                <a:solidFill>
                  <a:srgbClr val="FFFFFF"/>
                </a:solidFill>
              </a14:hiddenFill>
            </a:ext>
          </a:extLst>
        </p:spPr>
      </p:pic>
      <p:pic>
        <p:nvPicPr>
          <p:cNvPr id="2062" name="Picture 14" descr="Snapchat Circled Logo icon">
            <a:extLst>
              <a:ext uri="{FF2B5EF4-FFF2-40B4-BE49-F238E27FC236}">
                <a16:creationId xmlns:a16="http://schemas.microsoft.com/office/drawing/2014/main" id="{72196434-0B73-41C2-8C4F-7FC71E09A0F5}"/>
              </a:ext>
            </a:extLst>
          </p:cNvPr>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2462376" y="3073476"/>
            <a:ext cx="914400" cy="914400"/>
          </a:xfrm>
          <a:prstGeom prst="rect">
            <a:avLst/>
          </a:prstGeom>
          <a:noFill/>
          <a:extLst>
            <a:ext uri="{909E8E84-426E-40DD-AFC4-6F175D3DCCD1}">
              <a14:hiddenFill xmlns:a14="http://schemas.microsoft.com/office/drawing/2010/main">
                <a:solidFill>
                  <a:srgbClr val="FFFFFF"/>
                </a:solidFill>
              </a14:hiddenFill>
            </a:ext>
          </a:extLst>
        </p:spPr>
      </p:pic>
      <p:pic>
        <p:nvPicPr>
          <p:cNvPr id="2064" name="Picture 16" descr="Instagram icon">
            <a:extLst>
              <a:ext uri="{FF2B5EF4-FFF2-40B4-BE49-F238E27FC236}">
                <a16:creationId xmlns:a16="http://schemas.microsoft.com/office/drawing/2014/main" id="{8C999695-9100-41C3-B077-90CBE8561FCC}"/>
              </a:ext>
            </a:extLst>
          </p:cNvPr>
          <p:cNvPicPr>
            <a:picLocks noChangeAspect="1" noChangeArrowheads="1"/>
          </p:cNvPicPr>
          <p:nvPr/>
        </p:nvPicPr>
        <p:blipFill>
          <a:blip r:embed="rId7">
            <a:extLst>
              <a:ext uri="{28A0092B-C50C-407E-A947-70E740481C1C}">
                <a14:useLocalDpi xmlns:a14="http://schemas.microsoft.com/office/drawing/2010/main"/>
              </a:ext>
            </a:extLst>
          </a:blip>
          <a:srcRect/>
          <a:stretch>
            <a:fillRect/>
          </a:stretch>
        </p:blipFill>
        <p:spPr bwMode="auto">
          <a:xfrm>
            <a:off x="3551221" y="2242460"/>
            <a:ext cx="914400" cy="914400"/>
          </a:xfrm>
          <a:prstGeom prst="rect">
            <a:avLst/>
          </a:prstGeom>
          <a:noFill/>
          <a:extLst>
            <a:ext uri="{909E8E84-426E-40DD-AFC4-6F175D3DCCD1}">
              <a14:hiddenFill xmlns:a14="http://schemas.microsoft.com/office/drawing/2010/main">
                <a:solidFill>
                  <a:srgbClr val="FFFFFF"/>
                </a:solidFill>
              </a14:hiddenFill>
            </a:ext>
          </a:extLst>
        </p:spPr>
      </p:pic>
      <p:pic>
        <p:nvPicPr>
          <p:cNvPr id="2066" name="Picture 18" descr="TikTok icon">
            <a:extLst>
              <a:ext uri="{FF2B5EF4-FFF2-40B4-BE49-F238E27FC236}">
                <a16:creationId xmlns:a16="http://schemas.microsoft.com/office/drawing/2014/main" id="{B44D7871-4DA6-4815-8EAF-B2BBD86DA6D1}"/>
              </a:ext>
            </a:extLst>
          </p:cNvPr>
          <p:cNvPicPr>
            <a:picLocks noChangeAspect="1" noChangeArrowheads="1"/>
          </p:cNvPicPr>
          <p:nvPr/>
        </p:nvPicPr>
        <p:blipFill>
          <a:blip r:embed="rId8">
            <a:extLst>
              <a:ext uri="{28A0092B-C50C-407E-A947-70E740481C1C}">
                <a14:useLocalDpi xmlns:a14="http://schemas.microsoft.com/office/drawing/2010/main"/>
              </a:ext>
            </a:extLst>
          </a:blip>
          <a:srcRect/>
          <a:stretch>
            <a:fillRect/>
          </a:stretch>
        </p:blipFill>
        <p:spPr bwMode="auto">
          <a:xfrm>
            <a:off x="4640066" y="3073476"/>
            <a:ext cx="914400" cy="914400"/>
          </a:xfrm>
          <a:prstGeom prst="rect">
            <a:avLst/>
          </a:prstGeom>
          <a:noFill/>
          <a:extLst>
            <a:ext uri="{909E8E84-426E-40DD-AFC4-6F175D3DCCD1}">
              <a14:hiddenFill xmlns:a14="http://schemas.microsoft.com/office/drawing/2010/main">
                <a:solidFill>
                  <a:srgbClr val="FFFFFF"/>
                </a:solidFill>
              </a14:hiddenFill>
            </a:ext>
          </a:extLst>
        </p:spPr>
      </p:pic>
      <p:pic>
        <p:nvPicPr>
          <p:cNvPr id="2068" name="Picture 20" descr="Facebook icon">
            <a:extLst>
              <a:ext uri="{FF2B5EF4-FFF2-40B4-BE49-F238E27FC236}">
                <a16:creationId xmlns:a16="http://schemas.microsoft.com/office/drawing/2014/main" id="{D9C2FEE5-3FB7-4735-B683-88B0B31986F3}"/>
              </a:ext>
            </a:extLst>
          </p:cNvPr>
          <p:cNvPicPr>
            <a:picLocks noChangeAspect="1" noChangeArrowheads="1"/>
          </p:cNvPicPr>
          <p:nvPr/>
        </p:nvPicPr>
        <p:blipFill>
          <a:blip r:embed="rId9">
            <a:extLst>
              <a:ext uri="{28A0092B-C50C-407E-A947-70E740481C1C}">
                <a14:useLocalDpi xmlns:a14="http://schemas.microsoft.com/office/drawing/2010/main"/>
              </a:ext>
            </a:extLst>
          </a:blip>
          <a:srcRect/>
          <a:stretch>
            <a:fillRect/>
          </a:stretch>
        </p:blipFill>
        <p:spPr bwMode="auto">
          <a:xfrm>
            <a:off x="6817756" y="3073476"/>
            <a:ext cx="914400" cy="914400"/>
          </a:xfrm>
          <a:prstGeom prst="rect">
            <a:avLst/>
          </a:prstGeom>
          <a:noFill/>
          <a:extLst>
            <a:ext uri="{909E8E84-426E-40DD-AFC4-6F175D3DCCD1}">
              <a14:hiddenFill xmlns:a14="http://schemas.microsoft.com/office/drawing/2010/main">
                <a:solidFill>
                  <a:srgbClr val="FFFFFF"/>
                </a:solidFill>
              </a14:hiddenFill>
            </a:ext>
          </a:extLst>
        </p:spPr>
      </p:pic>
      <p:pic>
        <p:nvPicPr>
          <p:cNvPr id="2070" name="Picture 22" descr="Pinterest icon">
            <a:extLst>
              <a:ext uri="{FF2B5EF4-FFF2-40B4-BE49-F238E27FC236}">
                <a16:creationId xmlns:a16="http://schemas.microsoft.com/office/drawing/2014/main" id="{7D49B39A-DC88-42F2-A2D3-02512EAB5605}"/>
              </a:ext>
            </a:extLst>
          </p:cNvPr>
          <p:cNvPicPr>
            <a:picLocks noChangeAspect="1" noChangeArrowheads="1"/>
          </p:cNvPicPr>
          <p:nvPr/>
        </p:nvPicPr>
        <p:blipFill>
          <a:blip r:embed="rId10">
            <a:extLst>
              <a:ext uri="{28A0092B-C50C-407E-A947-70E740481C1C}">
                <a14:useLocalDpi xmlns:a14="http://schemas.microsoft.com/office/drawing/2010/main"/>
              </a:ext>
            </a:extLst>
          </a:blip>
          <a:srcRect/>
          <a:stretch>
            <a:fillRect/>
          </a:stretch>
        </p:blipFill>
        <p:spPr bwMode="auto">
          <a:xfrm>
            <a:off x="284686" y="3073476"/>
            <a:ext cx="914400" cy="914400"/>
          </a:xfrm>
          <a:prstGeom prst="rect">
            <a:avLst/>
          </a:prstGeom>
          <a:noFill/>
          <a:extLst>
            <a:ext uri="{909E8E84-426E-40DD-AFC4-6F175D3DCCD1}">
              <a14:hiddenFill xmlns:a14="http://schemas.microsoft.com/office/drawing/2010/main">
                <a:solidFill>
                  <a:srgbClr val="FFFFFF"/>
                </a:solidFill>
              </a14:hiddenFill>
            </a:ext>
          </a:extLst>
        </p:spPr>
      </p:pic>
      <p:pic>
        <p:nvPicPr>
          <p:cNvPr id="2076" name="Picture 28" descr="Collaboration icon">
            <a:extLst>
              <a:ext uri="{FF2B5EF4-FFF2-40B4-BE49-F238E27FC236}">
                <a16:creationId xmlns:a16="http://schemas.microsoft.com/office/drawing/2014/main" id="{545687EE-CBAA-43BC-916B-485EDB6110B8}"/>
              </a:ext>
            </a:extLst>
          </p:cNvPr>
          <p:cNvPicPr>
            <a:picLocks noChangeAspect="1" noChangeArrowheads="1"/>
          </p:cNvPicPr>
          <p:nvPr/>
        </p:nvPicPr>
        <p:blipFill>
          <a:blip r:embed="rId11">
            <a:extLst>
              <a:ext uri="{28A0092B-C50C-407E-A947-70E740481C1C}">
                <a14:useLocalDpi xmlns:a14="http://schemas.microsoft.com/office/drawing/2010/main"/>
              </a:ext>
            </a:extLst>
          </a:blip>
          <a:srcRect/>
          <a:stretch>
            <a:fillRect/>
          </a:stretch>
        </p:blipFill>
        <p:spPr bwMode="auto">
          <a:xfrm>
            <a:off x="222334" y="5973052"/>
            <a:ext cx="720000" cy="720000"/>
          </a:xfrm>
          <a:prstGeom prst="rect">
            <a:avLst/>
          </a:prstGeom>
          <a:noFill/>
          <a:extLst>
            <a:ext uri="{909E8E84-426E-40DD-AFC4-6F175D3DCCD1}">
              <a14:hiddenFill xmlns:a14="http://schemas.microsoft.com/office/drawing/2010/main">
                <a:solidFill>
                  <a:srgbClr val="FFFFFF"/>
                </a:solidFill>
              </a14:hiddenFill>
            </a:ext>
          </a:extLst>
        </p:spPr>
      </p:pic>
      <p:pic>
        <p:nvPicPr>
          <p:cNvPr id="2078" name="Picture 30" descr="Vintage Camera icon">
            <a:extLst>
              <a:ext uri="{FF2B5EF4-FFF2-40B4-BE49-F238E27FC236}">
                <a16:creationId xmlns:a16="http://schemas.microsoft.com/office/drawing/2014/main" id="{4B806F80-A2C3-4457-BE10-D986124A784B}"/>
              </a:ext>
            </a:extLst>
          </p:cNvPr>
          <p:cNvPicPr>
            <a:picLocks noChangeAspect="1" noChangeArrowheads="1"/>
          </p:cNvPicPr>
          <p:nvPr/>
        </p:nvPicPr>
        <p:blipFill>
          <a:blip r:embed="rId12">
            <a:extLst>
              <a:ext uri="{28A0092B-C50C-407E-A947-70E740481C1C}">
                <a14:useLocalDpi xmlns:a14="http://schemas.microsoft.com/office/drawing/2010/main"/>
              </a:ext>
            </a:extLst>
          </a:blip>
          <a:srcRect/>
          <a:stretch>
            <a:fillRect/>
          </a:stretch>
        </p:blipFill>
        <p:spPr bwMode="auto">
          <a:xfrm>
            <a:off x="7090903" y="5973052"/>
            <a:ext cx="720000" cy="720000"/>
          </a:xfrm>
          <a:prstGeom prst="rect">
            <a:avLst/>
          </a:prstGeom>
          <a:noFill/>
          <a:extLst>
            <a:ext uri="{909E8E84-426E-40DD-AFC4-6F175D3DCCD1}">
              <a14:hiddenFill xmlns:a14="http://schemas.microsoft.com/office/drawing/2010/main">
                <a:solidFill>
                  <a:srgbClr val="FFFFFF"/>
                </a:solidFill>
              </a14:hiddenFill>
            </a:ext>
          </a:extLst>
        </p:spPr>
      </p:pic>
      <p:pic>
        <p:nvPicPr>
          <p:cNvPr id="2080" name="Picture 32" descr="Megaphone icon">
            <a:extLst>
              <a:ext uri="{FF2B5EF4-FFF2-40B4-BE49-F238E27FC236}">
                <a16:creationId xmlns:a16="http://schemas.microsoft.com/office/drawing/2014/main" id="{F8299402-C716-4044-88BA-795F45F60DEF}"/>
              </a:ext>
            </a:extLst>
          </p:cNvPr>
          <p:cNvPicPr>
            <a:picLocks noChangeAspect="1" noChangeArrowheads="1"/>
          </p:cNvPicPr>
          <p:nvPr/>
        </p:nvPicPr>
        <p:blipFill>
          <a:blip r:embed="rId13">
            <a:extLst>
              <a:ext uri="{28A0092B-C50C-407E-A947-70E740481C1C}">
                <a14:useLocalDpi xmlns:a14="http://schemas.microsoft.com/office/drawing/2010/main"/>
              </a:ext>
            </a:extLst>
          </a:blip>
          <a:srcRect/>
          <a:stretch>
            <a:fillRect/>
          </a:stretch>
        </p:blipFill>
        <p:spPr bwMode="auto">
          <a:xfrm>
            <a:off x="1232612" y="5973052"/>
            <a:ext cx="720000" cy="720000"/>
          </a:xfrm>
          <a:prstGeom prst="rect">
            <a:avLst/>
          </a:prstGeom>
          <a:noFill/>
          <a:extLst>
            <a:ext uri="{909E8E84-426E-40DD-AFC4-6F175D3DCCD1}">
              <a14:hiddenFill xmlns:a14="http://schemas.microsoft.com/office/drawing/2010/main">
                <a:solidFill>
                  <a:srgbClr val="FFFFFF"/>
                </a:solidFill>
              </a14:hiddenFill>
            </a:ext>
          </a:extLst>
        </p:spPr>
      </p:pic>
      <p:pic>
        <p:nvPicPr>
          <p:cNvPr id="2082" name="Picture 34" descr="Learning icon">
            <a:extLst>
              <a:ext uri="{FF2B5EF4-FFF2-40B4-BE49-F238E27FC236}">
                <a16:creationId xmlns:a16="http://schemas.microsoft.com/office/drawing/2014/main" id="{EFCDAA21-1E58-4CA3-AB18-E272398ED2B4}"/>
              </a:ext>
            </a:extLst>
          </p:cNvPr>
          <p:cNvPicPr>
            <a:picLocks noChangeAspect="1" noChangeArrowheads="1"/>
          </p:cNvPicPr>
          <p:nvPr/>
        </p:nvPicPr>
        <p:blipFill>
          <a:blip r:embed="rId14">
            <a:extLst>
              <a:ext uri="{28A0092B-C50C-407E-A947-70E740481C1C}">
                <a14:useLocalDpi xmlns:a14="http://schemas.microsoft.com/office/drawing/2010/main"/>
              </a:ext>
            </a:extLst>
          </a:blip>
          <a:srcRect/>
          <a:stretch>
            <a:fillRect/>
          </a:stretch>
        </p:blipFill>
        <p:spPr bwMode="auto">
          <a:xfrm>
            <a:off x="8101181" y="5973052"/>
            <a:ext cx="720000" cy="720000"/>
          </a:xfrm>
          <a:prstGeom prst="rect">
            <a:avLst/>
          </a:prstGeom>
          <a:noFill/>
          <a:extLst>
            <a:ext uri="{909E8E84-426E-40DD-AFC4-6F175D3DCCD1}">
              <a14:hiddenFill xmlns:a14="http://schemas.microsoft.com/office/drawing/2010/main">
                <a:solidFill>
                  <a:srgbClr val="FFFFFF"/>
                </a:solidFill>
              </a14:hiddenFill>
            </a:ext>
          </a:extLst>
        </p:spPr>
      </p:pic>
      <p:sp>
        <p:nvSpPr>
          <p:cNvPr id="26" name="Rectangle: Rounded Corners 23">
            <a:extLst>
              <a:ext uri="{FF2B5EF4-FFF2-40B4-BE49-F238E27FC236}">
                <a16:creationId xmlns:a16="http://schemas.microsoft.com/office/drawing/2014/main" id="{BB9D388A-75B0-42D2-A564-0555724F13F6}"/>
              </a:ext>
            </a:extLst>
          </p:cNvPr>
          <p:cNvSpPr/>
          <p:nvPr/>
        </p:nvSpPr>
        <p:spPr>
          <a:xfrm>
            <a:off x="2123404" y="5973051"/>
            <a:ext cx="4667593" cy="816855"/>
          </a:xfrm>
          <a:prstGeom prst="roundRect">
            <a:avLst/>
          </a:prstGeom>
          <a:solidFill>
            <a:schemeClr val="tx2"/>
          </a:solidFill>
          <a:ln w="28575">
            <a:solidFill>
              <a:schemeClr val="bg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bg1"/>
                </a:solidFill>
                <a:latin typeface="Century Gothic" panose="020B0502020202020204" pitchFamily="34" charset="0"/>
              </a:rPr>
              <a:t>Challenge:</a:t>
            </a:r>
          </a:p>
          <a:p>
            <a:pPr algn="ctr"/>
            <a:r>
              <a:rPr lang="en-GB" sz="1600" dirty="0">
                <a:solidFill>
                  <a:schemeClr val="bg1"/>
                </a:solidFill>
                <a:latin typeface="Century Gothic" panose="020B0502020202020204" pitchFamily="34" charset="0"/>
              </a:rPr>
              <a:t>What do you think most people use social media for?</a:t>
            </a:r>
          </a:p>
        </p:txBody>
      </p:sp>
      <p:sp>
        <p:nvSpPr>
          <p:cNvPr id="3" name="Pentagon 20">
            <a:extLst>
              <a:ext uri="{FF2B5EF4-FFF2-40B4-BE49-F238E27FC236}">
                <a16:creationId xmlns:a16="http://schemas.microsoft.com/office/drawing/2014/main" id="{F60FD116-3083-4A9E-8CB2-8B252622D010}"/>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6" name="Graphic 15" descr="Chat">
            <a:extLst>
              <a:ext uri="{FF2B5EF4-FFF2-40B4-BE49-F238E27FC236}">
                <a16:creationId xmlns:a16="http://schemas.microsoft.com/office/drawing/2014/main" id="{D3C65B83-208D-4E02-A21D-51298E49CA18}"/>
              </a:ext>
            </a:extLst>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a:off x="0" y="203254"/>
            <a:ext cx="579600" cy="579600"/>
          </a:xfrm>
          <a:prstGeom prst="rect">
            <a:avLst/>
          </a:prstGeom>
        </p:spPr>
      </p:pic>
    </p:spTree>
    <p:extLst>
      <p:ext uri="{BB962C8B-B14F-4D97-AF65-F5344CB8AC3E}">
        <p14:creationId xmlns:p14="http://schemas.microsoft.com/office/powerpoint/2010/main" val="2309098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hape 114">
            <a:extLst>
              <a:ext uri="{FF2B5EF4-FFF2-40B4-BE49-F238E27FC236}">
                <a16:creationId xmlns:a16="http://schemas.microsoft.com/office/drawing/2014/main" id="{3CD7446C-5F32-4959-83D1-1462F2696DE4}"/>
              </a:ext>
            </a:extLst>
          </p:cNvPr>
          <p:cNvSpPr/>
          <p:nvPr/>
        </p:nvSpPr>
        <p:spPr>
          <a:xfrm>
            <a:off x="1247372" y="249508"/>
            <a:ext cx="6649256" cy="538608"/>
          </a:xfrm>
          <a:prstGeom prst="rect">
            <a:avLst/>
          </a:prstGeom>
          <a:noFill/>
          <a:ln>
            <a:noFill/>
          </a:ln>
        </p:spPr>
        <p:txBody>
          <a:bodyPr lIns="91425" tIns="45700" rIns="91425" bIns="45700" anchor="ctr" anchorCtr="0">
            <a:noAutofit/>
          </a:bodyPr>
          <a:lstStyle/>
          <a:p>
            <a:pPr marL="0" marR="0" lvl="0" indent="0" algn="ctr" rtl="0">
              <a:spcBef>
                <a:spcPts val="0"/>
              </a:spcBef>
              <a:buSzPct val="25000"/>
              <a:buNone/>
            </a:pPr>
            <a:r>
              <a:rPr lang="en-GB" sz="3200" b="1" dirty="0">
                <a:solidFill>
                  <a:schemeClr val="bg1"/>
                </a:solidFill>
                <a:latin typeface="Century Gothic" panose="020B0502020202020204" pitchFamily="34" charset="0"/>
                <a:ea typeface="Lato"/>
                <a:cs typeface="Lato"/>
                <a:sym typeface="Lato"/>
              </a:rPr>
              <a:t>Is “cancel culture” unfair?</a:t>
            </a:r>
          </a:p>
        </p:txBody>
      </p:sp>
      <p:pic>
        <p:nvPicPr>
          <p:cNvPr id="2" name="Picture 2" descr="Cancel culture - stop cancelling us - MindMate">
            <a:extLst>
              <a:ext uri="{FF2B5EF4-FFF2-40B4-BE49-F238E27FC236}">
                <a16:creationId xmlns:a16="http://schemas.microsoft.com/office/drawing/2014/main" id="{679A1235-27AB-4076-9777-11192D16EBBF}"/>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9650" r="5326"/>
          <a:stretch/>
        </p:blipFill>
        <p:spPr bwMode="auto">
          <a:xfrm>
            <a:off x="401443" y="1266320"/>
            <a:ext cx="8341113" cy="4905223"/>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Rounded Corners 2">
            <a:extLst>
              <a:ext uri="{FF2B5EF4-FFF2-40B4-BE49-F238E27FC236}">
                <a16:creationId xmlns:a16="http://schemas.microsoft.com/office/drawing/2014/main" id="{50853979-90AC-4368-9CC8-6628C0F0EBCE}"/>
              </a:ext>
            </a:extLst>
          </p:cNvPr>
          <p:cNvSpPr/>
          <p:nvPr/>
        </p:nvSpPr>
        <p:spPr>
          <a:xfrm>
            <a:off x="327818" y="5987640"/>
            <a:ext cx="8414738" cy="638973"/>
          </a:xfrm>
          <a:prstGeom prst="roundRect">
            <a:avLst/>
          </a:prstGeom>
          <a:solidFill>
            <a:schemeClr val="bg1">
              <a:lumMod val="95000"/>
            </a:schemeClr>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400" b="1" dirty="0">
                <a:solidFill>
                  <a:schemeClr val="tx1"/>
                </a:solidFill>
                <a:latin typeface="Century Gothic"/>
                <a:ea typeface="Lato" panose="020F0502020204030203" pitchFamily="34" charset="0"/>
                <a:cs typeface="Century Gothic"/>
              </a:rPr>
              <a:t>Teacher’s note: </a:t>
            </a:r>
          </a:p>
          <a:p>
            <a:pPr algn="ctr"/>
            <a:r>
              <a:rPr lang="en-GB" sz="1400" dirty="0">
                <a:solidFill>
                  <a:schemeClr val="tx1"/>
                </a:solidFill>
                <a:latin typeface="Century Gothic"/>
                <a:ea typeface="Lato" panose="020F0502020204030203" pitchFamily="34" charset="0"/>
                <a:cs typeface="Century Gothic"/>
              </a:rPr>
              <a:t>This lesson contains sensitive themes. We recommend reviewing the resources prior to teaching.</a:t>
            </a:r>
          </a:p>
        </p:txBody>
      </p:sp>
    </p:spTree>
    <p:extLst>
      <p:ext uri="{BB962C8B-B14F-4D97-AF65-F5344CB8AC3E}">
        <p14:creationId xmlns:p14="http://schemas.microsoft.com/office/powerpoint/2010/main" val="21523166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6B1284D5-20EE-4756-98FA-D38588B33927}"/>
              </a:ext>
            </a:extLst>
          </p:cNvPr>
          <p:cNvSpPr>
            <a:spLocks noGrp="1"/>
          </p:cNvSpPr>
          <p:nvPr>
            <p:ph type="body" sz="quarter" idx="17"/>
          </p:nvPr>
        </p:nvSpPr>
        <p:spPr>
          <a:xfrm>
            <a:off x="374570" y="4053554"/>
            <a:ext cx="1713600" cy="1108800"/>
          </a:xfrm>
        </p:spPr>
        <p:txBody>
          <a:bodyPr/>
          <a:lstStyle/>
          <a:p>
            <a:r>
              <a:rPr lang="en-GB" dirty="0"/>
              <a:t>Gone too far?</a:t>
            </a:r>
          </a:p>
        </p:txBody>
      </p:sp>
      <p:sp>
        <p:nvSpPr>
          <p:cNvPr id="3" name="Text Placeholder 2">
            <a:extLst>
              <a:ext uri="{FF2B5EF4-FFF2-40B4-BE49-F238E27FC236}">
                <a16:creationId xmlns:a16="http://schemas.microsoft.com/office/drawing/2014/main" id="{494091B2-5607-4600-97C1-CEC3F0370156}"/>
              </a:ext>
            </a:extLst>
          </p:cNvPr>
          <p:cNvSpPr>
            <a:spLocks noGrp="1"/>
          </p:cNvSpPr>
          <p:nvPr>
            <p:ph type="body" sz="quarter" idx="13"/>
          </p:nvPr>
        </p:nvSpPr>
        <p:spPr/>
        <p:txBody>
          <a:bodyPr/>
          <a:lstStyle/>
          <a:p>
            <a:r>
              <a:rPr lang="en-GB" dirty="0"/>
              <a:t>Starter: </a:t>
            </a:r>
          </a:p>
          <a:p>
            <a:r>
              <a:rPr lang="en-GB" dirty="0"/>
              <a:t>What’s social media for?</a:t>
            </a:r>
          </a:p>
        </p:txBody>
      </p:sp>
      <p:sp>
        <p:nvSpPr>
          <p:cNvPr id="4" name="Text Placeholder 3">
            <a:extLst>
              <a:ext uri="{FF2B5EF4-FFF2-40B4-BE49-F238E27FC236}">
                <a16:creationId xmlns:a16="http://schemas.microsoft.com/office/drawing/2014/main" id="{BE61738C-589D-42BA-A2CD-7AC797220AE8}"/>
              </a:ext>
            </a:extLst>
          </p:cNvPr>
          <p:cNvSpPr>
            <a:spLocks noGrp="1"/>
          </p:cNvSpPr>
          <p:nvPr>
            <p:ph type="body" sz="quarter" idx="14"/>
          </p:nvPr>
        </p:nvSpPr>
        <p:spPr>
          <a:xfrm>
            <a:off x="4952446" y="1359022"/>
            <a:ext cx="2125221" cy="1224000"/>
          </a:xfrm>
          <a:solidFill>
            <a:schemeClr val="accent5"/>
          </a:solidFill>
        </p:spPr>
        <p:txBody>
          <a:bodyPr/>
          <a:lstStyle/>
          <a:p>
            <a:r>
              <a:rPr lang="en-GB" dirty="0"/>
              <a:t>What is “cancel culture?”</a:t>
            </a:r>
          </a:p>
        </p:txBody>
      </p:sp>
      <p:sp>
        <p:nvSpPr>
          <p:cNvPr id="5" name="Text Placeholder 4">
            <a:extLst>
              <a:ext uri="{FF2B5EF4-FFF2-40B4-BE49-F238E27FC236}">
                <a16:creationId xmlns:a16="http://schemas.microsoft.com/office/drawing/2014/main" id="{67FCC9CB-CEE9-40CA-A60C-712F495F600B}"/>
              </a:ext>
            </a:extLst>
          </p:cNvPr>
          <p:cNvSpPr>
            <a:spLocks noGrp="1"/>
          </p:cNvSpPr>
          <p:nvPr>
            <p:ph type="body" sz="quarter" idx="15"/>
          </p:nvPr>
        </p:nvSpPr>
        <p:spPr>
          <a:xfrm>
            <a:off x="6721626" y="2941471"/>
            <a:ext cx="1713600" cy="1108800"/>
          </a:xfrm>
          <a:solidFill>
            <a:schemeClr val="bg1"/>
          </a:solidFill>
        </p:spPr>
        <p:txBody>
          <a:bodyPr/>
          <a:lstStyle/>
          <a:p>
            <a:r>
              <a:rPr lang="en-GB" dirty="0"/>
              <a:t>Why are we talking about this?</a:t>
            </a:r>
          </a:p>
        </p:txBody>
      </p:sp>
      <p:sp>
        <p:nvSpPr>
          <p:cNvPr id="6" name="Text Placeholder 5">
            <a:extLst>
              <a:ext uri="{FF2B5EF4-FFF2-40B4-BE49-F238E27FC236}">
                <a16:creationId xmlns:a16="http://schemas.microsoft.com/office/drawing/2014/main" id="{DFE4217A-A6F1-4C42-8576-AE5299D46599}"/>
              </a:ext>
            </a:extLst>
          </p:cNvPr>
          <p:cNvSpPr>
            <a:spLocks noGrp="1"/>
          </p:cNvSpPr>
          <p:nvPr>
            <p:ph type="body" sz="quarter" idx="16"/>
          </p:nvPr>
        </p:nvSpPr>
        <p:spPr>
          <a:xfrm>
            <a:off x="3248526" y="3052426"/>
            <a:ext cx="2125221" cy="1224000"/>
          </a:xfrm>
        </p:spPr>
        <p:txBody>
          <a:bodyPr anchor="ctr"/>
          <a:lstStyle/>
          <a:p>
            <a:r>
              <a:rPr lang="en-GB" dirty="0"/>
              <a:t>Should they be cancelled?</a:t>
            </a:r>
          </a:p>
        </p:txBody>
      </p:sp>
      <p:sp>
        <p:nvSpPr>
          <p:cNvPr id="7" name="Text Placeholder 6">
            <a:extLst>
              <a:ext uri="{FF2B5EF4-FFF2-40B4-BE49-F238E27FC236}">
                <a16:creationId xmlns:a16="http://schemas.microsoft.com/office/drawing/2014/main" id="{A80B6ACC-7624-4A15-87A5-FFF46A3466F7}"/>
              </a:ext>
            </a:extLst>
          </p:cNvPr>
          <p:cNvSpPr>
            <a:spLocks noGrp="1"/>
          </p:cNvSpPr>
          <p:nvPr>
            <p:ph type="body" sz="quarter" idx="18"/>
          </p:nvPr>
        </p:nvSpPr>
        <p:spPr>
          <a:xfrm>
            <a:off x="2154122" y="5162354"/>
            <a:ext cx="2068489" cy="1224000"/>
          </a:xfrm>
        </p:spPr>
        <p:txBody>
          <a:bodyPr/>
          <a:lstStyle/>
          <a:p>
            <a:r>
              <a:rPr lang="en-GB" dirty="0"/>
              <a:t>Agree or disagree?</a:t>
            </a:r>
          </a:p>
        </p:txBody>
      </p:sp>
      <p:sp>
        <p:nvSpPr>
          <p:cNvPr id="8" name="Text Placeholder 7">
            <a:extLst>
              <a:ext uri="{FF2B5EF4-FFF2-40B4-BE49-F238E27FC236}">
                <a16:creationId xmlns:a16="http://schemas.microsoft.com/office/drawing/2014/main" id="{2E279C04-E88D-4817-BC1B-82D4283C38DE}"/>
              </a:ext>
            </a:extLst>
          </p:cNvPr>
          <p:cNvSpPr>
            <a:spLocks noGrp="1"/>
          </p:cNvSpPr>
          <p:nvPr>
            <p:ph type="body" sz="quarter" idx="19"/>
          </p:nvPr>
        </p:nvSpPr>
        <p:spPr/>
        <p:txBody>
          <a:bodyPr/>
          <a:lstStyle/>
          <a:p>
            <a:r>
              <a:rPr lang="en-GB" dirty="0"/>
              <a:t>Vote!</a:t>
            </a:r>
          </a:p>
        </p:txBody>
      </p:sp>
      <p:pic>
        <p:nvPicPr>
          <p:cNvPr id="10" name="Picture 9" descr="A picture containing drawing&#10;&#10;Description automatically generated">
            <a:extLst>
              <a:ext uri="{FF2B5EF4-FFF2-40B4-BE49-F238E27FC236}">
                <a16:creationId xmlns:a16="http://schemas.microsoft.com/office/drawing/2014/main" id="{616FB302-CF57-441A-B871-CA8401FF9887}"/>
              </a:ext>
            </a:extLst>
          </p:cNvPr>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5169091" y="3196401"/>
            <a:ext cx="753813" cy="818541"/>
          </a:xfrm>
          <a:prstGeom prst="ellipse">
            <a:avLst/>
          </a:prstGeom>
        </p:spPr>
      </p:pic>
      <p:pic>
        <p:nvPicPr>
          <p:cNvPr id="16" name="Picture 15" descr="A picture containing drawing&#10;&#10;Description automatically generated">
            <a:extLst>
              <a:ext uri="{FF2B5EF4-FFF2-40B4-BE49-F238E27FC236}">
                <a16:creationId xmlns:a16="http://schemas.microsoft.com/office/drawing/2014/main" id="{0FF15E16-FEC0-4141-9B5D-C513877089FB}"/>
              </a:ext>
            </a:extLst>
          </p:cNvPr>
          <p:cNvPicPr>
            <a:picLocks noChangeAspect="1"/>
          </p:cNvPicPr>
          <p:nvPr/>
        </p:nvPicPr>
        <p:blipFill rotWithShape="1">
          <a:blip r:embed="rId4" cstate="print">
            <a:extLst>
              <a:ext uri="{28A0092B-C50C-407E-A947-70E740481C1C}">
                <a14:useLocalDpi xmlns:a14="http://schemas.microsoft.com/office/drawing/2010/main"/>
              </a:ext>
            </a:extLst>
          </a:blip>
          <a:srcRect/>
          <a:stretch/>
        </p:blipFill>
        <p:spPr>
          <a:xfrm>
            <a:off x="6891538" y="1526416"/>
            <a:ext cx="706760" cy="694167"/>
          </a:xfrm>
          <a:prstGeom prst="ellipse">
            <a:avLst/>
          </a:prstGeom>
        </p:spPr>
      </p:pic>
      <p:pic>
        <p:nvPicPr>
          <p:cNvPr id="20" name="Picture 19" descr="A picture containing drawing&#10;&#10;Description automatically generated">
            <a:extLst>
              <a:ext uri="{FF2B5EF4-FFF2-40B4-BE49-F238E27FC236}">
                <a16:creationId xmlns:a16="http://schemas.microsoft.com/office/drawing/2014/main" id="{0AC88E08-AE2B-4ACC-8AD5-761C23DE1354}"/>
              </a:ext>
            </a:extLst>
          </p:cNvPr>
          <p:cNvPicPr>
            <a:picLocks noChangeAspect="1"/>
          </p:cNvPicPr>
          <p:nvPr/>
        </p:nvPicPr>
        <p:blipFill rotWithShape="1">
          <a:blip r:embed="rId5" cstate="print">
            <a:extLst>
              <a:ext uri="{28A0092B-C50C-407E-A947-70E740481C1C}">
                <a14:useLocalDpi xmlns:a14="http://schemas.microsoft.com/office/drawing/2010/main"/>
              </a:ext>
            </a:extLst>
          </a:blip>
          <a:srcRect/>
          <a:stretch/>
        </p:blipFill>
        <p:spPr>
          <a:xfrm>
            <a:off x="1816980" y="3768435"/>
            <a:ext cx="739344" cy="737863"/>
          </a:xfrm>
          <a:prstGeom prst="ellipse">
            <a:avLst/>
          </a:prstGeom>
        </p:spPr>
      </p:pic>
      <p:pic>
        <p:nvPicPr>
          <p:cNvPr id="22" name="Picture 21" descr="A picture containing drawing&#10;&#10;Description automatically generated">
            <a:extLst>
              <a:ext uri="{FF2B5EF4-FFF2-40B4-BE49-F238E27FC236}">
                <a16:creationId xmlns:a16="http://schemas.microsoft.com/office/drawing/2014/main" id="{F0DE45B0-DCCF-466A-AF26-FE35D25FFC01}"/>
              </a:ext>
            </a:extLst>
          </p:cNvPr>
          <p:cNvPicPr>
            <a:picLocks noChangeAspect="1"/>
          </p:cNvPicPr>
          <p:nvPr/>
        </p:nvPicPr>
        <p:blipFill rotWithShape="1">
          <a:blip r:embed="rId6" cstate="print">
            <a:extLst>
              <a:ext uri="{28A0092B-C50C-407E-A947-70E740481C1C}">
                <a14:useLocalDpi xmlns:a14="http://schemas.microsoft.com/office/drawing/2010/main"/>
              </a:ext>
            </a:extLst>
          </a:blip>
          <a:srcRect/>
          <a:stretch/>
        </p:blipFill>
        <p:spPr>
          <a:xfrm>
            <a:off x="3398715" y="1186330"/>
            <a:ext cx="840541" cy="799179"/>
          </a:xfrm>
          <a:prstGeom prst="ellipse">
            <a:avLst/>
          </a:prstGeom>
        </p:spPr>
      </p:pic>
      <p:pic>
        <p:nvPicPr>
          <p:cNvPr id="24" name="Picture 23" descr="A picture containing drawing&#10;&#10;Description automatically generated">
            <a:extLst>
              <a:ext uri="{FF2B5EF4-FFF2-40B4-BE49-F238E27FC236}">
                <a16:creationId xmlns:a16="http://schemas.microsoft.com/office/drawing/2014/main" id="{535C7949-F4DE-4F45-ADFB-AA1373BF383F}"/>
              </a:ext>
            </a:extLst>
          </p:cNvPr>
          <p:cNvPicPr>
            <a:picLocks noChangeAspect="1"/>
          </p:cNvPicPr>
          <p:nvPr/>
        </p:nvPicPr>
        <p:blipFill rotWithShape="1">
          <a:blip r:embed="rId7" cstate="print">
            <a:extLst>
              <a:ext uri="{28A0092B-C50C-407E-A947-70E740481C1C}">
                <a14:useLocalDpi xmlns:a14="http://schemas.microsoft.com/office/drawing/2010/main"/>
              </a:ext>
            </a:extLst>
          </a:blip>
          <a:srcRect/>
          <a:stretch/>
        </p:blipFill>
        <p:spPr>
          <a:xfrm>
            <a:off x="8211127" y="2574680"/>
            <a:ext cx="839799" cy="825017"/>
          </a:xfrm>
          <a:prstGeom prst="ellipse">
            <a:avLst/>
          </a:prstGeom>
        </p:spPr>
      </p:pic>
      <p:pic>
        <p:nvPicPr>
          <p:cNvPr id="9" name="Picture 8" descr="A picture containing drawing&#10;&#10;Description automatically generated">
            <a:extLst>
              <a:ext uri="{FF2B5EF4-FFF2-40B4-BE49-F238E27FC236}">
                <a16:creationId xmlns:a16="http://schemas.microsoft.com/office/drawing/2014/main" id="{A2BA4F06-1310-4A2C-A60B-130E9A143577}"/>
              </a:ext>
            </a:extLst>
          </p:cNvPr>
          <p:cNvPicPr>
            <a:picLocks noChangeAspect="1"/>
          </p:cNvPicPr>
          <p:nvPr/>
        </p:nvPicPr>
        <p:blipFill rotWithShape="1">
          <a:blip r:embed="rId8" cstate="print">
            <a:extLst>
              <a:ext uri="{28A0092B-C50C-407E-A947-70E740481C1C}">
                <a14:useLocalDpi xmlns:a14="http://schemas.microsoft.com/office/drawing/2010/main"/>
              </a:ext>
            </a:extLst>
          </a:blip>
          <a:srcRect l="7532" t="4151" r="5807" b="5650"/>
          <a:stretch/>
        </p:blipFill>
        <p:spPr>
          <a:xfrm>
            <a:off x="4067576" y="5446864"/>
            <a:ext cx="740537" cy="732849"/>
          </a:xfrm>
          <a:prstGeom prst="ellipse">
            <a:avLst/>
          </a:prstGeom>
        </p:spPr>
      </p:pic>
    </p:spTree>
    <p:extLst>
      <p:ext uri="{BB962C8B-B14F-4D97-AF65-F5344CB8AC3E}">
        <p14:creationId xmlns:p14="http://schemas.microsoft.com/office/powerpoint/2010/main" val="24499003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hape 114">
            <a:extLst>
              <a:ext uri="{FF2B5EF4-FFF2-40B4-BE49-F238E27FC236}">
                <a16:creationId xmlns:a16="http://schemas.microsoft.com/office/drawing/2014/main" id="{10E49C42-AB2F-4B41-9C46-E21E00F4F2E7}"/>
              </a:ext>
            </a:extLst>
          </p:cNvPr>
          <p:cNvSpPr/>
          <p:nvPr/>
        </p:nvSpPr>
        <p:spPr>
          <a:xfrm>
            <a:off x="796572" y="210401"/>
            <a:ext cx="7759105" cy="538608"/>
          </a:xfrm>
          <a:prstGeom prst="rect">
            <a:avLst/>
          </a:prstGeom>
          <a:noFill/>
          <a:ln>
            <a:noFill/>
          </a:ln>
        </p:spPr>
        <p:txBody>
          <a:bodyPr lIns="91425" tIns="45700" rIns="91425" bIns="45700" anchor="ctr"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What is “cancel culture?”</a:t>
            </a:r>
          </a:p>
        </p:txBody>
      </p:sp>
      <p:sp>
        <p:nvSpPr>
          <p:cNvPr id="6" name="Pentagon 20">
            <a:extLst>
              <a:ext uri="{FF2B5EF4-FFF2-40B4-BE49-F238E27FC236}">
                <a16:creationId xmlns:a16="http://schemas.microsoft.com/office/drawing/2014/main" id="{5447D65A-1AC5-426A-A9B2-AFAC312D17FF}"/>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8" name="Graphic 7" descr="Thought bubble">
            <a:extLst>
              <a:ext uri="{FF2B5EF4-FFF2-40B4-BE49-F238E27FC236}">
                <a16:creationId xmlns:a16="http://schemas.microsoft.com/office/drawing/2014/main" id="{11125807-5337-451E-812D-C3FB87E173F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796" y="181055"/>
            <a:ext cx="597300" cy="597300"/>
          </a:xfrm>
          <a:prstGeom prst="rect">
            <a:avLst/>
          </a:prstGeom>
        </p:spPr>
      </p:pic>
      <p:sp>
        <p:nvSpPr>
          <p:cNvPr id="9" name="Rectangle: Rounded Corners 7">
            <a:extLst>
              <a:ext uri="{FF2B5EF4-FFF2-40B4-BE49-F238E27FC236}">
                <a16:creationId xmlns:a16="http://schemas.microsoft.com/office/drawing/2014/main" id="{CA844DD2-8CE0-4CB3-889C-846EFA71978E}"/>
              </a:ext>
            </a:extLst>
          </p:cNvPr>
          <p:cNvSpPr/>
          <p:nvPr/>
        </p:nvSpPr>
        <p:spPr>
          <a:xfrm>
            <a:off x="376602" y="1146706"/>
            <a:ext cx="8390795" cy="895037"/>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latin typeface="Century Gothic" panose="020B0502020202020204" pitchFamily="34" charset="0"/>
                <a:ea typeface="Lato" panose="020F0502020204030203" pitchFamily="34" charset="0"/>
                <a:cs typeface="Lato" panose="020F0502020204030203" pitchFamily="34" charset="0"/>
              </a:rPr>
              <a:t>Partner talk (2-3 mins)</a:t>
            </a:r>
          </a:p>
          <a:p>
            <a:pPr algn="ctr"/>
            <a:r>
              <a:rPr lang="en-GB" sz="1600" dirty="0">
                <a:solidFill>
                  <a:schemeClr val="tx1"/>
                </a:solidFill>
                <a:latin typeface="Century Gothic" panose="020B0502020202020204" pitchFamily="34" charset="0"/>
                <a:ea typeface="Lato" panose="020F0502020204030203" pitchFamily="34" charset="0"/>
                <a:cs typeface="Lato" panose="020F0502020204030203" pitchFamily="34" charset="0"/>
              </a:rPr>
              <a:t>What would you do if someone that you followed or subscribed to online said something unkind, or something that you did not agree with?</a:t>
            </a:r>
          </a:p>
        </p:txBody>
      </p:sp>
      <p:sp>
        <p:nvSpPr>
          <p:cNvPr id="17" name="Rectangle: Rounded Corners 16">
            <a:extLst>
              <a:ext uri="{FF2B5EF4-FFF2-40B4-BE49-F238E27FC236}">
                <a16:creationId xmlns:a16="http://schemas.microsoft.com/office/drawing/2014/main" id="{5A438598-63D8-481C-A94D-6419351C35D9}"/>
              </a:ext>
            </a:extLst>
          </p:cNvPr>
          <p:cNvSpPr/>
          <p:nvPr/>
        </p:nvSpPr>
        <p:spPr>
          <a:xfrm>
            <a:off x="376602" y="2240033"/>
            <a:ext cx="4984538" cy="1652199"/>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a:ea typeface="Lato" panose="020F0502020204030203" pitchFamily="34" charset="0"/>
                <a:cs typeface="Century Gothic"/>
              </a:rPr>
              <a:t>It is up to you who’s content that you follow and give attention to. </a:t>
            </a:r>
            <a:r>
              <a:rPr lang="en-GB" sz="1600" b="1" dirty="0">
                <a:solidFill>
                  <a:schemeClr val="tx1"/>
                </a:solidFill>
                <a:latin typeface="Century Gothic"/>
                <a:ea typeface="Lato" panose="020F0502020204030203" pitchFamily="34" charset="0"/>
                <a:cs typeface="Century Gothic"/>
              </a:rPr>
              <a:t>If somebody says or does something, either online or in real life, you might decide to stop giving them attention.</a:t>
            </a:r>
            <a:r>
              <a:rPr lang="en-GB" sz="1600" dirty="0">
                <a:solidFill>
                  <a:schemeClr val="tx1"/>
                </a:solidFill>
                <a:latin typeface="Century Gothic"/>
                <a:ea typeface="Lato" panose="020F0502020204030203" pitchFamily="34" charset="0"/>
                <a:cs typeface="Century Gothic"/>
              </a:rPr>
              <a:t> This has been nicknamed </a:t>
            </a:r>
            <a:r>
              <a:rPr lang="en-GB" sz="1600" b="1" dirty="0">
                <a:solidFill>
                  <a:schemeClr val="tx1"/>
                </a:solidFill>
                <a:latin typeface="Century Gothic"/>
                <a:ea typeface="Lato" panose="020F0502020204030203" pitchFamily="34" charset="0"/>
                <a:cs typeface="Century Gothic"/>
              </a:rPr>
              <a:t>“cancelling.”</a:t>
            </a:r>
          </a:p>
        </p:txBody>
      </p:sp>
      <p:sp>
        <p:nvSpPr>
          <p:cNvPr id="21" name="Rectangle: Rounded Corners 33">
            <a:extLst>
              <a:ext uri="{FF2B5EF4-FFF2-40B4-BE49-F238E27FC236}">
                <a16:creationId xmlns:a16="http://schemas.microsoft.com/office/drawing/2014/main" id="{0DDFE1C3-FE17-49D2-AAB2-306F3EF4276A}"/>
              </a:ext>
            </a:extLst>
          </p:cNvPr>
          <p:cNvSpPr/>
          <p:nvPr/>
        </p:nvSpPr>
        <p:spPr>
          <a:xfrm>
            <a:off x="4572001" y="4095132"/>
            <a:ext cx="4195396" cy="2318193"/>
          </a:xfrm>
          <a:prstGeom prst="roundRect">
            <a:avLst/>
          </a:prstGeom>
          <a:solidFill>
            <a:schemeClr val="accent3"/>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While cancelling someone who you don’t want to support anymore is ok, </a:t>
            </a:r>
            <a:r>
              <a:rPr lang="en-GB" sz="1600" b="1" dirty="0">
                <a:solidFill>
                  <a:schemeClr val="tx1"/>
                </a:solidFill>
                <a:latin typeface="Century Gothic" panose="020B0502020202020204" pitchFamily="34" charset="0"/>
                <a:ea typeface="Century Gothic"/>
                <a:cs typeface="Century Gothic"/>
                <a:sym typeface="Century Gothic"/>
              </a:rPr>
              <a:t>“cancel culture” refers to something a bit different-</a:t>
            </a:r>
            <a:r>
              <a:rPr lang="en-GB" sz="1600" dirty="0">
                <a:solidFill>
                  <a:schemeClr val="tx1"/>
                </a:solidFill>
                <a:latin typeface="Century Gothic" panose="020B0502020202020204" pitchFamily="34" charset="0"/>
                <a:ea typeface="Century Gothic"/>
                <a:cs typeface="Century Gothic"/>
                <a:sym typeface="Century Gothic"/>
              </a:rPr>
              <a:t> it’s a call to have the </a:t>
            </a:r>
            <a:r>
              <a:rPr lang="en-GB" sz="1600" b="1" dirty="0">
                <a:solidFill>
                  <a:schemeClr val="tx1"/>
                </a:solidFill>
                <a:latin typeface="Century Gothic" panose="020B0502020202020204" pitchFamily="34" charset="0"/>
                <a:ea typeface="Century Gothic"/>
                <a:cs typeface="Century Gothic"/>
                <a:sym typeface="Century Gothic"/>
              </a:rPr>
              <a:t>offender banned, fired and their reputation destroyed</a:t>
            </a:r>
            <a:r>
              <a:rPr lang="en-GB" sz="1600" dirty="0">
                <a:solidFill>
                  <a:schemeClr val="tx1"/>
                </a:solidFill>
                <a:latin typeface="Century Gothic" panose="020B0502020202020204" pitchFamily="34" charset="0"/>
                <a:ea typeface="Century Gothic"/>
                <a:cs typeface="Century Gothic"/>
                <a:sym typeface="Century Gothic"/>
              </a:rPr>
              <a:t>. In short, it’s the call for them, as people, to be “cancelled” by everybody.</a:t>
            </a:r>
            <a:endParaRPr lang="en-GB" sz="1600" b="1" dirty="0">
              <a:solidFill>
                <a:schemeClr val="tx1"/>
              </a:solidFill>
              <a:latin typeface="Century Gothic" panose="020B0502020202020204" pitchFamily="34" charset="0"/>
              <a:ea typeface="Century Gothic"/>
              <a:cs typeface="Century Gothic"/>
              <a:sym typeface="Century Gothic"/>
            </a:endParaRPr>
          </a:p>
        </p:txBody>
      </p:sp>
      <p:pic>
        <p:nvPicPr>
          <p:cNvPr id="28" name="Picture 2" descr="Cancel Culture' Comes to Science - WSJ">
            <a:extLst>
              <a:ext uri="{FF2B5EF4-FFF2-40B4-BE49-F238E27FC236}">
                <a16:creationId xmlns:a16="http://schemas.microsoft.com/office/drawing/2014/main" id="{FEA4B8B0-819E-4751-AE5C-9860A82865F3}"/>
              </a:ext>
            </a:extLst>
          </p:cNvPr>
          <p:cNvPicPr>
            <a:picLocks noChangeAspect="1" noChangeArrowheads="1"/>
          </p:cNvPicPr>
          <p:nvPr/>
        </p:nvPicPr>
        <p:blipFill rotWithShape="1">
          <a:blip r:embed="rId5" cstate="print">
            <a:extLst>
              <a:ext uri="{28A0092B-C50C-407E-A947-70E740481C1C}">
                <a14:useLocalDpi xmlns:a14="http://schemas.microsoft.com/office/drawing/2010/main"/>
              </a:ext>
            </a:extLst>
          </a:blip>
          <a:srcRect r="4954"/>
          <a:stretch/>
        </p:blipFill>
        <p:spPr bwMode="auto">
          <a:xfrm>
            <a:off x="376603" y="4101321"/>
            <a:ext cx="4020034" cy="2379151"/>
          </a:xfrm>
          <a:prstGeom prst="rect">
            <a:avLst/>
          </a:prstGeom>
          <a:noFill/>
          <a:extLst>
            <a:ext uri="{909E8E84-426E-40DD-AFC4-6F175D3DCCD1}">
              <a14:hiddenFill xmlns:a14="http://schemas.microsoft.com/office/drawing/2010/main">
                <a:solidFill>
                  <a:srgbClr val="FFFFFF"/>
                </a:solidFill>
              </a14:hiddenFill>
            </a:ext>
          </a:extLst>
        </p:spPr>
      </p:pic>
      <p:pic>
        <p:nvPicPr>
          <p:cNvPr id="30" name="Picture 29">
            <a:extLst>
              <a:ext uri="{FF2B5EF4-FFF2-40B4-BE49-F238E27FC236}">
                <a16:creationId xmlns:a16="http://schemas.microsoft.com/office/drawing/2014/main" id="{F2585DE7-1639-42E7-BBC3-733795FE827E}"/>
              </a:ext>
            </a:extLst>
          </p:cNvPr>
          <p:cNvPicPr>
            <a:picLocks noChangeAspect="1"/>
          </p:cNvPicPr>
          <p:nvPr/>
        </p:nvPicPr>
        <p:blipFill rotWithShape="1">
          <a:blip r:embed="rId6"/>
          <a:srcRect b="15924"/>
          <a:stretch/>
        </p:blipFill>
        <p:spPr>
          <a:xfrm>
            <a:off x="5553616" y="2240033"/>
            <a:ext cx="3213781" cy="1652199"/>
          </a:xfrm>
          <a:prstGeom prst="rect">
            <a:avLst/>
          </a:prstGeom>
        </p:spPr>
      </p:pic>
    </p:spTree>
    <p:extLst>
      <p:ext uri="{BB962C8B-B14F-4D97-AF65-F5344CB8AC3E}">
        <p14:creationId xmlns:p14="http://schemas.microsoft.com/office/powerpoint/2010/main" val="22004439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par>
                                <p:cTn id="8" presetID="10" presetClass="entr" presetSubtype="0" fill="hold" nodeType="withEffect">
                                  <p:stCondLst>
                                    <p:cond delay="0"/>
                                  </p:stCondLst>
                                  <p:childTnLst>
                                    <p:set>
                                      <p:cBhvr>
                                        <p:cTn id="9" dur="1" fill="hold">
                                          <p:stCondLst>
                                            <p:cond delay="0"/>
                                          </p:stCondLst>
                                        </p:cTn>
                                        <p:tgtEl>
                                          <p:spTgt spid="30"/>
                                        </p:tgtEl>
                                        <p:attrNameLst>
                                          <p:attrName>style.visibility</p:attrName>
                                        </p:attrNameLst>
                                      </p:cBhvr>
                                      <p:to>
                                        <p:strVal val="visible"/>
                                      </p:to>
                                    </p:set>
                                    <p:animEffect transition="in" filter="fade">
                                      <p:cBhvr>
                                        <p:cTn id="10" dur="500"/>
                                        <p:tgtEl>
                                          <p:spTgt spid="30"/>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28"/>
                                        </p:tgtEl>
                                        <p:attrNameLst>
                                          <p:attrName>style.visibility</p:attrName>
                                        </p:attrNameLst>
                                      </p:cBhvr>
                                      <p:to>
                                        <p:strVal val="visible"/>
                                      </p:to>
                                    </p:set>
                                    <p:animEffect transition="in" filter="fade">
                                      <p:cBhvr>
                                        <p:cTn id="15" dur="500"/>
                                        <p:tgtEl>
                                          <p:spTgt spid="28"/>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21"/>
                                        </p:tgtEl>
                                        <p:attrNameLst>
                                          <p:attrName>style.visibility</p:attrName>
                                        </p:attrNameLst>
                                      </p:cBhvr>
                                      <p:to>
                                        <p:strVal val="visible"/>
                                      </p:to>
                                    </p:set>
                                    <p:animEffect transition="in" filter="fade">
                                      <p:cBhvr>
                                        <p:cTn id="18"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21"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6B1284D5-20EE-4756-98FA-D38588B33927}"/>
              </a:ext>
            </a:extLst>
          </p:cNvPr>
          <p:cNvSpPr>
            <a:spLocks noGrp="1"/>
          </p:cNvSpPr>
          <p:nvPr>
            <p:ph type="body" sz="quarter" idx="17"/>
          </p:nvPr>
        </p:nvSpPr>
        <p:spPr>
          <a:xfrm>
            <a:off x="374570" y="4053554"/>
            <a:ext cx="1713600" cy="1108800"/>
          </a:xfrm>
        </p:spPr>
        <p:txBody>
          <a:bodyPr/>
          <a:lstStyle/>
          <a:p>
            <a:r>
              <a:rPr lang="en-GB" dirty="0"/>
              <a:t>Gone too far?</a:t>
            </a:r>
          </a:p>
        </p:txBody>
      </p:sp>
      <p:sp>
        <p:nvSpPr>
          <p:cNvPr id="3" name="Text Placeholder 2">
            <a:extLst>
              <a:ext uri="{FF2B5EF4-FFF2-40B4-BE49-F238E27FC236}">
                <a16:creationId xmlns:a16="http://schemas.microsoft.com/office/drawing/2014/main" id="{494091B2-5607-4600-97C1-CEC3F0370156}"/>
              </a:ext>
            </a:extLst>
          </p:cNvPr>
          <p:cNvSpPr>
            <a:spLocks noGrp="1"/>
          </p:cNvSpPr>
          <p:nvPr>
            <p:ph type="body" sz="quarter" idx="13"/>
          </p:nvPr>
        </p:nvSpPr>
        <p:spPr/>
        <p:txBody>
          <a:bodyPr/>
          <a:lstStyle/>
          <a:p>
            <a:r>
              <a:rPr lang="en-GB" dirty="0"/>
              <a:t>Starter: </a:t>
            </a:r>
          </a:p>
          <a:p>
            <a:r>
              <a:rPr lang="en-GB" dirty="0"/>
              <a:t>What’s social media for?</a:t>
            </a:r>
          </a:p>
        </p:txBody>
      </p:sp>
      <p:sp>
        <p:nvSpPr>
          <p:cNvPr id="4" name="Text Placeholder 3">
            <a:extLst>
              <a:ext uri="{FF2B5EF4-FFF2-40B4-BE49-F238E27FC236}">
                <a16:creationId xmlns:a16="http://schemas.microsoft.com/office/drawing/2014/main" id="{BE61738C-589D-42BA-A2CD-7AC797220AE8}"/>
              </a:ext>
            </a:extLst>
          </p:cNvPr>
          <p:cNvSpPr>
            <a:spLocks noGrp="1"/>
          </p:cNvSpPr>
          <p:nvPr>
            <p:ph type="body" sz="quarter" idx="14"/>
          </p:nvPr>
        </p:nvSpPr>
        <p:spPr>
          <a:xfrm>
            <a:off x="4952446" y="1359022"/>
            <a:ext cx="2125221" cy="1224000"/>
          </a:xfrm>
          <a:solidFill>
            <a:schemeClr val="bg1"/>
          </a:solidFill>
        </p:spPr>
        <p:txBody>
          <a:bodyPr/>
          <a:lstStyle/>
          <a:p>
            <a:r>
              <a:rPr lang="en-GB" dirty="0"/>
              <a:t>What is “cancel culture?”</a:t>
            </a:r>
          </a:p>
        </p:txBody>
      </p:sp>
      <p:sp>
        <p:nvSpPr>
          <p:cNvPr id="5" name="Text Placeholder 4">
            <a:extLst>
              <a:ext uri="{FF2B5EF4-FFF2-40B4-BE49-F238E27FC236}">
                <a16:creationId xmlns:a16="http://schemas.microsoft.com/office/drawing/2014/main" id="{67FCC9CB-CEE9-40CA-A60C-712F495F600B}"/>
              </a:ext>
            </a:extLst>
          </p:cNvPr>
          <p:cNvSpPr>
            <a:spLocks noGrp="1"/>
          </p:cNvSpPr>
          <p:nvPr>
            <p:ph type="body" sz="quarter" idx="15"/>
          </p:nvPr>
        </p:nvSpPr>
        <p:spPr>
          <a:xfrm>
            <a:off x="6721626" y="2941471"/>
            <a:ext cx="1713600" cy="1108800"/>
          </a:xfrm>
          <a:solidFill>
            <a:schemeClr val="accent5"/>
          </a:solidFill>
        </p:spPr>
        <p:txBody>
          <a:bodyPr/>
          <a:lstStyle/>
          <a:p>
            <a:r>
              <a:rPr lang="en-GB" dirty="0"/>
              <a:t>Why are we talking about this?</a:t>
            </a:r>
          </a:p>
        </p:txBody>
      </p:sp>
      <p:sp>
        <p:nvSpPr>
          <p:cNvPr id="6" name="Text Placeholder 5">
            <a:extLst>
              <a:ext uri="{FF2B5EF4-FFF2-40B4-BE49-F238E27FC236}">
                <a16:creationId xmlns:a16="http://schemas.microsoft.com/office/drawing/2014/main" id="{DFE4217A-A6F1-4C42-8576-AE5299D46599}"/>
              </a:ext>
            </a:extLst>
          </p:cNvPr>
          <p:cNvSpPr>
            <a:spLocks noGrp="1"/>
          </p:cNvSpPr>
          <p:nvPr>
            <p:ph type="body" sz="quarter" idx="16"/>
          </p:nvPr>
        </p:nvSpPr>
        <p:spPr>
          <a:xfrm>
            <a:off x="3248526" y="3052426"/>
            <a:ext cx="2125221" cy="1224000"/>
          </a:xfrm>
        </p:spPr>
        <p:txBody>
          <a:bodyPr anchor="ctr"/>
          <a:lstStyle/>
          <a:p>
            <a:r>
              <a:rPr lang="en-GB" dirty="0"/>
              <a:t>Should they be cancelled?</a:t>
            </a:r>
          </a:p>
        </p:txBody>
      </p:sp>
      <p:sp>
        <p:nvSpPr>
          <p:cNvPr id="7" name="Text Placeholder 6">
            <a:extLst>
              <a:ext uri="{FF2B5EF4-FFF2-40B4-BE49-F238E27FC236}">
                <a16:creationId xmlns:a16="http://schemas.microsoft.com/office/drawing/2014/main" id="{A80B6ACC-7624-4A15-87A5-FFF46A3466F7}"/>
              </a:ext>
            </a:extLst>
          </p:cNvPr>
          <p:cNvSpPr>
            <a:spLocks noGrp="1"/>
          </p:cNvSpPr>
          <p:nvPr>
            <p:ph type="body" sz="quarter" idx="18"/>
          </p:nvPr>
        </p:nvSpPr>
        <p:spPr>
          <a:xfrm>
            <a:off x="2154122" y="5162354"/>
            <a:ext cx="2068489" cy="1224000"/>
          </a:xfrm>
        </p:spPr>
        <p:txBody>
          <a:bodyPr/>
          <a:lstStyle/>
          <a:p>
            <a:r>
              <a:rPr lang="en-GB" dirty="0"/>
              <a:t>Agree or disagree?</a:t>
            </a:r>
          </a:p>
        </p:txBody>
      </p:sp>
      <p:sp>
        <p:nvSpPr>
          <p:cNvPr id="8" name="Text Placeholder 7">
            <a:extLst>
              <a:ext uri="{FF2B5EF4-FFF2-40B4-BE49-F238E27FC236}">
                <a16:creationId xmlns:a16="http://schemas.microsoft.com/office/drawing/2014/main" id="{2E279C04-E88D-4817-BC1B-82D4283C38DE}"/>
              </a:ext>
            </a:extLst>
          </p:cNvPr>
          <p:cNvSpPr>
            <a:spLocks noGrp="1"/>
          </p:cNvSpPr>
          <p:nvPr>
            <p:ph type="body" sz="quarter" idx="19"/>
          </p:nvPr>
        </p:nvSpPr>
        <p:spPr/>
        <p:txBody>
          <a:bodyPr/>
          <a:lstStyle/>
          <a:p>
            <a:r>
              <a:rPr lang="en-GB" dirty="0"/>
              <a:t>Vote!</a:t>
            </a:r>
          </a:p>
        </p:txBody>
      </p:sp>
      <p:pic>
        <p:nvPicPr>
          <p:cNvPr id="10" name="Picture 9" descr="A picture containing drawing&#10;&#10;Description automatically generated">
            <a:extLst>
              <a:ext uri="{FF2B5EF4-FFF2-40B4-BE49-F238E27FC236}">
                <a16:creationId xmlns:a16="http://schemas.microsoft.com/office/drawing/2014/main" id="{616FB302-CF57-441A-B871-CA8401FF9887}"/>
              </a:ext>
            </a:extLst>
          </p:cNvPr>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5169091" y="3196401"/>
            <a:ext cx="753813" cy="818541"/>
          </a:xfrm>
          <a:prstGeom prst="ellipse">
            <a:avLst/>
          </a:prstGeom>
        </p:spPr>
      </p:pic>
      <p:pic>
        <p:nvPicPr>
          <p:cNvPr id="16" name="Picture 15" descr="A picture containing drawing&#10;&#10;Description automatically generated">
            <a:extLst>
              <a:ext uri="{FF2B5EF4-FFF2-40B4-BE49-F238E27FC236}">
                <a16:creationId xmlns:a16="http://schemas.microsoft.com/office/drawing/2014/main" id="{0FF15E16-FEC0-4141-9B5D-C513877089FB}"/>
              </a:ext>
            </a:extLst>
          </p:cNvPr>
          <p:cNvPicPr>
            <a:picLocks noChangeAspect="1"/>
          </p:cNvPicPr>
          <p:nvPr/>
        </p:nvPicPr>
        <p:blipFill rotWithShape="1">
          <a:blip r:embed="rId4" cstate="print">
            <a:extLst>
              <a:ext uri="{28A0092B-C50C-407E-A947-70E740481C1C}">
                <a14:useLocalDpi xmlns:a14="http://schemas.microsoft.com/office/drawing/2010/main"/>
              </a:ext>
            </a:extLst>
          </a:blip>
          <a:srcRect/>
          <a:stretch/>
        </p:blipFill>
        <p:spPr>
          <a:xfrm>
            <a:off x="6891538" y="1526416"/>
            <a:ext cx="706760" cy="694167"/>
          </a:xfrm>
          <a:prstGeom prst="ellipse">
            <a:avLst/>
          </a:prstGeom>
        </p:spPr>
      </p:pic>
      <p:pic>
        <p:nvPicPr>
          <p:cNvPr id="20" name="Picture 19" descr="A picture containing drawing&#10;&#10;Description automatically generated">
            <a:extLst>
              <a:ext uri="{FF2B5EF4-FFF2-40B4-BE49-F238E27FC236}">
                <a16:creationId xmlns:a16="http://schemas.microsoft.com/office/drawing/2014/main" id="{0AC88E08-AE2B-4ACC-8AD5-761C23DE1354}"/>
              </a:ext>
            </a:extLst>
          </p:cNvPr>
          <p:cNvPicPr>
            <a:picLocks noChangeAspect="1"/>
          </p:cNvPicPr>
          <p:nvPr/>
        </p:nvPicPr>
        <p:blipFill rotWithShape="1">
          <a:blip r:embed="rId5" cstate="print">
            <a:extLst>
              <a:ext uri="{28A0092B-C50C-407E-A947-70E740481C1C}">
                <a14:useLocalDpi xmlns:a14="http://schemas.microsoft.com/office/drawing/2010/main"/>
              </a:ext>
            </a:extLst>
          </a:blip>
          <a:srcRect/>
          <a:stretch/>
        </p:blipFill>
        <p:spPr>
          <a:xfrm>
            <a:off x="1816980" y="3768435"/>
            <a:ext cx="739344" cy="737863"/>
          </a:xfrm>
          <a:prstGeom prst="ellipse">
            <a:avLst/>
          </a:prstGeom>
        </p:spPr>
      </p:pic>
      <p:pic>
        <p:nvPicPr>
          <p:cNvPr id="22" name="Picture 21" descr="A picture containing drawing&#10;&#10;Description automatically generated">
            <a:extLst>
              <a:ext uri="{FF2B5EF4-FFF2-40B4-BE49-F238E27FC236}">
                <a16:creationId xmlns:a16="http://schemas.microsoft.com/office/drawing/2014/main" id="{F0DE45B0-DCCF-466A-AF26-FE35D25FFC01}"/>
              </a:ext>
            </a:extLst>
          </p:cNvPr>
          <p:cNvPicPr>
            <a:picLocks noChangeAspect="1"/>
          </p:cNvPicPr>
          <p:nvPr/>
        </p:nvPicPr>
        <p:blipFill rotWithShape="1">
          <a:blip r:embed="rId6" cstate="print">
            <a:extLst>
              <a:ext uri="{28A0092B-C50C-407E-A947-70E740481C1C}">
                <a14:useLocalDpi xmlns:a14="http://schemas.microsoft.com/office/drawing/2010/main"/>
              </a:ext>
            </a:extLst>
          </a:blip>
          <a:srcRect/>
          <a:stretch/>
        </p:blipFill>
        <p:spPr>
          <a:xfrm>
            <a:off x="3398715" y="1186330"/>
            <a:ext cx="840541" cy="799179"/>
          </a:xfrm>
          <a:prstGeom prst="ellipse">
            <a:avLst/>
          </a:prstGeom>
        </p:spPr>
      </p:pic>
      <p:pic>
        <p:nvPicPr>
          <p:cNvPr id="24" name="Picture 23" descr="A picture containing drawing&#10;&#10;Description automatically generated">
            <a:extLst>
              <a:ext uri="{FF2B5EF4-FFF2-40B4-BE49-F238E27FC236}">
                <a16:creationId xmlns:a16="http://schemas.microsoft.com/office/drawing/2014/main" id="{535C7949-F4DE-4F45-ADFB-AA1373BF383F}"/>
              </a:ext>
            </a:extLst>
          </p:cNvPr>
          <p:cNvPicPr>
            <a:picLocks noChangeAspect="1"/>
          </p:cNvPicPr>
          <p:nvPr/>
        </p:nvPicPr>
        <p:blipFill rotWithShape="1">
          <a:blip r:embed="rId7" cstate="print">
            <a:extLst>
              <a:ext uri="{28A0092B-C50C-407E-A947-70E740481C1C}">
                <a14:useLocalDpi xmlns:a14="http://schemas.microsoft.com/office/drawing/2010/main"/>
              </a:ext>
            </a:extLst>
          </a:blip>
          <a:srcRect/>
          <a:stretch/>
        </p:blipFill>
        <p:spPr>
          <a:xfrm>
            <a:off x="8211127" y="2574680"/>
            <a:ext cx="839799" cy="825017"/>
          </a:xfrm>
          <a:prstGeom prst="ellipse">
            <a:avLst/>
          </a:prstGeom>
        </p:spPr>
      </p:pic>
      <p:pic>
        <p:nvPicPr>
          <p:cNvPr id="9" name="Picture 8" descr="A picture containing drawing&#10;&#10;Description automatically generated">
            <a:extLst>
              <a:ext uri="{FF2B5EF4-FFF2-40B4-BE49-F238E27FC236}">
                <a16:creationId xmlns:a16="http://schemas.microsoft.com/office/drawing/2014/main" id="{A51070F2-A6D1-454A-AC64-BD86C323FEB2}"/>
              </a:ext>
            </a:extLst>
          </p:cNvPr>
          <p:cNvPicPr>
            <a:picLocks noChangeAspect="1"/>
          </p:cNvPicPr>
          <p:nvPr/>
        </p:nvPicPr>
        <p:blipFill rotWithShape="1">
          <a:blip r:embed="rId8" cstate="print">
            <a:extLst>
              <a:ext uri="{28A0092B-C50C-407E-A947-70E740481C1C}">
                <a14:useLocalDpi xmlns:a14="http://schemas.microsoft.com/office/drawing/2010/main"/>
              </a:ext>
            </a:extLst>
          </a:blip>
          <a:srcRect l="7532" t="4151" r="5807" b="5650"/>
          <a:stretch/>
        </p:blipFill>
        <p:spPr>
          <a:xfrm>
            <a:off x="4067576" y="5446864"/>
            <a:ext cx="740537" cy="732849"/>
          </a:xfrm>
          <a:prstGeom prst="ellipse">
            <a:avLst/>
          </a:prstGeom>
        </p:spPr>
      </p:pic>
    </p:spTree>
    <p:extLst>
      <p:ext uri="{BB962C8B-B14F-4D97-AF65-F5344CB8AC3E}">
        <p14:creationId xmlns:p14="http://schemas.microsoft.com/office/powerpoint/2010/main" val="26253990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532800FF-DBF5-4C20-B37B-B875059C162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a:ext>
            </a:extLst>
          </a:blip>
          <a:srcRect l="20055" r="9662"/>
          <a:stretch/>
        </p:blipFill>
        <p:spPr>
          <a:xfrm>
            <a:off x="6795" y="995217"/>
            <a:ext cx="9137205" cy="5752128"/>
          </a:xfrm>
          <a:prstGeom prst="rect">
            <a:avLst/>
          </a:prstGeom>
        </p:spPr>
      </p:pic>
      <p:sp>
        <p:nvSpPr>
          <p:cNvPr id="2" name="Shape 114">
            <a:extLst>
              <a:ext uri="{FF2B5EF4-FFF2-40B4-BE49-F238E27FC236}">
                <a16:creationId xmlns:a16="http://schemas.microsoft.com/office/drawing/2014/main" id="{F28F4E71-278B-4838-948A-9AADDC88E7B5}"/>
              </a:ext>
            </a:extLst>
          </p:cNvPr>
          <p:cNvSpPr/>
          <p:nvPr/>
        </p:nvSpPr>
        <p:spPr>
          <a:xfrm>
            <a:off x="796573" y="22069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Why are we talking about this?</a:t>
            </a:r>
          </a:p>
        </p:txBody>
      </p:sp>
      <p:sp>
        <p:nvSpPr>
          <p:cNvPr id="3" name="Pentagon 20">
            <a:extLst>
              <a:ext uri="{FF2B5EF4-FFF2-40B4-BE49-F238E27FC236}">
                <a16:creationId xmlns:a16="http://schemas.microsoft.com/office/drawing/2014/main" id="{8EAFFD43-80A7-4783-B882-A0581556587A}"/>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4" name="Graphic 3" descr="Thought bubble">
            <a:extLst>
              <a:ext uri="{FF2B5EF4-FFF2-40B4-BE49-F238E27FC236}">
                <a16:creationId xmlns:a16="http://schemas.microsoft.com/office/drawing/2014/main" id="{FFD9A756-2E74-4EEA-9E22-DEC155EB6392}"/>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6796" y="181055"/>
            <a:ext cx="597300" cy="597300"/>
          </a:xfrm>
          <a:prstGeom prst="rect">
            <a:avLst/>
          </a:prstGeom>
        </p:spPr>
      </p:pic>
      <p:sp>
        <p:nvSpPr>
          <p:cNvPr id="12" name="Rectangle: Rounded Corners 11">
            <a:extLst>
              <a:ext uri="{FF2B5EF4-FFF2-40B4-BE49-F238E27FC236}">
                <a16:creationId xmlns:a16="http://schemas.microsoft.com/office/drawing/2014/main" id="{B46D62F2-0E17-4C63-8306-84B7FDE511A0}"/>
              </a:ext>
            </a:extLst>
          </p:cNvPr>
          <p:cNvSpPr/>
          <p:nvPr/>
        </p:nvSpPr>
        <p:spPr>
          <a:xfrm>
            <a:off x="381323" y="1257825"/>
            <a:ext cx="4859417" cy="1642518"/>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a:ea typeface="Lato" panose="020F0502020204030203" pitchFamily="34" charset="0"/>
                <a:cs typeface="Century Gothic"/>
              </a:rPr>
              <a:t>With more than </a:t>
            </a:r>
            <a:r>
              <a:rPr lang="en-GB" sz="1600" b="1" dirty="0">
                <a:solidFill>
                  <a:schemeClr val="tx1"/>
                </a:solidFill>
                <a:latin typeface="Century Gothic"/>
                <a:ea typeface="Lato" panose="020F0502020204030203" pitchFamily="34" charset="0"/>
                <a:cs typeface="Century Gothic"/>
              </a:rPr>
              <a:t>3.8 billion people on social media around the world</a:t>
            </a:r>
            <a:r>
              <a:rPr lang="en-GB" sz="1600" dirty="0">
                <a:solidFill>
                  <a:schemeClr val="tx1"/>
                </a:solidFill>
                <a:latin typeface="Century Gothic"/>
                <a:ea typeface="Lato" panose="020F0502020204030203" pitchFamily="34" charset="0"/>
                <a:cs typeface="Century Gothic"/>
              </a:rPr>
              <a:t>, it’s not surprising that the internet is the starting place for many “cancellations” of people.</a:t>
            </a:r>
          </a:p>
        </p:txBody>
      </p:sp>
      <p:sp>
        <p:nvSpPr>
          <p:cNvPr id="13" name="Rectangle: Rounded Corners 12">
            <a:extLst>
              <a:ext uri="{FF2B5EF4-FFF2-40B4-BE49-F238E27FC236}">
                <a16:creationId xmlns:a16="http://schemas.microsoft.com/office/drawing/2014/main" id="{5456B996-3CEA-4894-9291-0B885AB6D4D6}"/>
              </a:ext>
            </a:extLst>
          </p:cNvPr>
          <p:cNvSpPr/>
          <p:nvPr/>
        </p:nvSpPr>
        <p:spPr>
          <a:xfrm>
            <a:off x="3829956" y="3346958"/>
            <a:ext cx="4859417" cy="1642518"/>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a:ea typeface="Lato" panose="020F0502020204030203" pitchFamily="34" charset="0"/>
                <a:cs typeface="Century Gothic"/>
              </a:rPr>
              <a:t>But is </a:t>
            </a:r>
            <a:r>
              <a:rPr lang="en-GB" sz="1600" b="1" dirty="0">
                <a:solidFill>
                  <a:schemeClr val="tx1"/>
                </a:solidFill>
                <a:latin typeface="Century Gothic"/>
                <a:ea typeface="Lato" panose="020F0502020204030203" pitchFamily="34" charset="0"/>
                <a:cs typeface="Century Gothic"/>
              </a:rPr>
              <a:t>“cancelling” the right way to go about things? </a:t>
            </a:r>
            <a:r>
              <a:rPr lang="en-GB" sz="1600" dirty="0">
                <a:solidFill>
                  <a:schemeClr val="tx1"/>
                </a:solidFill>
                <a:latin typeface="Century Gothic"/>
                <a:ea typeface="Lato" panose="020F0502020204030203" pitchFamily="34" charset="0"/>
                <a:cs typeface="Century Gothic"/>
              </a:rPr>
              <a:t>Or has “cancel culture” turned into something much </a:t>
            </a:r>
            <a:r>
              <a:rPr lang="en-GB" sz="1600" b="1" dirty="0">
                <a:solidFill>
                  <a:schemeClr val="tx1"/>
                </a:solidFill>
                <a:latin typeface="Century Gothic"/>
                <a:ea typeface="Lato" panose="020F0502020204030203" pitchFamily="34" charset="0"/>
                <a:cs typeface="Century Gothic"/>
              </a:rPr>
              <a:t>more dangerous</a:t>
            </a:r>
            <a:r>
              <a:rPr lang="en-GB" sz="1600" dirty="0">
                <a:solidFill>
                  <a:schemeClr val="tx1"/>
                </a:solidFill>
                <a:latin typeface="Century Gothic"/>
                <a:ea typeface="Lato" panose="020F0502020204030203" pitchFamily="34" charset="0"/>
                <a:cs typeface="Century Gothic"/>
              </a:rPr>
              <a:t>? This is what you will be discussing today.</a:t>
            </a:r>
          </a:p>
        </p:txBody>
      </p:sp>
      <p:sp>
        <p:nvSpPr>
          <p:cNvPr id="14" name="Rectangle: Rounded Corners 7">
            <a:extLst>
              <a:ext uri="{FF2B5EF4-FFF2-40B4-BE49-F238E27FC236}">
                <a16:creationId xmlns:a16="http://schemas.microsoft.com/office/drawing/2014/main" id="{534FFFEE-7A35-4E58-BE38-67194B11AE44}"/>
              </a:ext>
            </a:extLst>
          </p:cNvPr>
          <p:cNvSpPr/>
          <p:nvPr/>
        </p:nvSpPr>
        <p:spPr>
          <a:xfrm>
            <a:off x="373845" y="5436091"/>
            <a:ext cx="8315528" cy="1014813"/>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latin typeface="Century Gothic" panose="020B0502020202020204" pitchFamily="34" charset="0"/>
                <a:ea typeface="Lato" panose="020F0502020204030203" pitchFamily="34" charset="0"/>
                <a:cs typeface="Lato" panose="020F0502020204030203" pitchFamily="34" charset="0"/>
              </a:rPr>
              <a:t>Partner talk (2-3 mins)</a:t>
            </a:r>
          </a:p>
          <a:p>
            <a:pPr algn="ctr"/>
            <a:r>
              <a:rPr lang="en-GB" sz="1600" dirty="0">
                <a:solidFill>
                  <a:schemeClr val="tx1"/>
                </a:solidFill>
                <a:latin typeface="Century Gothic" panose="020B0502020202020204" pitchFamily="34" charset="0"/>
                <a:ea typeface="Lato" panose="020F0502020204030203" pitchFamily="34" charset="0"/>
                <a:cs typeface="Lato" panose="020F0502020204030203" pitchFamily="34" charset="0"/>
              </a:rPr>
              <a:t>What are your first thoughts about this topic? Do you think that “cancel culture” is a good thing or a bad thing?</a:t>
            </a:r>
          </a:p>
        </p:txBody>
      </p:sp>
      <p:pic>
        <p:nvPicPr>
          <p:cNvPr id="5" name="Picture 4">
            <a:extLst>
              <a:ext uri="{FF2B5EF4-FFF2-40B4-BE49-F238E27FC236}">
                <a16:creationId xmlns:a16="http://schemas.microsoft.com/office/drawing/2014/main" id="{CA9E0E8F-3AA8-452F-9005-662495103501}"/>
              </a:ext>
            </a:extLst>
          </p:cNvPr>
          <p:cNvPicPr>
            <a:picLocks noChangeAspect="1"/>
          </p:cNvPicPr>
          <p:nvPr/>
        </p:nvPicPr>
        <p:blipFill rotWithShape="1">
          <a:blip r:embed="rId6"/>
          <a:srcRect l="6652" t="-29" r="5898" b="29"/>
          <a:stretch/>
        </p:blipFill>
        <p:spPr>
          <a:xfrm>
            <a:off x="381323" y="3295053"/>
            <a:ext cx="3092733" cy="1646011"/>
          </a:xfrm>
          <a:prstGeom prst="rect">
            <a:avLst/>
          </a:prstGeom>
        </p:spPr>
      </p:pic>
      <p:pic>
        <p:nvPicPr>
          <p:cNvPr id="6" name="Picture 2" descr="Cancel culture - stop cancelling us - MindMate">
            <a:extLst>
              <a:ext uri="{FF2B5EF4-FFF2-40B4-BE49-F238E27FC236}">
                <a16:creationId xmlns:a16="http://schemas.microsoft.com/office/drawing/2014/main" id="{CE625363-D999-44DD-9416-1121E044BB29}"/>
              </a:ext>
            </a:extLst>
          </p:cNvPr>
          <p:cNvPicPr>
            <a:picLocks noChangeAspect="1" noChangeArrowheads="1"/>
          </p:cNvPicPr>
          <p:nvPr/>
        </p:nvPicPr>
        <p:blipFill rotWithShape="1">
          <a:blip r:embed="rId7">
            <a:duotone>
              <a:prstClr val="black"/>
              <a:schemeClr val="tx2">
                <a:tint val="45000"/>
                <a:satMod val="400000"/>
              </a:schemeClr>
            </a:duotone>
            <a:extLst>
              <a:ext uri="{28A0092B-C50C-407E-A947-70E740481C1C}">
                <a14:useLocalDpi xmlns:a14="http://schemas.microsoft.com/office/drawing/2010/main" val="0"/>
              </a:ext>
            </a:extLst>
          </a:blip>
          <a:srcRect l="13596" t="-657" r="5501" b="657"/>
          <a:stretch/>
        </p:blipFill>
        <p:spPr bwMode="auto">
          <a:xfrm>
            <a:off x="5670257" y="1205920"/>
            <a:ext cx="3044226" cy="18814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631992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500"/>
                                        <p:tgtEl>
                                          <p:spTgt spid="13"/>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fade">
                                      <p:cBhvr>
                                        <p:cTn id="15"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6B1284D5-20EE-4756-98FA-D38588B33927}"/>
              </a:ext>
            </a:extLst>
          </p:cNvPr>
          <p:cNvSpPr>
            <a:spLocks noGrp="1"/>
          </p:cNvSpPr>
          <p:nvPr>
            <p:ph type="body" sz="quarter" idx="17"/>
          </p:nvPr>
        </p:nvSpPr>
        <p:spPr>
          <a:xfrm>
            <a:off x="374570" y="4053554"/>
            <a:ext cx="1713600" cy="1108800"/>
          </a:xfrm>
        </p:spPr>
        <p:txBody>
          <a:bodyPr/>
          <a:lstStyle/>
          <a:p>
            <a:r>
              <a:rPr lang="en-GB" dirty="0"/>
              <a:t>Gone too far?</a:t>
            </a:r>
          </a:p>
        </p:txBody>
      </p:sp>
      <p:sp>
        <p:nvSpPr>
          <p:cNvPr id="3" name="Text Placeholder 2">
            <a:extLst>
              <a:ext uri="{FF2B5EF4-FFF2-40B4-BE49-F238E27FC236}">
                <a16:creationId xmlns:a16="http://schemas.microsoft.com/office/drawing/2014/main" id="{494091B2-5607-4600-97C1-CEC3F0370156}"/>
              </a:ext>
            </a:extLst>
          </p:cNvPr>
          <p:cNvSpPr>
            <a:spLocks noGrp="1"/>
          </p:cNvSpPr>
          <p:nvPr>
            <p:ph type="body" sz="quarter" idx="13"/>
          </p:nvPr>
        </p:nvSpPr>
        <p:spPr/>
        <p:txBody>
          <a:bodyPr/>
          <a:lstStyle/>
          <a:p>
            <a:r>
              <a:rPr lang="en-GB" dirty="0"/>
              <a:t>Starter: </a:t>
            </a:r>
          </a:p>
          <a:p>
            <a:r>
              <a:rPr lang="en-GB" dirty="0"/>
              <a:t>What’s social media for?</a:t>
            </a:r>
          </a:p>
        </p:txBody>
      </p:sp>
      <p:sp>
        <p:nvSpPr>
          <p:cNvPr id="4" name="Text Placeholder 3">
            <a:extLst>
              <a:ext uri="{FF2B5EF4-FFF2-40B4-BE49-F238E27FC236}">
                <a16:creationId xmlns:a16="http://schemas.microsoft.com/office/drawing/2014/main" id="{BE61738C-589D-42BA-A2CD-7AC797220AE8}"/>
              </a:ext>
            </a:extLst>
          </p:cNvPr>
          <p:cNvSpPr>
            <a:spLocks noGrp="1"/>
          </p:cNvSpPr>
          <p:nvPr>
            <p:ph type="body" sz="quarter" idx="14"/>
          </p:nvPr>
        </p:nvSpPr>
        <p:spPr>
          <a:xfrm>
            <a:off x="4952446" y="1359022"/>
            <a:ext cx="2125221" cy="1224000"/>
          </a:xfrm>
          <a:solidFill>
            <a:schemeClr val="bg1"/>
          </a:solidFill>
        </p:spPr>
        <p:txBody>
          <a:bodyPr/>
          <a:lstStyle/>
          <a:p>
            <a:r>
              <a:rPr lang="en-GB" dirty="0"/>
              <a:t>What is “cancel culture?”</a:t>
            </a:r>
          </a:p>
        </p:txBody>
      </p:sp>
      <p:sp>
        <p:nvSpPr>
          <p:cNvPr id="5" name="Text Placeholder 4">
            <a:extLst>
              <a:ext uri="{FF2B5EF4-FFF2-40B4-BE49-F238E27FC236}">
                <a16:creationId xmlns:a16="http://schemas.microsoft.com/office/drawing/2014/main" id="{67FCC9CB-CEE9-40CA-A60C-712F495F600B}"/>
              </a:ext>
            </a:extLst>
          </p:cNvPr>
          <p:cNvSpPr>
            <a:spLocks noGrp="1"/>
          </p:cNvSpPr>
          <p:nvPr>
            <p:ph type="body" sz="quarter" idx="15"/>
          </p:nvPr>
        </p:nvSpPr>
        <p:spPr>
          <a:xfrm>
            <a:off x="6721626" y="2941471"/>
            <a:ext cx="1713600" cy="1108800"/>
          </a:xfrm>
          <a:solidFill>
            <a:schemeClr val="bg1"/>
          </a:solidFill>
        </p:spPr>
        <p:txBody>
          <a:bodyPr/>
          <a:lstStyle/>
          <a:p>
            <a:r>
              <a:rPr lang="en-GB" dirty="0"/>
              <a:t>Why are we talking about this?</a:t>
            </a:r>
          </a:p>
        </p:txBody>
      </p:sp>
      <p:sp>
        <p:nvSpPr>
          <p:cNvPr id="6" name="Text Placeholder 5">
            <a:extLst>
              <a:ext uri="{FF2B5EF4-FFF2-40B4-BE49-F238E27FC236}">
                <a16:creationId xmlns:a16="http://schemas.microsoft.com/office/drawing/2014/main" id="{DFE4217A-A6F1-4C42-8576-AE5299D46599}"/>
              </a:ext>
            </a:extLst>
          </p:cNvPr>
          <p:cNvSpPr>
            <a:spLocks noGrp="1"/>
          </p:cNvSpPr>
          <p:nvPr>
            <p:ph type="body" sz="quarter" idx="16"/>
          </p:nvPr>
        </p:nvSpPr>
        <p:spPr>
          <a:xfrm>
            <a:off x="3248526" y="3052426"/>
            <a:ext cx="2125221" cy="1224000"/>
          </a:xfrm>
          <a:solidFill>
            <a:schemeClr val="accent5"/>
          </a:solidFill>
        </p:spPr>
        <p:txBody>
          <a:bodyPr anchor="ctr"/>
          <a:lstStyle/>
          <a:p>
            <a:r>
              <a:rPr lang="en-GB" dirty="0"/>
              <a:t>Should they be cancelled?</a:t>
            </a:r>
          </a:p>
        </p:txBody>
      </p:sp>
      <p:sp>
        <p:nvSpPr>
          <p:cNvPr id="7" name="Text Placeholder 6">
            <a:extLst>
              <a:ext uri="{FF2B5EF4-FFF2-40B4-BE49-F238E27FC236}">
                <a16:creationId xmlns:a16="http://schemas.microsoft.com/office/drawing/2014/main" id="{A80B6ACC-7624-4A15-87A5-FFF46A3466F7}"/>
              </a:ext>
            </a:extLst>
          </p:cNvPr>
          <p:cNvSpPr>
            <a:spLocks noGrp="1"/>
          </p:cNvSpPr>
          <p:nvPr>
            <p:ph type="body" sz="quarter" idx="18"/>
          </p:nvPr>
        </p:nvSpPr>
        <p:spPr>
          <a:xfrm>
            <a:off x="2154122" y="5162354"/>
            <a:ext cx="2068489" cy="1224000"/>
          </a:xfrm>
        </p:spPr>
        <p:txBody>
          <a:bodyPr/>
          <a:lstStyle/>
          <a:p>
            <a:r>
              <a:rPr lang="en-GB" dirty="0"/>
              <a:t>Agree or disagree?</a:t>
            </a:r>
          </a:p>
        </p:txBody>
      </p:sp>
      <p:sp>
        <p:nvSpPr>
          <p:cNvPr id="8" name="Text Placeholder 7">
            <a:extLst>
              <a:ext uri="{FF2B5EF4-FFF2-40B4-BE49-F238E27FC236}">
                <a16:creationId xmlns:a16="http://schemas.microsoft.com/office/drawing/2014/main" id="{2E279C04-E88D-4817-BC1B-82D4283C38DE}"/>
              </a:ext>
            </a:extLst>
          </p:cNvPr>
          <p:cNvSpPr>
            <a:spLocks noGrp="1"/>
          </p:cNvSpPr>
          <p:nvPr>
            <p:ph type="body" sz="quarter" idx="19"/>
          </p:nvPr>
        </p:nvSpPr>
        <p:spPr/>
        <p:txBody>
          <a:bodyPr/>
          <a:lstStyle/>
          <a:p>
            <a:r>
              <a:rPr lang="en-GB" dirty="0"/>
              <a:t>Vote!</a:t>
            </a:r>
          </a:p>
        </p:txBody>
      </p:sp>
      <p:pic>
        <p:nvPicPr>
          <p:cNvPr id="10" name="Picture 9" descr="A picture containing drawing&#10;&#10;Description automatically generated">
            <a:extLst>
              <a:ext uri="{FF2B5EF4-FFF2-40B4-BE49-F238E27FC236}">
                <a16:creationId xmlns:a16="http://schemas.microsoft.com/office/drawing/2014/main" id="{616FB302-CF57-441A-B871-CA8401FF9887}"/>
              </a:ext>
            </a:extLst>
          </p:cNvPr>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5169091" y="3196401"/>
            <a:ext cx="753813" cy="818541"/>
          </a:xfrm>
          <a:prstGeom prst="ellipse">
            <a:avLst/>
          </a:prstGeom>
        </p:spPr>
      </p:pic>
      <p:pic>
        <p:nvPicPr>
          <p:cNvPr id="16" name="Picture 15" descr="A picture containing drawing&#10;&#10;Description automatically generated">
            <a:extLst>
              <a:ext uri="{FF2B5EF4-FFF2-40B4-BE49-F238E27FC236}">
                <a16:creationId xmlns:a16="http://schemas.microsoft.com/office/drawing/2014/main" id="{0FF15E16-FEC0-4141-9B5D-C513877089FB}"/>
              </a:ext>
            </a:extLst>
          </p:cNvPr>
          <p:cNvPicPr>
            <a:picLocks noChangeAspect="1"/>
          </p:cNvPicPr>
          <p:nvPr/>
        </p:nvPicPr>
        <p:blipFill rotWithShape="1">
          <a:blip r:embed="rId4" cstate="print">
            <a:extLst>
              <a:ext uri="{28A0092B-C50C-407E-A947-70E740481C1C}">
                <a14:useLocalDpi xmlns:a14="http://schemas.microsoft.com/office/drawing/2010/main"/>
              </a:ext>
            </a:extLst>
          </a:blip>
          <a:srcRect/>
          <a:stretch/>
        </p:blipFill>
        <p:spPr>
          <a:xfrm>
            <a:off x="6891538" y="1526416"/>
            <a:ext cx="706760" cy="694167"/>
          </a:xfrm>
          <a:prstGeom prst="ellipse">
            <a:avLst/>
          </a:prstGeom>
        </p:spPr>
      </p:pic>
      <p:pic>
        <p:nvPicPr>
          <p:cNvPr id="20" name="Picture 19" descr="A picture containing drawing&#10;&#10;Description automatically generated">
            <a:extLst>
              <a:ext uri="{FF2B5EF4-FFF2-40B4-BE49-F238E27FC236}">
                <a16:creationId xmlns:a16="http://schemas.microsoft.com/office/drawing/2014/main" id="{0AC88E08-AE2B-4ACC-8AD5-761C23DE1354}"/>
              </a:ext>
            </a:extLst>
          </p:cNvPr>
          <p:cNvPicPr>
            <a:picLocks noChangeAspect="1"/>
          </p:cNvPicPr>
          <p:nvPr/>
        </p:nvPicPr>
        <p:blipFill rotWithShape="1">
          <a:blip r:embed="rId5" cstate="print">
            <a:extLst>
              <a:ext uri="{28A0092B-C50C-407E-A947-70E740481C1C}">
                <a14:useLocalDpi xmlns:a14="http://schemas.microsoft.com/office/drawing/2010/main"/>
              </a:ext>
            </a:extLst>
          </a:blip>
          <a:srcRect/>
          <a:stretch/>
        </p:blipFill>
        <p:spPr>
          <a:xfrm>
            <a:off x="1816980" y="3768435"/>
            <a:ext cx="739344" cy="737863"/>
          </a:xfrm>
          <a:prstGeom prst="ellipse">
            <a:avLst/>
          </a:prstGeom>
        </p:spPr>
      </p:pic>
      <p:pic>
        <p:nvPicPr>
          <p:cNvPr id="22" name="Picture 21" descr="A picture containing drawing&#10;&#10;Description automatically generated">
            <a:extLst>
              <a:ext uri="{FF2B5EF4-FFF2-40B4-BE49-F238E27FC236}">
                <a16:creationId xmlns:a16="http://schemas.microsoft.com/office/drawing/2014/main" id="{F0DE45B0-DCCF-466A-AF26-FE35D25FFC01}"/>
              </a:ext>
            </a:extLst>
          </p:cNvPr>
          <p:cNvPicPr>
            <a:picLocks noChangeAspect="1"/>
          </p:cNvPicPr>
          <p:nvPr/>
        </p:nvPicPr>
        <p:blipFill rotWithShape="1">
          <a:blip r:embed="rId6" cstate="print">
            <a:extLst>
              <a:ext uri="{28A0092B-C50C-407E-A947-70E740481C1C}">
                <a14:useLocalDpi xmlns:a14="http://schemas.microsoft.com/office/drawing/2010/main"/>
              </a:ext>
            </a:extLst>
          </a:blip>
          <a:srcRect/>
          <a:stretch/>
        </p:blipFill>
        <p:spPr>
          <a:xfrm>
            <a:off x="3398715" y="1186330"/>
            <a:ext cx="840541" cy="799179"/>
          </a:xfrm>
          <a:prstGeom prst="ellipse">
            <a:avLst/>
          </a:prstGeom>
        </p:spPr>
      </p:pic>
      <p:pic>
        <p:nvPicPr>
          <p:cNvPr id="24" name="Picture 23" descr="A picture containing drawing&#10;&#10;Description automatically generated">
            <a:extLst>
              <a:ext uri="{FF2B5EF4-FFF2-40B4-BE49-F238E27FC236}">
                <a16:creationId xmlns:a16="http://schemas.microsoft.com/office/drawing/2014/main" id="{535C7949-F4DE-4F45-ADFB-AA1373BF383F}"/>
              </a:ext>
            </a:extLst>
          </p:cNvPr>
          <p:cNvPicPr>
            <a:picLocks noChangeAspect="1"/>
          </p:cNvPicPr>
          <p:nvPr/>
        </p:nvPicPr>
        <p:blipFill rotWithShape="1">
          <a:blip r:embed="rId7" cstate="print">
            <a:extLst>
              <a:ext uri="{28A0092B-C50C-407E-A947-70E740481C1C}">
                <a14:useLocalDpi xmlns:a14="http://schemas.microsoft.com/office/drawing/2010/main"/>
              </a:ext>
            </a:extLst>
          </a:blip>
          <a:srcRect/>
          <a:stretch/>
        </p:blipFill>
        <p:spPr>
          <a:xfrm>
            <a:off x="8211127" y="2574680"/>
            <a:ext cx="839799" cy="825017"/>
          </a:xfrm>
          <a:prstGeom prst="ellipse">
            <a:avLst/>
          </a:prstGeom>
        </p:spPr>
      </p:pic>
      <p:pic>
        <p:nvPicPr>
          <p:cNvPr id="9" name="Picture 8" descr="A picture containing drawing&#10;&#10;Description automatically generated">
            <a:extLst>
              <a:ext uri="{FF2B5EF4-FFF2-40B4-BE49-F238E27FC236}">
                <a16:creationId xmlns:a16="http://schemas.microsoft.com/office/drawing/2014/main" id="{930582C4-0479-498F-8213-B0F6F6347138}"/>
              </a:ext>
            </a:extLst>
          </p:cNvPr>
          <p:cNvPicPr>
            <a:picLocks noChangeAspect="1"/>
          </p:cNvPicPr>
          <p:nvPr/>
        </p:nvPicPr>
        <p:blipFill rotWithShape="1">
          <a:blip r:embed="rId8" cstate="print">
            <a:extLst>
              <a:ext uri="{28A0092B-C50C-407E-A947-70E740481C1C}">
                <a14:useLocalDpi xmlns:a14="http://schemas.microsoft.com/office/drawing/2010/main"/>
              </a:ext>
            </a:extLst>
          </a:blip>
          <a:srcRect l="7532" t="4151" r="5807" b="5650"/>
          <a:stretch/>
        </p:blipFill>
        <p:spPr>
          <a:xfrm>
            <a:off x="4067576" y="5446864"/>
            <a:ext cx="740537" cy="732849"/>
          </a:xfrm>
          <a:prstGeom prst="ellipse">
            <a:avLst/>
          </a:prstGeom>
        </p:spPr>
      </p:pic>
    </p:spTree>
    <p:extLst>
      <p:ext uri="{BB962C8B-B14F-4D97-AF65-F5344CB8AC3E}">
        <p14:creationId xmlns:p14="http://schemas.microsoft.com/office/powerpoint/2010/main" val="31253833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2" descr="JK Rowling on Twitter: why the Harry Potter author has been accused of  transphobia on social media platforms | The Scotsman">
            <a:extLst>
              <a:ext uri="{FF2B5EF4-FFF2-40B4-BE49-F238E27FC236}">
                <a16:creationId xmlns:a16="http://schemas.microsoft.com/office/drawing/2014/main" id="{01527D5F-8C21-4D80-986B-3B024ECB308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3709" r="19590"/>
          <a:stretch/>
        </p:blipFill>
        <p:spPr bwMode="auto">
          <a:xfrm>
            <a:off x="535040" y="2566940"/>
            <a:ext cx="1547999" cy="1548000"/>
          </a:xfrm>
          <a:prstGeom prst="ellipse">
            <a:avLst/>
          </a:prstGeom>
          <a:noFill/>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0C4F6F1D-0C94-497A-84E1-02B72A46B925}"/>
              </a:ext>
            </a:extLst>
          </p:cNvPr>
          <p:cNvSpPr/>
          <p:nvPr/>
        </p:nvSpPr>
        <p:spPr>
          <a:xfrm>
            <a:off x="-2729" y="4128449"/>
            <a:ext cx="9144000" cy="1507787"/>
          </a:xfrm>
          <a:prstGeom prst="rect">
            <a:avLst/>
          </a:prstGeom>
          <a:solidFill>
            <a:srgbClr val="F3F3F3">
              <a:alpha val="50196"/>
            </a:srgb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4" name="Shape 114">
            <a:extLst>
              <a:ext uri="{FF2B5EF4-FFF2-40B4-BE49-F238E27FC236}">
                <a16:creationId xmlns:a16="http://schemas.microsoft.com/office/drawing/2014/main" id="{77EE5683-F1D3-41A7-B0BE-5AA27DAE471C}"/>
              </a:ext>
            </a:extLst>
          </p:cNvPr>
          <p:cNvSpPr/>
          <p:nvPr/>
        </p:nvSpPr>
        <p:spPr>
          <a:xfrm>
            <a:off x="796572" y="210401"/>
            <a:ext cx="7759105" cy="538608"/>
          </a:xfrm>
          <a:prstGeom prst="rect">
            <a:avLst/>
          </a:prstGeom>
          <a:noFill/>
          <a:ln>
            <a:noFill/>
          </a:ln>
        </p:spPr>
        <p:txBody>
          <a:bodyPr lIns="91425" tIns="45700" rIns="91425" bIns="45700" anchor="ctr"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Should they be cancelled?</a:t>
            </a:r>
          </a:p>
        </p:txBody>
      </p:sp>
      <p:sp>
        <p:nvSpPr>
          <p:cNvPr id="5" name="Rectangle: Rounded Corners 7">
            <a:extLst>
              <a:ext uri="{FF2B5EF4-FFF2-40B4-BE49-F238E27FC236}">
                <a16:creationId xmlns:a16="http://schemas.microsoft.com/office/drawing/2014/main" id="{BBD2305D-78FE-44FD-B2CE-743ACDCFD9EA}"/>
              </a:ext>
            </a:extLst>
          </p:cNvPr>
          <p:cNvSpPr/>
          <p:nvPr/>
        </p:nvSpPr>
        <p:spPr>
          <a:xfrm>
            <a:off x="381324" y="1199657"/>
            <a:ext cx="8381352" cy="1134110"/>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latin typeface="Century Gothic" panose="020B0502020202020204" pitchFamily="34" charset="0"/>
                <a:ea typeface="Lato" panose="020F0502020204030203" pitchFamily="34" charset="0"/>
                <a:cs typeface="Lato" panose="020F0502020204030203" pitchFamily="34" charset="0"/>
              </a:rPr>
              <a:t>Class task (10-15 mins)</a:t>
            </a:r>
            <a:br>
              <a:rPr lang="en-GB" sz="1600" b="1" dirty="0">
                <a:solidFill>
                  <a:schemeClr val="tx1"/>
                </a:solidFill>
                <a:latin typeface="Century Gothic" panose="020B0502020202020204" pitchFamily="34" charset="0"/>
                <a:ea typeface="Lato" panose="020F0502020204030203" pitchFamily="34" charset="0"/>
                <a:cs typeface="Lato" panose="020F0502020204030203" pitchFamily="34" charset="0"/>
              </a:rPr>
            </a:br>
            <a:r>
              <a:rPr lang="en-GB" sz="1600" dirty="0">
                <a:solidFill>
                  <a:schemeClr val="tx1"/>
                </a:solidFill>
                <a:latin typeface="Century Gothic" panose="020B0502020202020204" pitchFamily="34" charset="0"/>
                <a:ea typeface="Lato" panose="020F0502020204030203" pitchFamily="34" charset="0"/>
                <a:cs typeface="Lato" panose="020F0502020204030203" pitchFamily="34" charset="0"/>
              </a:rPr>
              <a:t>On the next few slides you are going to hear about a few different celebrities who some people want to “cancel.” For each one, read the information given and decide whether you think that they should be cancelled or not.</a:t>
            </a:r>
            <a:endParaRPr lang="en-GB" sz="1600" b="1" dirty="0">
              <a:solidFill>
                <a:schemeClr val="tx1"/>
              </a:solidFill>
              <a:latin typeface="Century Gothic" panose="020B0502020202020204" pitchFamily="34" charset="0"/>
              <a:ea typeface="Lato" panose="020F0502020204030203" pitchFamily="34" charset="0"/>
              <a:cs typeface="Lato" panose="020F0502020204030203" pitchFamily="34" charset="0"/>
            </a:endParaRPr>
          </a:p>
        </p:txBody>
      </p:sp>
      <p:pic>
        <p:nvPicPr>
          <p:cNvPr id="2" name="Graphic 1" descr="Thumbs up sign">
            <a:extLst>
              <a:ext uri="{FF2B5EF4-FFF2-40B4-BE49-F238E27FC236}">
                <a16:creationId xmlns:a16="http://schemas.microsoft.com/office/drawing/2014/main" id="{22F3BFEF-C1BD-4831-8F33-198C87B5AC9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22361" y="4554557"/>
            <a:ext cx="914400" cy="914400"/>
          </a:xfrm>
          <a:prstGeom prst="rect">
            <a:avLst/>
          </a:prstGeom>
        </p:spPr>
      </p:pic>
      <p:pic>
        <p:nvPicPr>
          <p:cNvPr id="3" name="Graphic 2" descr="Thumbs up sign">
            <a:extLst>
              <a:ext uri="{FF2B5EF4-FFF2-40B4-BE49-F238E27FC236}">
                <a16:creationId xmlns:a16="http://schemas.microsoft.com/office/drawing/2014/main" id="{61AA85C2-BFFF-48B0-A12E-8DD2B693F513}"/>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rot="10800000">
            <a:off x="7901781" y="4554557"/>
            <a:ext cx="914400" cy="914400"/>
          </a:xfrm>
          <a:prstGeom prst="rect">
            <a:avLst/>
          </a:prstGeom>
        </p:spPr>
      </p:pic>
      <p:sp>
        <p:nvSpPr>
          <p:cNvPr id="7" name="Speech Bubble: Rectangle with Corners Rounded 6">
            <a:extLst>
              <a:ext uri="{FF2B5EF4-FFF2-40B4-BE49-F238E27FC236}">
                <a16:creationId xmlns:a16="http://schemas.microsoft.com/office/drawing/2014/main" id="{FD7EF8FE-BBDA-48C9-8728-8C52E2E4DFB9}"/>
              </a:ext>
            </a:extLst>
          </p:cNvPr>
          <p:cNvSpPr/>
          <p:nvPr/>
        </p:nvSpPr>
        <p:spPr>
          <a:xfrm>
            <a:off x="5650232" y="4705388"/>
            <a:ext cx="1834820" cy="612738"/>
          </a:xfrm>
          <a:prstGeom prst="wedgeRoundRectCallout">
            <a:avLst>
              <a:gd name="adj1" fmla="val 76130"/>
              <a:gd name="adj2" fmla="val -29959"/>
              <a:gd name="adj3" fmla="val 16667"/>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a:ea typeface="Lato" panose="020F0502020204030203" pitchFamily="34" charset="0"/>
                <a:cs typeface="Century Gothic"/>
              </a:rPr>
              <a:t>No they shouldn’t!</a:t>
            </a:r>
            <a:endParaRPr lang="en-GB" sz="1600" b="1" dirty="0">
              <a:solidFill>
                <a:schemeClr val="tx1"/>
              </a:solidFill>
              <a:latin typeface="Century Gothic"/>
              <a:ea typeface="Lato" panose="020F0502020204030203" pitchFamily="34" charset="0"/>
              <a:cs typeface="Century Gothic"/>
            </a:endParaRPr>
          </a:p>
        </p:txBody>
      </p:sp>
      <p:sp>
        <p:nvSpPr>
          <p:cNvPr id="9" name="Speech Bubble: Rectangle with Corners Rounded 8">
            <a:extLst>
              <a:ext uri="{FF2B5EF4-FFF2-40B4-BE49-F238E27FC236}">
                <a16:creationId xmlns:a16="http://schemas.microsoft.com/office/drawing/2014/main" id="{22DE09A3-1AE9-41A5-B5FC-6C7F27988BF3}"/>
              </a:ext>
            </a:extLst>
          </p:cNvPr>
          <p:cNvSpPr/>
          <p:nvPr/>
        </p:nvSpPr>
        <p:spPr>
          <a:xfrm>
            <a:off x="1653489" y="4705388"/>
            <a:ext cx="1834820" cy="612738"/>
          </a:xfrm>
          <a:prstGeom prst="wedgeRoundRectCallout">
            <a:avLst>
              <a:gd name="adj1" fmla="val -79337"/>
              <a:gd name="adj2" fmla="val -31581"/>
              <a:gd name="adj3" fmla="val 16667"/>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a:ea typeface="Lato" panose="020F0502020204030203" pitchFamily="34" charset="0"/>
                <a:cs typeface="Century Gothic"/>
              </a:rPr>
              <a:t>Yes – cancel them!</a:t>
            </a:r>
            <a:endParaRPr lang="en-GB" sz="1600" b="1" dirty="0">
              <a:solidFill>
                <a:schemeClr val="tx1"/>
              </a:solidFill>
              <a:latin typeface="Century Gothic"/>
              <a:ea typeface="Lato" panose="020F0502020204030203" pitchFamily="34" charset="0"/>
              <a:cs typeface="Century Gothic"/>
            </a:endParaRPr>
          </a:p>
        </p:txBody>
      </p:sp>
      <p:sp>
        <p:nvSpPr>
          <p:cNvPr id="8" name="TextBox 7">
            <a:extLst>
              <a:ext uri="{FF2B5EF4-FFF2-40B4-BE49-F238E27FC236}">
                <a16:creationId xmlns:a16="http://schemas.microsoft.com/office/drawing/2014/main" id="{09E0ED9B-0FDC-4C3E-A0F5-D914FFA22A1E}"/>
              </a:ext>
            </a:extLst>
          </p:cNvPr>
          <p:cNvSpPr txBox="1"/>
          <p:nvPr/>
        </p:nvSpPr>
        <p:spPr>
          <a:xfrm>
            <a:off x="3241587" y="4748682"/>
            <a:ext cx="2645924" cy="584775"/>
          </a:xfrm>
          <a:prstGeom prst="rect">
            <a:avLst/>
          </a:prstGeom>
          <a:noFill/>
        </p:spPr>
        <p:txBody>
          <a:bodyPr wrap="square" rtlCol="0">
            <a:spAutoFit/>
          </a:bodyPr>
          <a:lstStyle/>
          <a:p>
            <a:pPr algn="ctr"/>
            <a:r>
              <a:rPr lang="en-GB" sz="1600" b="1" dirty="0"/>
              <a:t>Should they be cancelled?</a:t>
            </a:r>
          </a:p>
        </p:txBody>
      </p:sp>
      <p:sp>
        <p:nvSpPr>
          <p:cNvPr id="16" name="Pentagon 20">
            <a:extLst>
              <a:ext uri="{FF2B5EF4-FFF2-40B4-BE49-F238E27FC236}">
                <a16:creationId xmlns:a16="http://schemas.microsoft.com/office/drawing/2014/main" id="{BB1AF1B3-EE4F-414D-ACD2-A23698C59995}"/>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14" name="Graphic 15" descr="Chat">
            <a:extLst>
              <a:ext uri="{FF2B5EF4-FFF2-40B4-BE49-F238E27FC236}">
                <a16:creationId xmlns:a16="http://schemas.microsoft.com/office/drawing/2014/main" id="{D3AE2847-FD2A-43B7-8A58-1730F64D6D82}"/>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0" y="203254"/>
            <a:ext cx="579600" cy="579600"/>
          </a:xfrm>
          <a:prstGeom prst="rect">
            <a:avLst/>
          </a:prstGeom>
        </p:spPr>
      </p:pic>
      <p:sp>
        <p:nvSpPr>
          <p:cNvPr id="10" name="Rectangle: Rounded Corners 7">
            <a:extLst>
              <a:ext uri="{FF2B5EF4-FFF2-40B4-BE49-F238E27FC236}">
                <a16:creationId xmlns:a16="http://schemas.microsoft.com/office/drawing/2014/main" id="{2B1412D4-377E-4AD0-8B45-CF5D88710C75}"/>
              </a:ext>
            </a:extLst>
          </p:cNvPr>
          <p:cNvSpPr/>
          <p:nvPr/>
        </p:nvSpPr>
        <p:spPr>
          <a:xfrm>
            <a:off x="485448" y="5636236"/>
            <a:ext cx="8381352" cy="931362"/>
          </a:xfrm>
          <a:prstGeom prst="roundRect">
            <a:avLst/>
          </a:prstGeom>
          <a:solidFill>
            <a:schemeClr val="tx2"/>
          </a:solidFill>
          <a:ln w="28575">
            <a:solidFill>
              <a:schemeClr val="bg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bg1"/>
                </a:solidFill>
                <a:latin typeface="Century Gothic" panose="020B0502020202020204" pitchFamily="34" charset="0"/>
                <a:ea typeface="Lato" panose="020F0502020204030203" pitchFamily="34" charset="0"/>
                <a:cs typeface="Lato" panose="020F0502020204030203" pitchFamily="34" charset="0"/>
              </a:rPr>
              <a:t>Challenge:</a:t>
            </a:r>
          </a:p>
          <a:p>
            <a:pPr algn="ctr"/>
            <a:r>
              <a:rPr lang="en-GB" sz="1600" dirty="0">
                <a:solidFill>
                  <a:schemeClr val="bg1"/>
                </a:solidFill>
                <a:latin typeface="Century Gothic" panose="020B0502020202020204" pitchFamily="34" charset="0"/>
                <a:ea typeface="Lato" panose="020F0502020204030203" pitchFamily="34" charset="0"/>
                <a:cs typeface="Lato" panose="020F0502020204030203" pitchFamily="34" charset="0"/>
              </a:rPr>
              <a:t>If you think that a celebrity should not be cancelled, what do you think should happen? Explain your answer to your class, or write it down.</a:t>
            </a:r>
          </a:p>
        </p:txBody>
      </p:sp>
      <p:pic>
        <p:nvPicPr>
          <p:cNvPr id="2052" name="Picture 4" descr="Need Motivation? Kevin Hart is the Life Coach You've Been Waiting For">
            <a:extLst>
              <a:ext uri="{FF2B5EF4-FFF2-40B4-BE49-F238E27FC236}">
                <a16:creationId xmlns:a16="http://schemas.microsoft.com/office/drawing/2014/main" id="{D01AB20A-17D7-47CB-82A2-0D2857F69DBD}"/>
              </a:ext>
            </a:extLst>
          </p:cNvPr>
          <p:cNvPicPr>
            <a:picLocks noChangeAspect="1" noChangeArrowheads="1"/>
          </p:cNvPicPr>
          <p:nvPr/>
        </p:nvPicPr>
        <p:blipFill rotWithShape="1">
          <a:blip r:embed="rId10">
            <a:extLst>
              <a:ext uri="{28A0092B-C50C-407E-A947-70E740481C1C}">
                <a14:useLocalDpi xmlns:a14="http://schemas.microsoft.com/office/drawing/2010/main" val="0"/>
              </a:ext>
            </a:extLst>
          </a:blip>
          <a:srcRect l="17081" t="1059" r="15522"/>
          <a:stretch/>
        </p:blipFill>
        <p:spPr bwMode="auto">
          <a:xfrm>
            <a:off x="2670494" y="2596375"/>
            <a:ext cx="1556180" cy="1548411"/>
          </a:xfrm>
          <a:prstGeom prst="ellipse">
            <a:avLst/>
          </a:prstGeom>
          <a:noFill/>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55777971-3BEF-46B3-9F57-21A6BC54535B}"/>
              </a:ext>
            </a:extLst>
          </p:cNvPr>
          <p:cNvPicPr>
            <a:picLocks noChangeAspect="1"/>
          </p:cNvPicPr>
          <p:nvPr/>
        </p:nvPicPr>
        <p:blipFill>
          <a:blip r:embed="rId11"/>
          <a:stretch>
            <a:fillRect/>
          </a:stretch>
        </p:blipFill>
        <p:spPr>
          <a:xfrm>
            <a:off x="4814129" y="2590828"/>
            <a:ext cx="1548411" cy="1548411"/>
          </a:xfrm>
          <a:prstGeom prst="ellipse">
            <a:avLst/>
          </a:prstGeom>
        </p:spPr>
      </p:pic>
      <p:pic>
        <p:nvPicPr>
          <p:cNvPr id="12" name="Picture 2" descr="Wiley / Artist / Big Dada">
            <a:extLst>
              <a:ext uri="{FF2B5EF4-FFF2-40B4-BE49-F238E27FC236}">
                <a16:creationId xmlns:a16="http://schemas.microsoft.com/office/drawing/2014/main" id="{282E1858-B7DF-41F2-BE72-4C153725F42B}"/>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6949994" y="2593233"/>
            <a:ext cx="1548411" cy="1548411"/>
          </a:xfrm>
          <a:prstGeom prst="ellipse">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370691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JK Rowling on Twitter: why the Harry Potter author has been accused of  transphobia on social media platforms | The Scotsman">
            <a:extLst>
              <a:ext uri="{FF2B5EF4-FFF2-40B4-BE49-F238E27FC236}">
                <a16:creationId xmlns:a16="http://schemas.microsoft.com/office/drawing/2014/main" id="{D57900CD-27F8-4E09-9043-B9964D3FB1F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3709" r="19590"/>
          <a:stretch/>
        </p:blipFill>
        <p:spPr bwMode="auto">
          <a:xfrm>
            <a:off x="312804" y="1430883"/>
            <a:ext cx="2919226" cy="2919227"/>
          </a:xfrm>
          <a:prstGeom prst="ellipse">
            <a:avLst/>
          </a:prstGeom>
          <a:noFill/>
          <a:extLst>
            <a:ext uri="{909E8E84-426E-40DD-AFC4-6F175D3DCCD1}">
              <a14:hiddenFill xmlns:a14="http://schemas.microsoft.com/office/drawing/2010/main">
                <a:solidFill>
                  <a:srgbClr val="FFFFFF"/>
                </a:solidFill>
              </a14:hiddenFill>
            </a:ext>
          </a:extLst>
        </p:spPr>
      </p:pic>
      <p:sp>
        <p:nvSpPr>
          <p:cNvPr id="4" name="Shape 114">
            <a:extLst>
              <a:ext uri="{FF2B5EF4-FFF2-40B4-BE49-F238E27FC236}">
                <a16:creationId xmlns:a16="http://schemas.microsoft.com/office/drawing/2014/main" id="{98440310-C0F9-4DD5-B82C-08FD5EBBFFD3}"/>
              </a:ext>
            </a:extLst>
          </p:cNvPr>
          <p:cNvSpPr/>
          <p:nvPr/>
        </p:nvSpPr>
        <p:spPr>
          <a:xfrm>
            <a:off x="796572" y="210401"/>
            <a:ext cx="7759105" cy="538608"/>
          </a:xfrm>
          <a:prstGeom prst="rect">
            <a:avLst/>
          </a:prstGeom>
          <a:noFill/>
          <a:ln>
            <a:noFill/>
          </a:ln>
        </p:spPr>
        <p:txBody>
          <a:bodyPr lIns="91425" tIns="45700" rIns="91425" bIns="45700" anchor="ctr"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Should they be cancelled?</a:t>
            </a:r>
          </a:p>
        </p:txBody>
      </p:sp>
      <p:sp>
        <p:nvSpPr>
          <p:cNvPr id="6" name="Pentagon 20">
            <a:extLst>
              <a:ext uri="{FF2B5EF4-FFF2-40B4-BE49-F238E27FC236}">
                <a16:creationId xmlns:a16="http://schemas.microsoft.com/office/drawing/2014/main" id="{D938B504-871E-4EC4-B5CB-0924A828F76F}"/>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8" name="Graphic 15" descr="Chat">
            <a:extLst>
              <a:ext uri="{FF2B5EF4-FFF2-40B4-BE49-F238E27FC236}">
                <a16:creationId xmlns:a16="http://schemas.microsoft.com/office/drawing/2014/main" id="{D6190799-7674-4427-BD27-BAABA1790456}"/>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0" y="203254"/>
            <a:ext cx="579600" cy="579600"/>
          </a:xfrm>
          <a:prstGeom prst="rect">
            <a:avLst/>
          </a:prstGeom>
        </p:spPr>
      </p:pic>
      <p:sp>
        <p:nvSpPr>
          <p:cNvPr id="10" name="Rectangle 9">
            <a:extLst>
              <a:ext uri="{FF2B5EF4-FFF2-40B4-BE49-F238E27FC236}">
                <a16:creationId xmlns:a16="http://schemas.microsoft.com/office/drawing/2014/main" id="{9A8C8892-9E86-4EEE-96DC-06D0A8F921C8}"/>
              </a:ext>
            </a:extLst>
          </p:cNvPr>
          <p:cNvSpPr/>
          <p:nvPr/>
        </p:nvSpPr>
        <p:spPr>
          <a:xfrm>
            <a:off x="-2729" y="5350213"/>
            <a:ext cx="9144000" cy="1507787"/>
          </a:xfrm>
          <a:prstGeom prst="rect">
            <a:avLst/>
          </a:prstGeom>
          <a:solidFill>
            <a:srgbClr val="F3F3F3">
              <a:alpha val="50196"/>
            </a:srgb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pic>
        <p:nvPicPr>
          <p:cNvPr id="12" name="Graphic 11" descr="Thumbs up sign">
            <a:extLst>
              <a:ext uri="{FF2B5EF4-FFF2-40B4-BE49-F238E27FC236}">
                <a16:creationId xmlns:a16="http://schemas.microsoft.com/office/drawing/2014/main" id="{4009C944-E0FE-43E1-80ED-EEC829DD79E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22361" y="5776321"/>
            <a:ext cx="914400" cy="914400"/>
          </a:xfrm>
          <a:prstGeom prst="rect">
            <a:avLst/>
          </a:prstGeom>
        </p:spPr>
      </p:pic>
      <p:pic>
        <p:nvPicPr>
          <p:cNvPr id="14" name="Graphic 13" descr="Thumbs up sign">
            <a:extLst>
              <a:ext uri="{FF2B5EF4-FFF2-40B4-BE49-F238E27FC236}">
                <a16:creationId xmlns:a16="http://schemas.microsoft.com/office/drawing/2014/main" id="{56B65D43-7036-45E1-939C-48132D90AEF3}"/>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rot="10800000">
            <a:off x="7901781" y="5776321"/>
            <a:ext cx="914400" cy="914400"/>
          </a:xfrm>
          <a:prstGeom prst="rect">
            <a:avLst/>
          </a:prstGeom>
        </p:spPr>
      </p:pic>
      <p:sp>
        <p:nvSpPr>
          <p:cNvPr id="16" name="Speech Bubble: Rectangle with Corners Rounded 15">
            <a:extLst>
              <a:ext uri="{FF2B5EF4-FFF2-40B4-BE49-F238E27FC236}">
                <a16:creationId xmlns:a16="http://schemas.microsoft.com/office/drawing/2014/main" id="{83332717-321D-4A5E-9BF6-21E691D901C5}"/>
              </a:ext>
            </a:extLst>
          </p:cNvPr>
          <p:cNvSpPr/>
          <p:nvPr/>
        </p:nvSpPr>
        <p:spPr>
          <a:xfrm>
            <a:off x="5650232" y="5927152"/>
            <a:ext cx="1834820" cy="612738"/>
          </a:xfrm>
          <a:prstGeom prst="wedgeRoundRectCallout">
            <a:avLst>
              <a:gd name="adj1" fmla="val 76130"/>
              <a:gd name="adj2" fmla="val -29959"/>
              <a:gd name="adj3" fmla="val 16667"/>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a:ea typeface="Lato" panose="020F0502020204030203" pitchFamily="34" charset="0"/>
                <a:cs typeface="Century Gothic"/>
              </a:rPr>
              <a:t>No she</a:t>
            </a:r>
          </a:p>
          <a:p>
            <a:pPr algn="ctr"/>
            <a:r>
              <a:rPr lang="en-GB" sz="1600" dirty="0">
                <a:solidFill>
                  <a:schemeClr val="tx1"/>
                </a:solidFill>
                <a:latin typeface="Century Gothic"/>
                <a:ea typeface="Lato" panose="020F0502020204030203" pitchFamily="34" charset="0"/>
                <a:cs typeface="Century Gothic"/>
              </a:rPr>
              <a:t>shouldn’t!</a:t>
            </a:r>
            <a:endParaRPr lang="en-GB" sz="1600" b="1" dirty="0">
              <a:solidFill>
                <a:schemeClr val="tx1"/>
              </a:solidFill>
              <a:latin typeface="Century Gothic"/>
              <a:ea typeface="Lato" panose="020F0502020204030203" pitchFamily="34" charset="0"/>
              <a:cs typeface="Century Gothic"/>
            </a:endParaRPr>
          </a:p>
        </p:txBody>
      </p:sp>
      <p:sp>
        <p:nvSpPr>
          <p:cNvPr id="18" name="Speech Bubble: Rectangle with Corners Rounded 17">
            <a:extLst>
              <a:ext uri="{FF2B5EF4-FFF2-40B4-BE49-F238E27FC236}">
                <a16:creationId xmlns:a16="http://schemas.microsoft.com/office/drawing/2014/main" id="{80D7471B-56A3-4E87-89E0-0F19ECA5FE8F}"/>
              </a:ext>
            </a:extLst>
          </p:cNvPr>
          <p:cNvSpPr/>
          <p:nvPr/>
        </p:nvSpPr>
        <p:spPr>
          <a:xfrm>
            <a:off x="1653489" y="5927152"/>
            <a:ext cx="1834820" cy="612738"/>
          </a:xfrm>
          <a:prstGeom prst="wedgeRoundRectCallout">
            <a:avLst>
              <a:gd name="adj1" fmla="val -79337"/>
              <a:gd name="adj2" fmla="val -31581"/>
              <a:gd name="adj3" fmla="val 16667"/>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a:ea typeface="Lato" panose="020F0502020204030203" pitchFamily="34" charset="0"/>
                <a:cs typeface="Century Gothic"/>
              </a:rPr>
              <a:t>Yes – cancel her!</a:t>
            </a:r>
            <a:endParaRPr lang="en-GB" sz="1600" b="1" dirty="0">
              <a:solidFill>
                <a:schemeClr val="tx1"/>
              </a:solidFill>
              <a:latin typeface="Century Gothic"/>
              <a:ea typeface="Lato" panose="020F0502020204030203" pitchFamily="34" charset="0"/>
              <a:cs typeface="Century Gothic"/>
            </a:endParaRPr>
          </a:p>
        </p:txBody>
      </p:sp>
      <p:sp>
        <p:nvSpPr>
          <p:cNvPr id="20" name="TextBox 19">
            <a:extLst>
              <a:ext uri="{FF2B5EF4-FFF2-40B4-BE49-F238E27FC236}">
                <a16:creationId xmlns:a16="http://schemas.microsoft.com/office/drawing/2014/main" id="{82B205C7-4E02-441C-8E7A-0D69B94B7886}"/>
              </a:ext>
            </a:extLst>
          </p:cNvPr>
          <p:cNvSpPr txBox="1"/>
          <p:nvPr/>
        </p:nvSpPr>
        <p:spPr>
          <a:xfrm>
            <a:off x="3241587" y="5995186"/>
            <a:ext cx="2645924" cy="584775"/>
          </a:xfrm>
          <a:prstGeom prst="rect">
            <a:avLst/>
          </a:prstGeom>
          <a:noFill/>
        </p:spPr>
        <p:txBody>
          <a:bodyPr wrap="square" rtlCol="0">
            <a:spAutoFit/>
          </a:bodyPr>
          <a:lstStyle/>
          <a:p>
            <a:pPr algn="ctr"/>
            <a:r>
              <a:rPr lang="en-GB" sz="1600" b="1" dirty="0"/>
              <a:t>Should she be cancelled?</a:t>
            </a:r>
          </a:p>
        </p:txBody>
      </p:sp>
      <p:sp>
        <p:nvSpPr>
          <p:cNvPr id="24" name="Rectangle: Rounded Corners 23">
            <a:extLst>
              <a:ext uri="{FF2B5EF4-FFF2-40B4-BE49-F238E27FC236}">
                <a16:creationId xmlns:a16="http://schemas.microsoft.com/office/drawing/2014/main" id="{564F8E51-706D-464D-A4AA-911552349612}"/>
              </a:ext>
            </a:extLst>
          </p:cNvPr>
          <p:cNvSpPr/>
          <p:nvPr/>
        </p:nvSpPr>
        <p:spPr>
          <a:xfrm>
            <a:off x="3488308" y="1200219"/>
            <a:ext cx="5327873" cy="1198470"/>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a:ea typeface="Lato" panose="020F0502020204030203" pitchFamily="34" charset="0"/>
                <a:cs typeface="Century Gothic"/>
              </a:rPr>
              <a:t>JK Rowling is the author of the Harry Potter books, </a:t>
            </a:r>
            <a:r>
              <a:rPr lang="en-GB" sz="1600" dirty="0">
                <a:solidFill>
                  <a:schemeClr val="tx1"/>
                </a:solidFill>
                <a:latin typeface="Century Gothic"/>
                <a:ea typeface="Lato" panose="020F0502020204030203" pitchFamily="34" charset="0"/>
                <a:cs typeface="Century Gothic"/>
              </a:rPr>
              <a:t>which were later made into famous </a:t>
            </a:r>
            <a:r>
              <a:rPr lang="en-GB" sz="1600" b="1" dirty="0">
                <a:solidFill>
                  <a:schemeClr val="tx1"/>
                </a:solidFill>
                <a:latin typeface="Century Gothic"/>
                <a:ea typeface="Lato" panose="020F0502020204030203" pitchFamily="34" charset="0"/>
                <a:cs typeface="Century Gothic"/>
              </a:rPr>
              <a:t>films, games and even a theme park. </a:t>
            </a:r>
            <a:r>
              <a:rPr lang="en-GB" sz="1600" dirty="0">
                <a:solidFill>
                  <a:schemeClr val="tx1"/>
                </a:solidFill>
                <a:latin typeface="Century Gothic"/>
                <a:ea typeface="Lato" panose="020F0502020204030203" pitchFamily="34" charset="0"/>
                <a:cs typeface="Century Gothic"/>
              </a:rPr>
              <a:t>She has more than 14 million followers on Twitter. </a:t>
            </a:r>
          </a:p>
        </p:txBody>
      </p:sp>
      <p:sp>
        <p:nvSpPr>
          <p:cNvPr id="26" name="Rectangle: Rounded Corners 25">
            <a:extLst>
              <a:ext uri="{FF2B5EF4-FFF2-40B4-BE49-F238E27FC236}">
                <a16:creationId xmlns:a16="http://schemas.microsoft.com/office/drawing/2014/main" id="{68A0F2D8-8DB5-469A-9BA1-C6EA9F5A6776}"/>
              </a:ext>
            </a:extLst>
          </p:cNvPr>
          <p:cNvSpPr/>
          <p:nvPr/>
        </p:nvSpPr>
        <p:spPr>
          <a:xfrm>
            <a:off x="3488307" y="2560985"/>
            <a:ext cx="5327873" cy="1092556"/>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a:ea typeface="Lato" panose="020F0502020204030203" pitchFamily="34" charset="0"/>
                <a:cs typeface="Century Gothic"/>
              </a:rPr>
              <a:t>In 2020, many people said that she should be “cancelled” after </a:t>
            </a:r>
            <a:r>
              <a:rPr lang="en-GB" sz="1600" b="1" dirty="0">
                <a:solidFill>
                  <a:schemeClr val="tx1"/>
                </a:solidFill>
                <a:latin typeface="Century Gothic"/>
                <a:ea typeface="Lato" panose="020F0502020204030203" pitchFamily="34" charset="0"/>
                <a:cs typeface="Century Gothic"/>
              </a:rPr>
              <a:t>she sent some tweets that some people thought were offensive to transgender people.</a:t>
            </a:r>
            <a:endParaRPr lang="en-GB" sz="1600" b="1" dirty="0">
              <a:solidFill>
                <a:schemeClr val="tx1"/>
              </a:solidFill>
              <a:latin typeface="Century Gothic"/>
            </a:endParaRPr>
          </a:p>
        </p:txBody>
      </p:sp>
      <p:sp>
        <p:nvSpPr>
          <p:cNvPr id="2" name="Rectangle: Rounded Corners 1">
            <a:extLst>
              <a:ext uri="{FF2B5EF4-FFF2-40B4-BE49-F238E27FC236}">
                <a16:creationId xmlns:a16="http://schemas.microsoft.com/office/drawing/2014/main" id="{6D135C9F-7CD0-433C-92BF-7041F88B4814}"/>
              </a:ext>
            </a:extLst>
          </p:cNvPr>
          <p:cNvSpPr/>
          <p:nvPr/>
        </p:nvSpPr>
        <p:spPr>
          <a:xfrm>
            <a:off x="509211" y="4791673"/>
            <a:ext cx="8306970" cy="770029"/>
          </a:xfrm>
          <a:prstGeom prst="roundRect">
            <a:avLst/>
          </a:prstGeom>
          <a:solidFill>
            <a:schemeClr val="accent3"/>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400" b="1" dirty="0">
                <a:solidFill>
                  <a:schemeClr val="tx1"/>
                </a:solidFill>
                <a:latin typeface="Century Gothic"/>
                <a:ea typeface="Lato" panose="020F0502020204030203" pitchFamily="34" charset="0"/>
                <a:cs typeface="Century Gothic"/>
              </a:rPr>
              <a:t>Transgender:</a:t>
            </a:r>
          </a:p>
          <a:p>
            <a:pPr algn="ctr"/>
            <a:r>
              <a:rPr lang="en-GB" sz="1400" dirty="0">
                <a:solidFill>
                  <a:schemeClr val="tx1"/>
                </a:solidFill>
                <a:latin typeface="Century Gothic"/>
                <a:ea typeface="Lato" panose="020F0502020204030203" pitchFamily="34" charset="0"/>
                <a:cs typeface="Century Gothic"/>
              </a:rPr>
              <a:t>Somebody who feels that they are not the same gender to the one that they were born as. For example, someone who was born as a male but feels that they are female. </a:t>
            </a:r>
          </a:p>
        </p:txBody>
      </p:sp>
      <p:sp>
        <p:nvSpPr>
          <p:cNvPr id="3" name="Rectangle: Rounded Corners 2">
            <a:extLst>
              <a:ext uri="{FF2B5EF4-FFF2-40B4-BE49-F238E27FC236}">
                <a16:creationId xmlns:a16="http://schemas.microsoft.com/office/drawing/2014/main" id="{4778FEA4-AF9B-4ABA-A574-58EBDA0D9D86}"/>
              </a:ext>
            </a:extLst>
          </p:cNvPr>
          <p:cNvSpPr/>
          <p:nvPr/>
        </p:nvSpPr>
        <p:spPr>
          <a:xfrm>
            <a:off x="3488307" y="3815837"/>
            <a:ext cx="5327873" cy="766548"/>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a:ea typeface="Lato" panose="020F0502020204030203" pitchFamily="34" charset="0"/>
                <a:cs typeface="Century Gothic"/>
              </a:rPr>
              <a:t>As a result, some </a:t>
            </a:r>
            <a:r>
              <a:rPr lang="en-GB" sz="1600" b="1" dirty="0">
                <a:solidFill>
                  <a:schemeClr val="tx1"/>
                </a:solidFill>
                <a:latin typeface="Century Gothic"/>
                <a:ea typeface="Lato" panose="020F0502020204030203" pitchFamily="34" charset="0"/>
                <a:cs typeface="Century Gothic"/>
              </a:rPr>
              <a:t>people have stopped buying Harry Potter books to protest </a:t>
            </a:r>
            <a:r>
              <a:rPr lang="en-GB" sz="1600" dirty="0">
                <a:solidFill>
                  <a:schemeClr val="tx1"/>
                </a:solidFill>
                <a:latin typeface="Century Gothic"/>
                <a:ea typeface="Lato" panose="020F0502020204030203" pitchFamily="34" charset="0"/>
                <a:cs typeface="Century Gothic"/>
              </a:rPr>
              <a:t>against her tweets.</a:t>
            </a:r>
            <a:endParaRPr lang="en-GB" sz="1600" dirty="0">
              <a:solidFill>
                <a:schemeClr val="tx1"/>
              </a:solidFill>
              <a:latin typeface="Century Gothic"/>
            </a:endParaRPr>
          </a:p>
        </p:txBody>
      </p:sp>
    </p:spTree>
    <p:extLst>
      <p:ext uri="{BB962C8B-B14F-4D97-AF65-F5344CB8AC3E}">
        <p14:creationId xmlns:p14="http://schemas.microsoft.com/office/powerpoint/2010/main" val="9983019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hape 114">
            <a:extLst>
              <a:ext uri="{FF2B5EF4-FFF2-40B4-BE49-F238E27FC236}">
                <a16:creationId xmlns:a16="http://schemas.microsoft.com/office/drawing/2014/main" id="{98440310-C0F9-4DD5-B82C-08FD5EBBFFD3}"/>
              </a:ext>
            </a:extLst>
          </p:cNvPr>
          <p:cNvSpPr/>
          <p:nvPr/>
        </p:nvSpPr>
        <p:spPr>
          <a:xfrm>
            <a:off x="796572" y="210401"/>
            <a:ext cx="7759105" cy="538608"/>
          </a:xfrm>
          <a:prstGeom prst="rect">
            <a:avLst/>
          </a:prstGeom>
          <a:noFill/>
          <a:ln>
            <a:noFill/>
          </a:ln>
        </p:spPr>
        <p:txBody>
          <a:bodyPr lIns="91425" tIns="45700" rIns="91425" bIns="45700" anchor="ctr"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Should they be cancelled?</a:t>
            </a:r>
          </a:p>
        </p:txBody>
      </p:sp>
      <p:sp>
        <p:nvSpPr>
          <p:cNvPr id="6" name="Pentagon 20">
            <a:extLst>
              <a:ext uri="{FF2B5EF4-FFF2-40B4-BE49-F238E27FC236}">
                <a16:creationId xmlns:a16="http://schemas.microsoft.com/office/drawing/2014/main" id="{D938B504-871E-4EC4-B5CB-0924A828F76F}"/>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8" name="Graphic 15" descr="Chat">
            <a:extLst>
              <a:ext uri="{FF2B5EF4-FFF2-40B4-BE49-F238E27FC236}">
                <a16:creationId xmlns:a16="http://schemas.microsoft.com/office/drawing/2014/main" id="{D6190799-7674-4427-BD27-BAABA1790456}"/>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0" y="203254"/>
            <a:ext cx="579600" cy="579600"/>
          </a:xfrm>
          <a:prstGeom prst="rect">
            <a:avLst/>
          </a:prstGeom>
        </p:spPr>
      </p:pic>
      <p:sp>
        <p:nvSpPr>
          <p:cNvPr id="10" name="Rectangle 9">
            <a:extLst>
              <a:ext uri="{FF2B5EF4-FFF2-40B4-BE49-F238E27FC236}">
                <a16:creationId xmlns:a16="http://schemas.microsoft.com/office/drawing/2014/main" id="{9A8C8892-9E86-4EEE-96DC-06D0A8F921C8}"/>
              </a:ext>
            </a:extLst>
          </p:cNvPr>
          <p:cNvSpPr/>
          <p:nvPr/>
        </p:nvSpPr>
        <p:spPr>
          <a:xfrm>
            <a:off x="-2729" y="5350213"/>
            <a:ext cx="9144000" cy="1507787"/>
          </a:xfrm>
          <a:prstGeom prst="rect">
            <a:avLst/>
          </a:prstGeom>
          <a:solidFill>
            <a:srgbClr val="F3F3F3">
              <a:alpha val="50196"/>
            </a:srgb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pic>
        <p:nvPicPr>
          <p:cNvPr id="12" name="Graphic 11" descr="Thumbs up sign">
            <a:extLst>
              <a:ext uri="{FF2B5EF4-FFF2-40B4-BE49-F238E27FC236}">
                <a16:creationId xmlns:a16="http://schemas.microsoft.com/office/drawing/2014/main" id="{4009C944-E0FE-43E1-80ED-EEC829DD79EF}"/>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22361" y="5776321"/>
            <a:ext cx="914400" cy="914400"/>
          </a:xfrm>
          <a:prstGeom prst="rect">
            <a:avLst/>
          </a:prstGeom>
        </p:spPr>
      </p:pic>
      <p:pic>
        <p:nvPicPr>
          <p:cNvPr id="14" name="Graphic 13" descr="Thumbs up sign">
            <a:extLst>
              <a:ext uri="{FF2B5EF4-FFF2-40B4-BE49-F238E27FC236}">
                <a16:creationId xmlns:a16="http://schemas.microsoft.com/office/drawing/2014/main" id="{56B65D43-7036-45E1-939C-48132D90AEF3}"/>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rot="10800000">
            <a:off x="7901781" y="5776321"/>
            <a:ext cx="914400" cy="914400"/>
          </a:xfrm>
          <a:prstGeom prst="rect">
            <a:avLst/>
          </a:prstGeom>
        </p:spPr>
      </p:pic>
      <p:sp>
        <p:nvSpPr>
          <p:cNvPr id="16" name="Speech Bubble: Rectangle with Corners Rounded 15">
            <a:extLst>
              <a:ext uri="{FF2B5EF4-FFF2-40B4-BE49-F238E27FC236}">
                <a16:creationId xmlns:a16="http://schemas.microsoft.com/office/drawing/2014/main" id="{83332717-321D-4A5E-9BF6-21E691D901C5}"/>
              </a:ext>
            </a:extLst>
          </p:cNvPr>
          <p:cNvSpPr/>
          <p:nvPr/>
        </p:nvSpPr>
        <p:spPr>
          <a:xfrm>
            <a:off x="5650232" y="5927152"/>
            <a:ext cx="1834820" cy="612738"/>
          </a:xfrm>
          <a:prstGeom prst="wedgeRoundRectCallout">
            <a:avLst>
              <a:gd name="adj1" fmla="val 76130"/>
              <a:gd name="adj2" fmla="val -29959"/>
              <a:gd name="adj3" fmla="val 16667"/>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a:ea typeface="Lato" panose="020F0502020204030203" pitchFamily="34" charset="0"/>
                <a:cs typeface="Century Gothic"/>
              </a:rPr>
              <a:t>No he shouldn’t!</a:t>
            </a:r>
            <a:endParaRPr lang="en-GB" sz="1600" b="1" dirty="0">
              <a:solidFill>
                <a:schemeClr val="tx1"/>
              </a:solidFill>
              <a:latin typeface="Century Gothic"/>
              <a:ea typeface="Lato" panose="020F0502020204030203" pitchFamily="34" charset="0"/>
              <a:cs typeface="Century Gothic"/>
            </a:endParaRPr>
          </a:p>
        </p:txBody>
      </p:sp>
      <p:sp>
        <p:nvSpPr>
          <p:cNvPr id="18" name="Speech Bubble: Rectangle with Corners Rounded 17">
            <a:extLst>
              <a:ext uri="{FF2B5EF4-FFF2-40B4-BE49-F238E27FC236}">
                <a16:creationId xmlns:a16="http://schemas.microsoft.com/office/drawing/2014/main" id="{80D7471B-56A3-4E87-89E0-0F19ECA5FE8F}"/>
              </a:ext>
            </a:extLst>
          </p:cNvPr>
          <p:cNvSpPr/>
          <p:nvPr/>
        </p:nvSpPr>
        <p:spPr>
          <a:xfrm>
            <a:off x="1653489" y="5927152"/>
            <a:ext cx="1834820" cy="612738"/>
          </a:xfrm>
          <a:prstGeom prst="wedgeRoundRectCallout">
            <a:avLst>
              <a:gd name="adj1" fmla="val -79337"/>
              <a:gd name="adj2" fmla="val -31581"/>
              <a:gd name="adj3" fmla="val 16667"/>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a:ea typeface="Lato" panose="020F0502020204030203" pitchFamily="34" charset="0"/>
                <a:cs typeface="Century Gothic"/>
              </a:rPr>
              <a:t>Yes – cancel him!</a:t>
            </a:r>
            <a:endParaRPr lang="en-GB" sz="1600" b="1" dirty="0">
              <a:solidFill>
                <a:schemeClr val="tx1"/>
              </a:solidFill>
              <a:latin typeface="Century Gothic"/>
              <a:ea typeface="Lato" panose="020F0502020204030203" pitchFamily="34" charset="0"/>
              <a:cs typeface="Century Gothic"/>
            </a:endParaRPr>
          </a:p>
        </p:txBody>
      </p:sp>
      <p:sp>
        <p:nvSpPr>
          <p:cNvPr id="20" name="TextBox 19">
            <a:extLst>
              <a:ext uri="{FF2B5EF4-FFF2-40B4-BE49-F238E27FC236}">
                <a16:creationId xmlns:a16="http://schemas.microsoft.com/office/drawing/2014/main" id="{82B205C7-4E02-441C-8E7A-0D69B94B7886}"/>
              </a:ext>
            </a:extLst>
          </p:cNvPr>
          <p:cNvSpPr txBox="1"/>
          <p:nvPr/>
        </p:nvSpPr>
        <p:spPr>
          <a:xfrm>
            <a:off x="3241587" y="5882764"/>
            <a:ext cx="2645924" cy="584775"/>
          </a:xfrm>
          <a:prstGeom prst="rect">
            <a:avLst/>
          </a:prstGeom>
          <a:noFill/>
        </p:spPr>
        <p:txBody>
          <a:bodyPr wrap="square" rtlCol="0">
            <a:spAutoFit/>
          </a:bodyPr>
          <a:lstStyle/>
          <a:p>
            <a:pPr algn="ctr"/>
            <a:r>
              <a:rPr lang="en-GB" sz="1600" b="1" dirty="0"/>
              <a:t>Should he be cancelled?</a:t>
            </a:r>
          </a:p>
        </p:txBody>
      </p:sp>
      <p:pic>
        <p:nvPicPr>
          <p:cNvPr id="2" name="Picture 4" descr="Need Motivation? Kevin Hart is the Life Coach You've Been Waiting For">
            <a:extLst>
              <a:ext uri="{FF2B5EF4-FFF2-40B4-BE49-F238E27FC236}">
                <a16:creationId xmlns:a16="http://schemas.microsoft.com/office/drawing/2014/main" id="{90723C0A-6E2D-4B97-85FE-874178BE439E}"/>
              </a:ext>
            </a:extLst>
          </p:cNvPr>
          <p:cNvPicPr>
            <a:picLocks noChangeAspect="1" noChangeArrowheads="1"/>
          </p:cNvPicPr>
          <p:nvPr/>
        </p:nvPicPr>
        <p:blipFill rotWithShape="1">
          <a:blip r:embed="rId9">
            <a:extLst>
              <a:ext uri="{28A0092B-C50C-407E-A947-70E740481C1C}">
                <a14:useLocalDpi xmlns:a14="http://schemas.microsoft.com/office/drawing/2010/main" val="0"/>
              </a:ext>
            </a:extLst>
          </a:blip>
          <a:srcRect l="17081" t="1059" r="15522"/>
          <a:stretch/>
        </p:blipFill>
        <p:spPr bwMode="auto">
          <a:xfrm>
            <a:off x="5881932" y="1318879"/>
            <a:ext cx="2934249" cy="2919600"/>
          </a:xfrm>
          <a:prstGeom prst="ellipse">
            <a:avLst/>
          </a:prstGeom>
          <a:noFill/>
          <a:extLst>
            <a:ext uri="{909E8E84-426E-40DD-AFC4-6F175D3DCCD1}">
              <a14:hiddenFill xmlns:a14="http://schemas.microsoft.com/office/drawing/2010/main">
                <a:solidFill>
                  <a:srgbClr val="FFFFFF"/>
                </a:solidFill>
              </a14:hiddenFill>
            </a:ext>
          </a:extLst>
        </p:spPr>
      </p:pic>
      <p:sp>
        <p:nvSpPr>
          <p:cNvPr id="3" name="Rectangle: Rounded Corners 2">
            <a:extLst>
              <a:ext uri="{FF2B5EF4-FFF2-40B4-BE49-F238E27FC236}">
                <a16:creationId xmlns:a16="http://schemas.microsoft.com/office/drawing/2014/main" id="{BFFA9B90-BF1A-4812-842D-E79F5A94E5B0}"/>
              </a:ext>
            </a:extLst>
          </p:cNvPr>
          <p:cNvSpPr/>
          <p:nvPr/>
        </p:nvSpPr>
        <p:spPr>
          <a:xfrm>
            <a:off x="289800" y="1184429"/>
            <a:ext cx="5327873" cy="1198470"/>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a:ea typeface="Lato" panose="020F0502020204030203" pitchFamily="34" charset="0"/>
                <a:cs typeface="Century Gothic"/>
              </a:rPr>
              <a:t>Kevin Hart </a:t>
            </a:r>
            <a:r>
              <a:rPr lang="en-GB" sz="1600" dirty="0">
                <a:solidFill>
                  <a:schemeClr val="tx1"/>
                </a:solidFill>
                <a:latin typeface="Century Gothic"/>
                <a:ea typeface="Lato" panose="020F0502020204030203" pitchFamily="34" charset="0"/>
                <a:cs typeface="Century Gothic"/>
              </a:rPr>
              <a:t>is a famous comedian and actor. He was </a:t>
            </a:r>
            <a:r>
              <a:rPr lang="en-GB" sz="1600" b="1" dirty="0">
                <a:solidFill>
                  <a:schemeClr val="tx1"/>
                </a:solidFill>
                <a:latin typeface="Century Gothic"/>
                <a:ea typeface="Lato" panose="020F0502020204030203" pitchFamily="34" charset="0"/>
                <a:cs typeface="Century Gothic"/>
              </a:rPr>
              <a:t>going to be presenting the 2019 Academy Awards last year, but had to quit </a:t>
            </a:r>
            <a:r>
              <a:rPr lang="en-GB" sz="1600" dirty="0">
                <a:solidFill>
                  <a:schemeClr val="tx1"/>
                </a:solidFill>
                <a:latin typeface="Century Gothic"/>
                <a:ea typeface="Lato" panose="020F0502020204030203" pitchFamily="34" charset="0"/>
                <a:cs typeface="Century Gothic"/>
              </a:rPr>
              <a:t>because of some tweets he’d sent in the past.</a:t>
            </a:r>
          </a:p>
        </p:txBody>
      </p:sp>
      <p:sp>
        <p:nvSpPr>
          <p:cNvPr id="5" name="Rectangle: Rounded Corners 4">
            <a:extLst>
              <a:ext uri="{FF2B5EF4-FFF2-40B4-BE49-F238E27FC236}">
                <a16:creationId xmlns:a16="http://schemas.microsoft.com/office/drawing/2014/main" id="{16EB92BF-342D-4891-AD2A-B331AE109655}"/>
              </a:ext>
            </a:extLst>
          </p:cNvPr>
          <p:cNvSpPr/>
          <p:nvPr/>
        </p:nvSpPr>
        <p:spPr>
          <a:xfrm>
            <a:off x="289799" y="2582283"/>
            <a:ext cx="5327873" cy="1198470"/>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a:ea typeface="Lato" panose="020F0502020204030203" pitchFamily="34" charset="0"/>
                <a:cs typeface="Century Gothic"/>
              </a:rPr>
              <a:t>People said that he should be “cancelled” after they found that he had </a:t>
            </a:r>
            <a:r>
              <a:rPr lang="en-GB" sz="1600" b="1" dirty="0">
                <a:solidFill>
                  <a:schemeClr val="tx1"/>
                </a:solidFill>
                <a:latin typeface="Century Gothic"/>
                <a:ea typeface="Lato" panose="020F0502020204030203" pitchFamily="34" charset="0"/>
                <a:cs typeface="Century Gothic"/>
              </a:rPr>
              <a:t>made homophobic comments on Twitter and in his shows between 2009 and 2011.</a:t>
            </a:r>
          </a:p>
        </p:txBody>
      </p:sp>
      <p:sp>
        <p:nvSpPr>
          <p:cNvPr id="7" name="Rectangle: Rounded Corners 6">
            <a:extLst>
              <a:ext uri="{FF2B5EF4-FFF2-40B4-BE49-F238E27FC236}">
                <a16:creationId xmlns:a16="http://schemas.microsoft.com/office/drawing/2014/main" id="{3EA618F5-2733-4C77-8F3B-D3AD8D28AFAA}"/>
              </a:ext>
            </a:extLst>
          </p:cNvPr>
          <p:cNvSpPr/>
          <p:nvPr/>
        </p:nvSpPr>
        <p:spPr>
          <a:xfrm>
            <a:off x="5881931" y="4664587"/>
            <a:ext cx="2934250" cy="897115"/>
          </a:xfrm>
          <a:prstGeom prst="roundRect">
            <a:avLst/>
          </a:prstGeom>
          <a:solidFill>
            <a:schemeClr val="accent3"/>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400" b="1" dirty="0">
                <a:solidFill>
                  <a:schemeClr val="tx1"/>
                </a:solidFill>
                <a:latin typeface="Century Gothic"/>
                <a:ea typeface="Lato" panose="020F0502020204030203" pitchFamily="34" charset="0"/>
                <a:cs typeface="Century Gothic"/>
              </a:rPr>
              <a:t>Homophobic:</a:t>
            </a:r>
          </a:p>
          <a:p>
            <a:pPr algn="ctr"/>
            <a:r>
              <a:rPr lang="en-GB" sz="1400" dirty="0">
                <a:solidFill>
                  <a:schemeClr val="tx1"/>
                </a:solidFill>
                <a:latin typeface="Century Gothic"/>
                <a:ea typeface="Lato" panose="020F0502020204030203" pitchFamily="34" charset="0"/>
                <a:cs typeface="Century Gothic"/>
              </a:rPr>
              <a:t>Showing a fear or a dislike of gay people.</a:t>
            </a:r>
          </a:p>
        </p:txBody>
      </p:sp>
      <p:sp>
        <p:nvSpPr>
          <p:cNvPr id="9" name="Rectangle: Rounded Corners 8">
            <a:extLst>
              <a:ext uri="{FF2B5EF4-FFF2-40B4-BE49-F238E27FC236}">
                <a16:creationId xmlns:a16="http://schemas.microsoft.com/office/drawing/2014/main" id="{AE6FCD1E-282F-4A00-9F0B-F3CFFFAF1D6D}"/>
              </a:ext>
            </a:extLst>
          </p:cNvPr>
          <p:cNvSpPr/>
          <p:nvPr/>
        </p:nvSpPr>
        <p:spPr>
          <a:xfrm>
            <a:off x="289800" y="3980137"/>
            <a:ext cx="5327873" cy="1581565"/>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a:ea typeface="Lato" panose="020F0502020204030203" pitchFamily="34" charset="0"/>
                <a:cs typeface="Century Gothic"/>
              </a:rPr>
              <a:t>When asked about the jokes in </a:t>
            </a:r>
            <a:r>
              <a:rPr lang="en-GB" sz="1600" b="1" dirty="0">
                <a:solidFill>
                  <a:schemeClr val="tx1"/>
                </a:solidFill>
                <a:latin typeface="Century Gothic"/>
                <a:ea typeface="Lato" panose="020F0502020204030203" pitchFamily="34" charset="0"/>
                <a:cs typeface="Century Gothic"/>
              </a:rPr>
              <a:t>2015, he said that he wouldn’t make the same jokes </a:t>
            </a:r>
            <a:r>
              <a:rPr lang="en-GB" sz="1600" dirty="0">
                <a:solidFill>
                  <a:schemeClr val="tx1"/>
                </a:solidFill>
                <a:latin typeface="Century Gothic"/>
                <a:ea typeface="Lato" panose="020F0502020204030203" pitchFamily="34" charset="0"/>
                <a:cs typeface="Century Gothic"/>
              </a:rPr>
              <a:t>today, </a:t>
            </a:r>
            <a:r>
              <a:rPr lang="en-GB" sz="1600" b="1" dirty="0">
                <a:solidFill>
                  <a:schemeClr val="tx1"/>
                </a:solidFill>
                <a:latin typeface="Century Gothic"/>
                <a:ea typeface="Lato" panose="020F0502020204030203" pitchFamily="34" charset="0"/>
                <a:cs typeface="Century Gothic"/>
              </a:rPr>
              <a:t>and in 2018 he said he wouldn’t apologise.</a:t>
            </a:r>
            <a:r>
              <a:rPr lang="en-GB" sz="1600" dirty="0">
                <a:solidFill>
                  <a:schemeClr val="tx1"/>
                </a:solidFill>
                <a:latin typeface="Century Gothic"/>
                <a:ea typeface="Lato" panose="020F0502020204030203" pitchFamily="34" charset="0"/>
                <a:cs typeface="Century Gothic"/>
              </a:rPr>
              <a:t> However, </a:t>
            </a:r>
            <a:r>
              <a:rPr lang="en-GB" sz="1600" b="1" dirty="0">
                <a:solidFill>
                  <a:schemeClr val="tx1"/>
                </a:solidFill>
                <a:latin typeface="Century Gothic"/>
                <a:ea typeface="Lato" panose="020F0502020204030203" pitchFamily="34" charset="0"/>
                <a:cs typeface="Century Gothic"/>
              </a:rPr>
              <a:t>just a few weeks later, he apologised on Twitter for hurting people </a:t>
            </a:r>
            <a:r>
              <a:rPr lang="en-GB" sz="1600" dirty="0">
                <a:solidFill>
                  <a:schemeClr val="tx1"/>
                </a:solidFill>
                <a:latin typeface="Century Gothic"/>
                <a:ea typeface="Lato" panose="020F0502020204030203" pitchFamily="34" charset="0"/>
                <a:cs typeface="Century Gothic"/>
              </a:rPr>
              <a:t>and said he would not host the Academy Awards.</a:t>
            </a:r>
            <a:endParaRPr lang="en-GB" sz="1600" b="1" dirty="0">
              <a:solidFill>
                <a:schemeClr val="tx1"/>
              </a:solidFill>
              <a:latin typeface="Century Gothic"/>
              <a:ea typeface="Lato" panose="020F0502020204030203" pitchFamily="34" charset="0"/>
              <a:cs typeface="Century Gothic"/>
            </a:endParaRPr>
          </a:p>
        </p:txBody>
      </p:sp>
    </p:spTree>
    <p:extLst>
      <p:ext uri="{BB962C8B-B14F-4D97-AF65-F5344CB8AC3E}">
        <p14:creationId xmlns:p14="http://schemas.microsoft.com/office/powerpoint/2010/main" val="13463293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F686135-D001-4CE4-964A-E8B8F3469F55}"/>
              </a:ext>
            </a:extLst>
          </p:cNvPr>
          <p:cNvPicPr>
            <a:picLocks noChangeAspect="1"/>
          </p:cNvPicPr>
          <p:nvPr/>
        </p:nvPicPr>
        <p:blipFill>
          <a:blip r:embed="rId3"/>
          <a:stretch>
            <a:fillRect/>
          </a:stretch>
        </p:blipFill>
        <p:spPr>
          <a:xfrm>
            <a:off x="322361" y="1325948"/>
            <a:ext cx="2732400" cy="2732400"/>
          </a:xfrm>
          <a:prstGeom prst="ellipse">
            <a:avLst/>
          </a:prstGeom>
        </p:spPr>
      </p:pic>
      <p:sp>
        <p:nvSpPr>
          <p:cNvPr id="4" name="Shape 114">
            <a:extLst>
              <a:ext uri="{FF2B5EF4-FFF2-40B4-BE49-F238E27FC236}">
                <a16:creationId xmlns:a16="http://schemas.microsoft.com/office/drawing/2014/main" id="{98440310-C0F9-4DD5-B82C-08FD5EBBFFD3}"/>
              </a:ext>
            </a:extLst>
          </p:cNvPr>
          <p:cNvSpPr/>
          <p:nvPr/>
        </p:nvSpPr>
        <p:spPr>
          <a:xfrm>
            <a:off x="796572" y="210401"/>
            <a:ext cx="7759105" cy="538608"/>
          </a:xfrm>
          <a:prstGeom prst="rect">
            <a:avLst/>
          </a:prstGeom>
          <a:noFill/>
          <a:ln>
            <a:noFill/>
          </a:ln>
        </p:spPr>
        <p:txBody>
          <a:bodyPr lIns="91425" tIns="45700" rIns="91425" bIns="45700" anchor="ctr"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Should they be cancelled?</a:t>
            </a:r>
          </a:p>
        </p:txBody>
      </p:sp>
      <p:sp>
        <p:nvSpPr>
          <p:cNvPr id="6" name="Pentagon 20">
            <a:extLst>
              <a:ext uri="{FF2B5EF4-FFF2-40B4-BE49-F238E27FC236}">
                <a16:creationId xmlns:a16="http://schemas.microsoft.com/office/drawing/2014/main" id="{D938B504-871E-4EC4-B5CB-0924A828F76F}"/>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8" name="Graphic 15" descr="Chat">
            <a:extLst>
              <a:ext uri="{FF2B5EF4-FFF2-40B4-BE49-F238E27FC236}">
                <a16:creationId xmlns:a16="http://schemas.microsoft.com/office/drawing/2014/main" id="{D6190799-7674-4427-BD27-BAABA1790456}"/>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0" y="203254"/>
            <a:ext cx="579600" cy="579600"/>
          </a:xfrm>
          <a:prstGeom prst="rect">
            <a:avLst/>
          </a:prstGeom>
        </p:spPr>
      </p:pic>
      <p:sp>
        <p:nvSpPr>
          <p:cNvPr id="10" name="Rectangle 9">
            <a:extLst>
              <a:ext uri="{FF2B5EF4-FFF2-40B4-BE49-F238E27FC236}">
                <a16:creationId xmlns:a16="http://schemas.microsoft.com/office/drawing/2014/main" id="{9A8C8892-9E86-4EEE-96DC-06D0A8F921C8}"/>
              </a:ext>
            </a:extLst>
          </p:cNvPr>
          <p:cNvSpPr/>
          <p:nvPr/>
        </p:nvSpPr>
        <p:spPr>
          <a:xfrm>
            <a:off x="-2729" y="5350213"/>
            <a:ext cx="9144000" cy="1507787"/>
          </a:xfrm>
          <a:prstGeom prst="rect">
            <a:avLst/>
          </a:prstGeom>
          <a:solidFill>
            <a:srgbClr val="F3F3F3">
              <a:alpha val="50196"/>
            </a:srgb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pic>
        <p:nvPicPr>
          <p:cNvPr id="12" name="Graphic 11" descr="Thumbs up sign">
            <a:extLst>
              <a:ext uri="{FF2B5EF4-FFF2-40B4-BE49-F238E27FC236}">
                <a16:creationId xmlns:a16="http://schemas.microsoft.com/office/drawing/2014/main" id="{4009C944-E0FE-43E1-80ED-EEC829DD79E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22361" y="5776321"/>
            <a:ext cx="914400" cy="914400"/>
          </a:xfrm>
          <a:prstGeom prst="rect">
            <a:avLst/>
          </a:prstGeom>
        </p:spPr>
      </p:pic>
      <p:pic>
        <p:nvPicPr>
          <p:cNvPr id="14" name="Graphic 13" descr="Thumbs up sign">
            <a:extLst>
              <a:ext uri="{FF2B5EF4-FFF2-40B4-BE49-F238E27FC236}">
                <a16:creationId xmlns:a16="http://schemas.microsoft.com/office/drawing/2014/main" id="{56B65D43-7036-45E1-939C-48132D90AEF3}"/>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rot="10800000">
            <a:off x="7901781" y="5776321"/>
            <a:ext cx="914400" cy="914400"/>
          </a:xfrm>
          <a:prstGeom prst="rect">
            <a:avLst/>
          </a:prstGeom>
        </p:spPr>
      </p:pic>
      <p:sp>
        <p:nvSpPr>
          <p:cNvPr id="16" name="Speech Bubble: Rectangle with Corners Rounded 15">
            <a:extLst>
              <a:ext uri="{FF2B5EF4-FFF2-40B4-BE49-F238E27FC236}">
                <a16:creationId xmlns:a16="http://schemas.microsoft.com/office/drawing/2014/main" id="{83332717-321D-4A5E-9BF6-21E691D901C5}"/>
              </a:ext>
            </a:extLst>
          </p:cNvPr>
          <p:cNvSpPr/>
          <p:nvPr/>
        </p:nvSpPr>
        <p:spPr>
          <a:xfrm>
            <a:off x="5650232" y="5927152"/>
            <a:ext cx="1834820" cy="612738"/>
          </a:xfrm>
          <a:prstGeom prst="wedgeRoundRectCallout">
            <a:avLst>
              <a:gd name="adj1" fmla="val 76130"/>
              <a:gd name="adj2" fmla="val -29959"/>
              <a:gd name="adj3" fmla="val 16667"/>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a:ea typeface="Lato" panose="020F0502020204030203" pitchFamily="34" charset="0"/>
                <a:cs typeface="Century Gothic"/>
              </a:rPr>
              <a:t>No she</a:t>
            </a:r>
          </a:p>
          <a:p>
            <a:pPr algn="ctr"/>
            <a:r>
              <a:rPr lang="en-GB" sz="1600" dirty="0">
                <a:solidFill>
                  <a:schemeClr val="tx1"/>
                </a:solidFill>
                <a:latin typeface="Century Gothic"/>
                <a:ea typeface="Lato" panose="020F0502020204030203" pitchFamily="34" charset="0"/>
                <a:cs typeface="Century Gothic"/>
              </a:rPr>
              <a:t> shouldn’t!</a:t>
            </a:r>
            <a:endParaRPr lang="en-GB" sz="1600" b="1" dirty="0">
              <a:solidFill>
                <a:schemeClr val="tx1"/>
              </a:solidFill>
              <a:latin typeface="Century Gothic"/>
              <a:ea typeface="Lato" panose="020F0502020204030203" pitchFamily="34" charset="0"/>
              <a:cs typeface="Century Gothic"/>
            </a:endParaRPr>
          </a:p>
        </p:txBody>
      </p:sp>
      <p:sp>
        <p:nvSpPr>
          <p:cNvPr id="18" name="Speech Bubble: Rectangle with Corners Rounded 17">
            <a:extLst>
              <a:ext uri="{FF2B5EF4-FFF2-40B4-BE49-F238E27FC236}">
                <a16:creationId xmlns:a16="http://schemas.microsoft.com/office/drawing/2014/main" id="{80D7471B-56A3-4E87-89E0-0F19ECA5FE8F}"/>
              </a:ext>
            </a:extLst>
          </p:cNvPr>
          <p:cNvSpPr/>
          <p:nvPr/>
        </p:nvSpPr>
        <p:spPr>
          <a:xfrm>
            <a:off x="1653489" y="5927152"/>
            <a:ext cx="1834820" cy="612738"/>
          </a:xfrm>
          <a:prstGeom prst="wedgeRoundRectCallout">
            <a:avLst>
              <a:gd name="adj1" fmla="val -79337"/>
              <a:gd name="adj2" fmla="val -31581"/>
              <a:gd name="adj3" fmla="val 16667"/>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a:ea typeface="Lato" panose="020F0502020204030203" pitchFamily="34" charset="0"/>
                <a:cs typeface="Century Gothic"/>
              </a:rPr>
              <a:t>Yes – cancel her!</a:t>
            </a:r>
            <a:endParaRPr lang="en-GB" sz="1600" b="1" dirty="0">
              <a:solidFill>
                <a:schemeClr val="tx1"/>
              </a:solidFill>
              <a:latin typeface="Century Gothic"/>
              <a:ea typeface="Lato" panose="020F0502020204030203" pitchFamily="34" charset="0"/>
              <a:cs typeface="Century Gothic"/>
            </a:endParaRPr>
          </a:p>
        </p:txBody>
      </p:sp>
      <p:sp>
        <p:nvSpPr>
          <p:cNvPr id="3" name="Rectangle: Rounded Corners 2">
            <a:extLst>
              <a:ext uri="{FF2B5EF4-FFF2-40B4-BE49-F238E27FC236}">
                <a16:creationId xmlns:a16="http://schemas.microsoft.com/office/drawing/2014/main" id="{63AE50F8-B9C1-4A51-BDEA-FF7B0E8D8D21}"/>
              </a:ext>
            </a:extLst>
          </p:cNvPr>
          <p:cNvSpPr/>
          <p:nvPr/>
        </p:nvSpPr>
        <p:spPr>
          <a:xfrm>
            <a:off x="3488308" y="1200219"/>
            <a:ext cx="5327873" cy="1198470"/>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a:ea typeface="Lato" panose="020F0502020204030203" pitchFamily="34" charset="0"/>
                <a:cs typeface="Century Gothic"/>
              </a:rPr>
              <a:t>Jodie Comer </a:t>
            </a:r>
            <a:r>
              <a:rPr lang="en-GB" sz="1600" dirty="0">
                <a:solidFill>
                  <a:schemeClr val="tx1"/>
                </a:solidFill>
                <a:latin typeface="Century Gothic"/>
                <a:ea typeface="Lato" panose="020F0502020204030203" pitchFamily="34" charset="0"/>
                <a:cs typeface="Century Gothic"/>
              </a:rPr>
              <a:t>is well known actress who doesn’t like to share too much on social media. She has supported lots of charities, including Black Lives Matter (BLM).</a:t>
            </a:r>
          </a:p>
        </p:txBody>
      </p:sp>
      <p:sp>
        <p:nvSpPr>
          <p:cNvPr id="5" name="Rectangle: Rounded Corners 4">
            <a:extLst>
              <a:ext uri="{FF2B5EF4-FFF2-40B4-BE49-F238E27FC236}">
                <a16:creationId xmlns:a16="http://schemas.microsoft.com/office/drawing/2014/main" id="{364478AA-4A87-4146-8977-8F10811188AD}"/>
              </a:ext>
            </a:extLst>
          </p:cNvPr>
          <p:cNvSpPr/>
          <p:nvPr/>
        </p:nvSpPr>
        <p:spPr>
          <a:xfrm>
            <a:off x="3488308" y="2607976"/>
            <a:ext cx="5327873" cy="1450371"/>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a:ea typeface="Lato" panose="020F0502020204030203" pitchFamily="34" charset="0"/>
                <a:cs typeface="Century Gothic"/>
              </a:rPr>
              <a:t>However, there were</a:t>
            </a:r>
            <a:r>
              <a:rPr lang="en-GB" sz="1600" b="1" dirty="0">
                <a:solidFill>
                  <a:schemeClr val="tx1"/>
                </a:solidFill>
                <a:latin typeface="Century Gothic"/>
                <a:ea typeface="Lato" panose="020F0502020204030203" pitchFamily="34" charset="0"/>
                <a:cs typeface="Century Gothic"/>
              </a:rPr>
              <a:t> rumours </a:t>
            </a:r>
            <a:r>
              <a:rPr lang="en-GB" sz="1600" dirty="0">
                <a:solidFill>
                  <a:schemeClr val="tx1"/>
                </a:solidFill>
                <a:latin typeface="Century Gothic"/>
                <a:ea typeface="Lato" panose="020F0502020204030203" pitchFamily="34" charset="0"/>
                <a:cs typeface="Century Gothic"/>
              </a:rPr>
              <a:t>that she was in a relationship with someone who </a:t>
            </a:r>
            <a:r>
              <a:rPr lang="en-GB" sz="1600" b="1" dirty="0">
                <a:solidFill>
                  <a:schemeClr val="tx1"/>
                </a:solidFill>
                <a:latin typeface="Century Gothic"/>
                <a:ea typeface="Lato" panose="020F0502020204030203" pitchFamily="34" charset="0"/>
                <a:cs typeface="Century Gothic"/>
              </a:rPr>
              <a:t>might be a Donald Trump supporter. </a:t>
            </a:r>
            <a:r>
              <a:rPr lang="en-GB" sz="1600" dirty="0">
                <a:solidFill>
                  <a:schemeClr val="tx1"/>
                </a:solidFill>
                <a:latin typeface="Century Gothic"/>
                <a:ea typeface="Lato" panose="020F0502020204030203" pitchFamily="34" charset="0"/>
                <a:cs typeface="Century Gothic"/>
              </a:rPr>
              <a:t>Because of this, some people said she couldn’t be a supporter of BLM.</a:t>
            </a:r>
            <a:endParaRPr lang="en-GB" sz="1600" b="1" dirty="0">
              <a:solidFill>
                <a:schemeClr val="tx1"/>
              </a:solidFill>
              <a:latin typeface="Century Gothic"/>
            </a:endParaRPr>
          </a:p>
        </p:txBody>
      </p:sp>
      <p:sp>
        <p:nvSpPr>
          <p:cNvPr id="11" name="Rectangle: Rounded Corners 10">
            <a:extLst>
              <a:ext uri="{FF2B5EF4-FFF2-40B4-BE49-F238E27FC236}">
                <a16:creationId xmlns:a16="http://schemas.microsoft.com/office/drawing/2014/main" id="{A3D05295-85D1-49F5-A28E-430532D877BA}"/>
              </a:ext>
            </a:extLst>
          </p:cNvPr>
          <p:cNvSpPr/>
          <p:nvPr/>
        </p:nvSpPr>
        <p:spPr>
          <a:xfrm>
            <a:off x="322361" y="4267634"/>
            <a:ext cx="8493819" cy="1108376"/>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a:ea typeface="Lato" panose="020F0502020204030203" pitchFamily="34" charset="0"/>
                <a:cs typeface="Century Gothic"/>
              </a:rPr>
              <a:t>Many people online said she should be cancelled, and she was even trending on Twitter. </a:t>
            </a:r>
            <a:r>
              <a:rPr lang="en-GB" sz="1600" b="1" dirty="0">
                <a:solidFill>
                  <a:schemeClr val="tx1"/>
                </a:solidFill>
                <a:latin typeface="Century Gothic"/>
                <a:ea typeface="Lato" panose="020F0502020204030203" pitchFamily="34" charset="0"/>
                <a:cs typeface="Century Gothic"/>
              </a:rPr>
              <a:t>She didn’t reply to any of the comments, so no one knows if they were true or not.</a:t>
            </a:r>
          </a:p>
        </p:txBody>
      </p:sp>
      <p:sp>
        <p:nvSpPr>
          <p:cNvPr id="23" name="TextBox 22">
            <a:extLst>
              <a:ext uri="{FF2B5EF4-FFF2-40B4-BE49-F238E27FC236}">
                <a16:creationId xmlns:a16="http://schemas.microsoft.com/office/drawing/2014/main" id="{620C129E-835F-4999-B3DF-49970739DA50}"/>
              </a:ext>
            </a:extLst>
          </p:cNvPr>
          <p:cNvSpPr txBox="1"/>
          <p:nvPr/>
        </p:nvSpPr>
        <p:spPr>
          <a:xfrm>
            <a:off x="3241587" y="5995186"/>
            <a:ext cx="2645924" cy="584775"/>
          </a:xfrm>
          <a:prstGeom prst="rect">
            <a:avLst/>
          </a:prstGeom>
          <a:noFill/>
        </p:spPr>
        <p:txBody>
          <a:bodyPr wrap="square" rtlCol="0">
            <a:spAutoFit/>
          </a:bodyPr>
          <a:lstStyle/>
          <a:p>
            <a:pPr algn="ctr"/>
            <a:r>
              <a:rPr lang="en-GB" sz="1600" b="1" dirty="0"/>
              <a:t>Should she be cancelled?</a:t>
            </a:r>
          </a:p>
        </p:txBody>
      </p:sp>
    </p:spTree>
    <p:extLst>
      <p:ext uri="{BB962C8B-B14F-4D97-AF65-F5344CB8AC3E}">
        <p14:creationId xmlns:p14="http://schemas.microsoft.com/office/powerpoint/2010/main" val="42439242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Grime artist Wiley dropped after 10 hour antisemitic rant">
            <a:extLst>
              <a:ext uri="{FF2B5EF4-FFF2-40B4-BE49-F238E27FC236}">
                <a16:creationId xmlns:a16="http://schemas.microsoft.com/office/drawing/2014/main" id="{F02B87EA-B87F-4812-B40E-F3492F1599B5}"/>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5650232" y="3879541"/>
            <a:ext cx="3303571" cy="1687918"/>
          </a:xfrm>
          <a:prstGeom prst="rect">
            <a:avLst/>
          </a:prstGeom>
          <a:noFill/>
          <a:extLst>
            <a:ext uri="{909E8E84-426E-40DD-AFC4-6F175D3DCCD1}">
              <a14:hiddenFill xmlns:a14="http://schemas.microsoft.com/office/drawing/2010/main">
                <a:solidFill>
                  <a:srgbClr val="FFFFFF"/>
                </a:solidFill>
              </a14:hiddenFill>
            </a:ext>
          </a:extLst>
        </p:spPr>
      </p:pic>
      <p:sp>
        <p:nvSpPr>
          <p:cNvPr id="4" name="Shape 114">
            <a:extLst>
              <a:ext uri="{FF2B5EF4-FFF2-40B4-BE49-F238E27FC236}">
                <a16:creationId xmlns:a16="http://schemas.microsoft.com/office/drawing/2014/main" id="{98440310-C0F9-4DD5-B82C-08FD5EBBFFD3}"/>
              </a:ext>
            </a:extLst>
          </p:cNvPr>
          <p:cNvSpPr/>
          <p:nvPr/>
        </p:nvSpPr>
        <p:spPr>
          <a:xfrm>
            <a:off x="796572" y="210401"/>
            <a:ext cx="7759105" cy="538608"/>
          </a:xfrm>
          <a:prstGeom prst="rect">
            <a:avLst/>
          </a:prstGeom>
          <a:noFill/>
          <a:ln>
            <a:noFill/>
          </a:ln>
        </p:spPr>
        <p:txBody>
          <a:bodyPr lIns="91425" tIns="45700" rIns="91425" bIns="45700" anchor="ctr"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Should they be cancelled?</a:t>
            </a:r>
          </a:p>
        </p:txBody>
      </p:sp>
      <p:sp>
        <p:nvSpPr>
          <p:cNvPr id="6" name="Pentagon 20">
            <a:extLst>
              <a:ext uri="{FF2B5EF4-FFF2-40B4-BE49-F238E27FC236}">
                <a16:creationId xmlns:a16="http://schemas.microsoft.com/office/drawing/2014/main" id="{D938B504-871E-4EC4-B5CB-0924A828F76F}"/>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8" name="Graphic 15" descr="Chat">
            <a:extLst>
              <a:ext uri="{FF2B5EF4-FFF2-40B4-BE49-F238E27FC236}">
                <a16:creationId xmlns:a16="http://schemas.microsoft.com/office/drawing/2014/main" id="{D6190799-7674-4427-BD27-BAABA1790456}"/>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0" y="203254"/>
            <a:ext cx="579600" cy="579600"/>
          </a:xfrm>
          <a:prstGeom prst="rect">
            <a:avLst/>
          </a:prstGeom>
        </p:spPr>
      </p:pic>
      <p:sp>
        <p:nvSpPr>
          <p:cNvPr id="10" name="Rectangle 9">
            <a:extLst>
              <a:ext uri="{FF2B5EF4-FFF2-40B4-BE49-F238E27FC236}">
                <a16:creationId xmlns:a16="http://schemas.microsoft.com/office/drawing/2014/main" id="{9A8C8892-9E86-4EEE-96DC-06D0A8F921C8}"/>
              </a:ext>
            </a:extLst>
          </p:cNvPr>
          <p:cNvSpPr/>
          <p:nvPr/>
        </p:nvSpPr>
        <p:spPr>
          <a:xfrm>
            <a:off x="-2729" y="5350213"/>
            <a:ext cx="9144000" cy="1507787"/>
          </a:xfrm>
          <a:prstGeom prst="rect">
            <a:avLst/>
          </a:prstGeom>
          <a:solidFill>
            <a:srgbClr val="F3F3F3">
              <a:alpha val="50196"/>
            </a:srgb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pic>
        <p:nvPicPr>
          <p:cNvPr id="12" name="Graphic 11" descr="Thumbs up sign">
            <a:extLst>
              <a:ext uri="{FF2B5EF4-FFF2-40B4-BE49-F238E27FC236}">
                <a16:creationId xmlns:a16="http://schemas.microsoft.com/office/drawing/2014/main" id="{4009C944-E0FE-43E1-80ED-EEC829DD79E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22361" y="5776321"/>
            <a:ext cx="914400" cy="914400"/>
          </a:xfrm>
          <a:prstGeom prst="rect">
            <a:avLst/>
          </a:prstGeom>
        </p:spPr>
      </p:pic>
      <p:pic>
        <p:nvPicPr>
          <p:cNvPr id="14" name="Graphic 13" descr="Thumbs up sign">
            <a:extLst>
              <a:ext uri="{FF2B5EF4-FFF2-40B4-BE49-F238E27FC236}">
                <a16:creationId xmlns:a16="http://schemas.microsoft.com/office/drawing/2014/main" id="{56B65D43-7036-45E1-939C-48132D90AEF3}"/>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rot="10800000">
            <a:off x="7901781" y="5776321"/>
            <a:ext cx="914400" cy="914400"/>
          </a:xfrm>
          <a:prstGeom prst="rect">
            <a:avLst/>
          </a:prstGeom>
        </p:spPr>
      </p:pic>
      <p:sp>
        <p:nvSpPr>
          <p:cNvPr id="16" name="Speech Bubble: Rectangle with Corners Rounded 15">
            <a:extLst>
              <a:ext uri="{FF2B5EF4-FFF2-40B4-BE49-F238E27FC236}">
                <a16:creationId xmlns:a16="http://schemas.microsoft.com/office/drawing/2014/main" id="{83332717-321D-4A5E-9BF6-21E691D901C5}"/>
              </a:ext>
            </a:extLst>
          </p:cNvPr>
          <p:cNvSpPr/>
          <p:nvPr/>
        </p:nvSpPr>
        <p:spPr>
          <a:xfrm>
            <a:off x="5650232" y="5927152"/>
            <a:ext cx="1834820" cy="612738"/>
          </a:xfrm>
          <a:prstGeom prst="wedgeRoundRectCallout">
            <a:avLst>
              <a:gd name="adj1" fmla="val 76130"/>
              <a:gd name="adj2" fmla="val -29959"/>
              <a:gd name="adj3" fmla="val 16667"/>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a:ea typeface="Lato" panose="020F0502020204030203" pitchFamily="34" charset="0"/>
                <a:cs typeface="Century Gothic"/>
              </a:rPr>
              <a:t>No he shouldn’t!</a:t>
            </a:r>
            <a:endParaRPr lang="en-GB" sz="1600" b="1" dirty="0">
              <a:solidFill>
                <a:schemeClr val="tx1"/>
              </a:solidFill>
              <a:latin typeface="Century Gothic"/>
              <a:ea typeface="Lato" panose="020F0502020204030203" pitchFamily="34" charset="0"/>
              <a:cs typeface="Century Gothic"/>
            </a:endParaRPr>
          </a:p>
        </p:txBody>
      </p:sp>
      <p:sp>
        <p:nvSpPr>
          <p:cNvPr id="18" name="Speech Bubble: Rectangle with Corners Rounded 17">
            <a:extLst>
              <a:ext uri="{FF2B5EF4-FFF2-40B4-BE49-F238E27FC236}">
                <a16:creationId xmlns:a16="http://schemas.microsoft.com/office/drawing/2014/main" id="{80D7471B-56A3-4E87-89E0-0F19ECA5FE8F}"/>
              </a:ext>
            </a:extLst>
          </p:cNvPr>
          <p:cNvSpPr/>
          <p:nvPr/>
        </p:nvSpPr>
        <p:spPr>
          <a:xfrm>
            <a:off x="1653489" y="5927152"/>
            <a:ext cx="1834820" cy="612738"/>
          </a:xfrm>
          <a:prstGeom prst="wedgeRoundRectCallout">
            <a:avLst>
              <a:gd name="adj1" fmla="val -79337"/>
              <a:gd name="adj2" fmla="val -31581"/>
              <a:gd name="adj3" fmla="val 16667"/>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a:ea typeface="Lato" panose="020F0502020204030203" pitchFamily="34" charset="0"/>
                <a:cs typeface="Century Gothic"/>
              </a:rPr>
              <a:t>Yes – cancel him!</a:t>
            </a:r>
            <a:endParaRPr lang="en-GB" sz="1600" b="1" dirty="0">
              <a:solidFill>
                <a:schemeClr val="tx1"/>
              </a:solidFill>
              <a:latin typeface="Century Gothic"/>
              <a:ea typeface="Lato" panose="020F0502020204030203" pitchFamily="34" charset="0"/>
              <a:cs typeface="Century Gothic"/>
            </a:endParaRPr>
          </a:p>
        </p:txBody>
      </p:sp>
      <p:sp>
        <p:nvSpPr>
          <p:cNvPr id="20" name="TextBox 19">
            <a:extLst>
              <a:ext uri="{FF2B5EF4-FFF2-40B4-BE49-F238E27FC236}">
                <a16:creationId xmlns:a16="http://schemas.microsoft.com/office/drawing/2014/main" id="{82B205C7-4E02-441C-8E7A-0D69B94B7886}"/>
              </a:ext>
            </a:extLst>
          </p:cNvPr>
          <p:cNvSpPr txBox="1"/>
          <p:nvPr/>
        </p:nvSpPr>
        <p:spPr>
          <a:xfrm>
            <a:off x="3241587" y="5920342"/>
            <a:ext cx="2645924" cy="584775"/>
          </a:xfrm>
          <a:prstGeom prst="rect">
            <a:avLst/>
          </a:prstGeom>
          <a:noFill/>
        </p:spPr>
        <p:txBody>
          <a:bodyPr wrap="square" rtlCol="0">
            <a:spAutoFit/>
          </a:bodyPr>
          <a:lstStyle/>
          <a:p>
            <a:pPr algn="ctr"/>
            <a:r>
              <a:rPr lang="en-GB" sz="1600" b="1" dirty="0"/>
              <a:t>Should he be cancelled?</a:t>
            </a:r>
          </a:p>
        </p:txBody>
      </p:sp>
      <p:pic>
        <p:nvPicPr>
          <p:cNvPr id="1026" name="Picture 2" descr="Wiley / Artist / Big Dada">
            <a:extLst>
              <a:ext uri="{FF2B5EF4-FFF2-40B4-BE49-F238E27FC236}">
                <a16:creationId xmlns:a16="http://schemas.microsoft.com/office/drawing/2014/main" id="{AA6ED719-A32B-4DB1-AEE7-7C03125F7E8F}"/>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6083781" y="1086786"/>
            <a:ext cx="2732400" cy="2732400"/>
          </a:xfrm>
          <a:prstGeom prst="ellipse">
            <a:avLst/>
          </a:prstGeom>
          <a:noFill/>
          <a:extLst>
            <a:ext uri="{909E8E84-426E-40DD-AFC4-6F175D3DCCD1}">
              <a14:hiddenFill xmlns:a14="http://schemas.microsoft.com/office/drawing/2010/main">
                <a:solidFill>
                  <a:srgbClr val="FFFFFF"/>
                </a:solidFill>
              </a14:hiddenFill>
            </a:ext>
          </a:extLst>
        </p:spPr>
      </p:pic>
      <p:sp>
        <p:nvSpPr>
          <p:cNvPr id="2" name="Rectangle: Rounded Corners 1">
            <a:extLst>
              <a:ext uri="{FF2B5EF4-FFF2-40B4-BE49-F238E27FC236}">
                <a16:creationId xmlns:a16="http://schemas.microsoft.com/office/drawing/2014/main" id="{5E6F9752-A337-48C0-AA6A-B7AB0FDDDCF1}"/>
              </a:ext>
            </a:extLst>
          </p:cNvPr>
          <p:cNvSpPr/>
          <p:nvPr/>
        </p:nvSpPr>
        <p:spPr>
          <a:xfrm>
            <a:off x="322361" y="1200219"/>
            <a:ext cx="5327873" cy="1198470"/>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a:ea typeface="Lato" panose="020F0502020204030203" pitchFamily="34" charset="0"/>
                <a:cs typeface="Century Gothic"/>
              </a:rPr>
              <a:t>Earlier this year</a:t>
            </a:r>
            <a:r>
              <a:rPr lang="en-GB" sz="1600" b="1" dirty="0">
                <a:solidFill>
                  <a:schemeClr val="tx1"/>
                </a:solidFill>
                <a:latin typeface="Century Gothic"/>
                <a:ea typeface="Lato" panose="020F0502020204030203" pitchFamily="34" charset="0"/>
                <a:cs typeface="Century Gothic"/>
              </a:rPr>
              <a:t>, rapper Wiley</a:t>
            </a:r>
            <a:r>
              <a:rPr lang="en-GB" sz="1600" dirty="0">
                <a:solidFill>
                  <a:schemeClr val="tx1"/>
                </a:solidFill>
                <a:latin typeface="Century Gothic"/>
                <a:ea typeface="Lato" panose="020F0502020204030203" pitchFamily="34" charset="0"/>
                <a:cs typeface="Century Gothic"/>
              </a:rPr>
              <a:t> was dropped by his management company </a:t>
            </a:r>
            <a:r>
              <a:rPr lang="en-GB" sz="1600" b="1" dirty="0">
                <a:solidFill>
                  <a:schemeClr val="tx1"/>
                </a:solidFill>
                <a:latin typeface="Century Gothic"/>
                <a:ea typeface="Lato" panose="020F0502020204030203" pitchFamily="34" charset="0"/>
                <a:cs typeface="Century Gothic"/>
              </a:rPr>
              <a:t>after he posted anti-Semitic (against Jewish people) posts</a:t>
            </a:r>
            <a:r>
              <a:rPr lang="en-GB" sz="1600" dirty="0">
                <a:solidFill>
                  <a:schemeClr val="tx1"/>
                </a:solidFill>
                <a:latin typeface="Century Gothic"/>
                <a:ea typeface="Lato" panose="020F0502020204030203" pitchFamily="34" charset="0"/>
                <a:cs typeface="Century Gothic"/>
              </a:rPr>
              <a:t> on his Instagram and Twitter accounts.</a:t>
            </a:r>
          </a:p>
        </p:txBody>
      </p:sp>
      <p:sp>
        <p:nvSpPr>
          <p:cNvPr id="3" name="Rectangle: Rounded Corners 2">
            <a:extLst>
              <a:ext uri="{FF2B5EF4-FFF2-40B4-BE49-F238E27FC236}">
                <a16:creationId xmlns:a16="http://schemas.microsoft.com/office/drawing/2014/main" id="{C028339E-BB13-4349-B2BC-6645F7DE1815}"/>
              </a:ext>
            </a:extLst>
          </p:cNvPr>
          <p:cNvSpPr/>
          <p:nvPr/>
        </p:nvSpPr>
        <p:spPr>
          <a:xfrm>
            <a:off x="322361" y="2605101"/>
            <a:ext cx="5327873" cy="1198471"/>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a:ea typeface="Lato" panose="020F0502020204030203" pitchFamily="34" charset="0"/>
                <a:cs typeface="Century Gothic"/>
              </a:rPr>
              <a:t>Millions of people complained and refused to use Twitter</a:t>
            </a:r>
            <a:r>
              <a:rPr lang="en-GB" sz="1600" dirty="0">
                <a:solidFill>
                  <a:schemeClr val="tx1"/>
                </a:solidFill>
                <a:latin typeface="Century Gothic"/>
                <a:ea typeface="Lato" panose="020F0502020204030203" pitchFamily="34" charset="0"/>
                <a:cs typeface="Century Gothic"/>
              </a:rPr>
              <a:t> until his tweets were deleted, and </a:t>
            </a:r>
            <a:r>
              <a:rPr lang="en-GB" sz="1600" b="1" dirty="0">
                <a:solidFill>
                  <a:schemeClr val="tx1"/>
                </a:solidFill>
                <a:latin typeface="Century Gothic"/>
                <a:ea typeface="Lato" panose="020F0502020204030203" pitchFamily="34" charset="0"/>
                <a:cs typeface="Century Gothic"/>
              </a:rPr>
              <a:t>Twitter later banned Wiley completely. </a:t>
            </a:r>
            <a:r>
              <a:rPr lang="en-GB" sz="1600" dirty="0">
                <a:solidFill>
                  <a:schemeClr val="tx1"/>
                </a:solidFill>
                <a:latin typeface="Century Gothic"/>
                <a:ea typeface="Lato" panose="020F0502020204030203" pitchFamily="34" charset="0"/>
                <a:cs typeface="Century Gothic"/>
              </a:rPr>
              <a:t>Some people have also said he should give back his MBE Music Award.</a:t>
            </a:r>
            <a:endParaRPr lang="en-GB" sz="1600" b="1" dirty="0">
              <a:solidFill>
                <a:schemeClr val="tx1"/>
              </a:solidFill>
              <a:latin typeface="Century Gothic"/>
            </a:endParaRPr>
          </a:p>
        </p:txBody>
      </p:sp>
      <p:sp>
        <p:nvSpPr>
          <p:cNvPr id="5" name="Rectangle: Rounded Corners 4">
            <a:extLst>
              <a:ext uri="{FF2B5EF4-FFF2-40B4-BE49-F238E27FC236}">
                <a16:creationId xmlns:a16="http://schemas.microsoft.com/office/drawing/2014/main" id="{28B0865A-5565-4A80-B74F-5321FEC7934B}"/>
              </a:ext>
            </a:extLst>
          </p:cNvPr>
          <p:cNvSpPr/>
          <p:nvPr/>
        </p:nvSpPr>
        <p:spPr>
          <a:xfrm>
            <a:off x="322361" y="4009983"/>
            <a:ext cx="5327873" cy="1366027"/>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a:ea typeface="Lato" panose="020F0502020204030203" pitchFamily="34" charset="0"/>
                <a:cs typeface="Century Gothic"/>
              </a:rPr>
              <a:t>He did later apologise, saying </a:t>
            </a:r>
            <a:r>
              <a:rPr lang="en-GB" sz="1600" dirty="0">
                <a:solidFill>
                  <a:schemeClr val="tx1"/>
                </a:solidFill>
                <a:latin typeface="Century Gothic"/>
                <a:ea typeface="Century Gothic"/>
                <a:cs typeface="Century Gothic"/>
                <a:sym typeface="Century Gothic"/>
              </a:rPr>
              <a:t>:</a:t>
            </a:r>
            <a:r>
              <a:rPr lang="en-GB" sz="1400" dirty="0">
                <a:solidFill>
                  <a:schemeClr val="tx1"/>
                </a:solidFill>
                <a:latin typeface="Century Gothic"/>
                <a:ea typeface="Century Gothic"/>
                <a:cs typeface="Century Gothic"/>
                <a:sym typeface="Century Gothic"/>
              </a:rPr>
              <a:t> </a:t>
            </a:r>
            <a:r>
              <a:rPr lang="en-GB" sz="1600" b="1" dirty="0"/>
              <a:t>"My comments should not have been directed to all Jews or Jewish people. I want to apologise for generalising, and I want to apologise for comments that were looked at as anti-Semitic."</a:t>
            </a:r>
            <a:endParaRPr lang="en-GB" sz="1600" b="1" dirty="0">
              <a:solidFill>
                <a:schemeClr val="tx1"/>
              </a:solidFill>
              <a:latin typeface="Century Gothic"/>
              <a:ea typeface="Lato" panose="020F0502020204030203" pitchFamily="34" charset="0"/>
              <a:cs typeface="Century Gothic"/>
            </a:endParaRPr>
          </a:p>
        </p:txBody>
      </p:sp>
    </p:spTree>
    <p:extLst>
      <p:ext uri="{BB962C8B-B14F-4D97-AF65-F5344CB8AC3E}">
        <p14:creationId xmlns:p14="http://schemas.microsoft.com/office/powerpoint/2010/main" val="16458323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6B1284D5-20EE-4756-98FA-D38588B33927}"/>
              </a:ext>
            </a:extLst>
          </p:cNvPr>
          <p:cNvSpPr>
            <a:spLocks noGrp="1"/>
          </p:cNvSpPr>
          <p:nvPr>
            <p:ph type="body" sz="quarter" idx="17"/>
          </p:nvPr>
        </p:nvSpPr>
        <p:spPr>
          <a:xfrm>
            <a:off x="374570" y="4053554"/>
            <a:ext cx="1713600" cy="1108800"/>
          </a:xfrm>
          <a:solidFill>
            <a:schemeClr val="accent5"/>
          </a:solidFill>
        </p:spPr>
        <p:txBody>
          <a:bodyPr/>
          <a:lstStyle/>
          <a:p>
            <a:r>
              <a:rPr lang="en-GB" dirty="0"/>
              <a:t>Gone too far?</a:t>
            </a:r>
          </a:p>
        </p:txBody>
      </p:sp>
      <p:sp>
        <p:nvSpPr>
          <p:cNvPr id="3" name="Text Placeholder 2">
            <a:extLst>
              <a:ext uri="{FF2B5EF4-FFF2-40B4-BE49-F238E27FC236}">
                <a16:creationId xmlns:a16="http://schemas.microsoft.com/office/drawing/2014/main" id="{494091B2-5607-4600-97C1-CEC3F0370156}"/>
              </a:ext>
            </a:extLst>
          </p:cNvPr>
          <p:cNvSpPr>
            <a:spLocks noGrp="1"/>
          </p:cNvSpPr>
          <p:nvPr>
            <p:ph type="body" sz="quarter" idx="13"/>
          </p:nvPr>
        </p:nvSpPr>
        <p:spPr/>
        <p:txBody>
          <a:bodyPr/>
          <a:lstStyle/>
          <a:p>
            <a:r>
              <a:rPr lang="en-GB" dirty="0"/>
              <a:t>Starter: </a:t>
            </a:r>
          </a:p>
          <a:p>
            <a:r>
              <a:rPr lang="en-GB" dirty="0"/>
              <a:t>What’s social media for?</a:t>
            </a:r>
          </a:p>
        </p:txBody>
      </p:sp>
      <p:sp>
        <p:nvSpPr>
          <p:cNvPr id="4" name="Text Placeholder 3">
            <a:extLst>
              <a:ext uri="{FF2B5EF4-FFF2-40B4-BE49-F238E27FC236}">
                <a16:creationId xmlns:a16="http://schemas.microsoft.com/office/drawing/2014/main" id="{BE61738C-589D-42BA-A2CD-7AC797220AE8}"/>
              </a:ext>
            </a:extLst>
          </p:cNvPr>
          <p:cNvSpPr>
            <a:spLocks noGrp="1"/>
          </p:cNvSpPr>
          <p:nvPr>
            <p:ph type="body" sz="quarter" idx="14"/>
          </p:nvPr>
        </p:nvSpPr>
        <p:spPr>
          <a:xfrm>
            <a:off x="4952446" y="1359022"/>
            <a:ext cx="2125221" cy="1224000"/>
          </a:xfrm>
          <a:solidFill>
            <a:schemeClr val="bg1"/>
          </a:solidFill>
        </p:spPr>
        <p:txBody>
          <a:bodyPr/>
          <a:lstStyle/>
          <a:p>
            <a:r>
              <a:rPr lang="en-GB" dirty="0"/>
              <a:t>What is “cancel culture?”</a:t>
            </a:r>
          </a:p>
        </p:txBody>
      </p:sp>
      <p:sp>
        <p:nvSpPr>
          <p:cNvPr id="5" name="Text Placeholder 4">
            <a:extLst>
              <a:ext uri="{FF2B5EF4-FFF2-40B4-BE49-F238E27FC236}">
                <a16:creationId xmlns:a16="http://schemas.microsoft.com/office/drawing/2014/main" id="{67FCC9CB-CEE9-40CA-A60C-712F495F600B}"/>
              </a:ext>
            </a:extLst>
          </p:cNvPr>
          <p:cNvSpPr>
            <a:spLocks noGrp="1"/>
          </p:cNvSpPr>
          <p:nvPr>
            <p:ph type="body" sz="quarter" idx="15"/>
          </p:nvPr>
        </p:nvSpPr>
        <p:spPr>
          <a:xfrm>
            <a:off x="6721626" y="2941471"/>
            <a:ext cx="1713600" cy="1108800"/>
          </a:xfrm>
          <a:solidFill>
            <a:schemeClr val="bg1"/>
          </a:solidFill>
        </p:spPr>
        <p:txBody>
          <a:bodyPr/>
          <a:lstStyle/>
          <a:p>
            <a:r>
              <a:rPr lang="en-GB" dirty="0"/>
              <a:t>Why are we talking about this?</a:t>
            </a:r>
          </a:p>
        </p:txBody>
      </p:sp>
      <p:sp>
        <p:nvSpPr>
          <p:cNvPr id="6" name="Text Placeholder 5">
            <a:extLst>
              <a:ext uri="{FF2B5EF4-FFF2-40B4-BE49-F238E27FC236}">
                <a16:creationId xmlns:a16="http://schemas.microsoft.com/office/drawing/2014/main" id="{DFE4217A-A6F1-4C42-8576-AE5299D46599}"/>
              </a:ext>
            </a:extLst>
          </p:cNvPr>
          <p:cNvSpPr>
            <a:spLocks noGrp="1"/>
          </p:cNvSpPr>
          <p:nvPr>
            <p:ph type="body" sz="quarter" idx="16"/>
          </p:nvPr>
        </p:nvSpPr>
        <p:spPr>
          <a:xfrm>
            <a:off x="3248526" y="3052426"/>
            <a:ext cx="2125221" cy="1224000"/>
          </a:xfrm>
          <a:solidFill>
            <a:schemeClr val="bg1"/>
          </a:solidFill>
        </p:spPr>
        <p:txBody>
          <a:bodyPr anchor="ctr"/>
          <a:lstStyle/>
          <a:p>
            <a:r>
              <a:rPr lang="en-GB" dirty="0"/>
              <a:t>Should they be cancelled?</a:t>
            </a:r>
          </a:p>
        </p:txBody>
      </p:sp>
      <p:sp>
        <p:nvSpPr>
          <p:cNvPr id="7" name="Text Placeholder 6">
            <a:extLst>
              <a:ext uri="{FF2B5EF4-FFF2-40B4-BE49-F238E27FC236}">
                <a16:creationId xmlns:a16="http://schemas.microsoft.com/office/drawing/2014/main" id="{A80B6ACC-7624-4A15-87A5-FFF46A3466F7}"/>
              </a:ext>
            </a:extLst>
          </p:cNvPr>
          <p:cNvSpPr>
            <a:spLocks noGrp="1"/>
          </p:cNvSpPr>
          <p:nvPr>
            <p:ph type="body" sz="quarter" idx="18"/>
          </p:nvPr>
        </p:nvSpPr>
        <p:spPr>
          <a:xfrm>
            <a:off x="2154122" y="5162354"/>
            <a:ext cx="2068489" cy="1224000"/>
          </a:xfrm>
        </p:spPr>
        <p:txBody>
          <a:bodyPr/>
          <a:lstStyle/>
          <a:p>
            <a:r>
              <a:rPr lang="en-GB" dirty="0"/>
              <a:t>Agree or disagree?</a:t>
            </a:r>
          </a:p>
        </p:txBody>
      </p:sp>
      <p:sp>
        <p:nvSpPr>
          <p:cNvPr id="8" name="Text Placeholder 7">
            <a:extLst>
              <a:ext uri="{FF2B5EF4-FFF2-40B4-BE49-F238E27FC236}">
                <a16:creationId xmlns:a16="http://schemas.microsoft.com/office/drawing/2014/main" id="{2E279C04-E88D-4817-BC1B-82D4283C38DE}"/>
              </a:ext>
            </a:extLst>
          </p:cNvPr>
          <p:cNvSpPr>
            <a:spLocks noGrp="1"/>
          </p:cNvSpPr>
          <p:nvPr>
            <p:ph type="body" sz="quarter" idx="19"/>
          </p:nvPr>
        </p:nvSpPr>
        <p:spPr/>
        <p:txBody>
          <a:bodyPr/>
          <a:lstStyle/>
          <a:p>
            <a:r>
              <a:rPr lang="en-GB" dirty="0"/>
              <a:t>Vote!</a:t>
            </a:r>
          </a:p>
        </p:txBody>
      </p:sp>
      <p:pic>
        <p:nvPicPr>
          <p:cNvPr id="10" name="Picture 9" descr="A picture containing drawing&#10;&#10;Description automatically generated">
            <a:extLst>
              <a:ext uri="{FF2B5EF4-FFF2-40B4-BE49-F238E27FC236}">
                <a16:creationId xmlns:a16="http://schemas.microsoft.com/office/drawing/2014/main" id="{616FB302-CF57-441A-B871-CA8401FF9887}"/>
              </a:ext>
            </a:extLst>
          </p:cNvPr>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5169091" y="3196401"/>
            <a:ext cx="753813" cy="818541"/>
          </a:xfrm>
          <a:prstGeom prst="ellipse">
            <a:avLst/>
          </a:prstGeom>
        </p:spPr>
      </p:pic>
      <p:pic>
        <p:nvPicPr>
          <p:cNvPr id="16" name="Picture 15" descr="A picture containing drawing&#10;&#10;Description automatically generated">
            <a:extLst>
              <a:ext uri="{FF2B5EF4-FFF2-40B4-BE49-F238E27FC236}">
                <a16:creationId xmlns:a16="http://schemas.microsoft.com/office/drawing/2014/main" id="{0FF15E16-FEC0-4141-9B5D-C513877089FB}"/>
              </a:ext>
            </a:extLst>
          </p:cNvPr>
          <p:cNvPicPr>
            <a:picLocks noChangeAspect="1"/>
          </p:cNvPicPr>
          <p:nvPr/>
        </p:nvPicPr>
        <p:blipFill rotWithShape="1">
          <a:blip r:embed="rId4" cstate="print">
            <a:extLst>
              <a:ext uri="{28A0092B-C50C-407E-A947-70E740481C1C}">
                <a14:useLocalDpi xmlns:a14="http://schemas.microsoft.com/office/drawing/2010/main"/>
              </a:ext>
            </a:extLst>
          </a:blip>
          <a:srcRect/>
          <a:stretch/>
        </p:blipFill>
        <p:spPr>
          <a:xfrm>
            <a:off x="6891538" y="1526416"/>
            <a:ext cx="706760" cy="694167"/>
          </a:xfrm>
          <a:prstGeom prst="ellipse">
            <a:avLst/>
          </a:prstGeom>
        </p:spPr>
      </p:pic>
      <p:pic>
        <p:nvPicPr>
          <p:cNvPr id="20" name="Picture 19" descr="A picture containing drawing&#10;&#10;Description automatically generated">
            <a:extLst>
              <a:ext uri="{FF2B5EF4-FFF2-40B4-BE49-F238E27FC236}">
                <a16:creationId xmlns:a16="http://schemas.microsoft.com/office/drawing/2014/main" id="{0AC88E08-AE2B-4ACC-8AD5-761C23DE1354}"/>
              </a:ext>
            </a:extLst>
          </p:cNvPr>
          <p:cNvPicPr>
            <a:picLocks noChangeAspect="1"/>
          </p:cNvPicPr>
          <p:nvPr/>
        </p:nvPicPr>
        <p:blipFill rotWithShape="1">
          <a:blip r:embed="rId5" cstate="print">
            <a:extLst>
              <a:ext uri="{28A0092B-C50C-407E-A947-70E740481C1C}">
                <a14:useLocalDpi xmlns:a14="http://schemas.microsoft.com/office/drawing/2010/main"/>
              </a:ext>
            </a:extLst>
          </a:blip>
          <a:srcRect/>
          <a:stretch/>
        </p:blipFill>
        <p:spPr>
          <a:xfrm>
            <a:off x="1816980" y="3768435"/>
            <a:ext cx="739344" cy="737863"/>
          </a:xfrm>
          <a:prstGeom prst="ellipse">
            <a:avLst/>
          </a:prstGeom>
        </p:spPr>
      </p:pic>
      <p:pic>
        <p:nvPicPr>
          <p:cNvPr id="22" name="Picture 21" descr="A picture containing drawing&#10;&#10;Description automatically generated">
            <a:extLst>
              <a:ext uri="{FF2B5EF4-FFF2-40B4-BE49-F238E27FC236}">
                <a16:creationId xmlns:a16="http://schemas.microsoft.com/office/drawing/2014/main" id="{F0DE45B0-DCCF-466A-AF26-FE35D25FFC01}"/>
              </a:ext>
            </a:extLst>
          </p:cNvPr>
          <p:cNvPicPr>
            <a:picLocks noChangeAspect="1"/>
          </p:cNvPicPr>
          <p:nvPr/>
        </p:nvPicPr>
        <p:blipFill rotWithShape="1">
          <a:blip r:embed="rId6" cstate="print">
            <a:extLst>
              <a:ext uri="{28A0092B-C50C-407E-A947-70E740481C1C}">
                <a14:useLocalDpi xmlns:a14="http://schemas.microsoft.com/office/drawing/2010/main"/>
              </a:ext>
            </a:extLst>
          </a:blip>
          <a:srcRect/>
          <a:stretch/>
        </p:blipFill>
        <p:spPr>
          <a:xfrm>
            <a:off x="3398715" y="1186330"/>
            <a:ext cx="840541" cy="799179"/>
          </a:xfrm>
          <a:prstGeom prst="ellipse">
            <a:avLst/>
          </a:prstGeom>
        </p:spPr>
      </p:pic>
      <p:pic>
        <p:nvPicPr>
          <p:cNvPr id="24" name="Picture 23" descr="A picture containing drawing&#10;&#10;Description automatically generated">
            <a:extLst>
              <a:ext uri="{FF2B5EF4-FFF2-40B4-BE49-F238E27FC236}">
                <a16:creationId xmlns:a16="http://schemas.microsoft.com/office/drawing/2014/main" id="{535C7949-F4DE-4F45-ADFB-AA1373BF383F}"/>
              </a:ext>
            </a:extLst>
          </p:cNvPr>
          <p:cNvPicPr>
            <a:picLocks noChangeAspect="1"/>
          </p:cNvPicPr>
          <p:nvPr/>
        </p:nvPicPr>
        <p:blipFill rotWithShape="1">
          <a:blip r:embed="rId7" cstate="print">
            <a:extLst>
              <a:ext uri="{28A0092B-C50C-407E-A947-70E740481C1C}">
                <a14:useLocalDpi xmlns:a14="http://schemas.microsoft.com/office/drawing/2010/main"/>
              </a:ext>
            </a:extLst>
          </a:blip>
          <a:srcRect/>
          <a:stretch/>
        </p:blipFill>
        <p:spPr>
          <a:xfrm>
            <a:off x="8211127" y="2574680"/>
            <a:ext cx="839799" cy="825017"/>
          </a:xfrm>
          <a:prstGeom prst="ellipse">
            <a:avLst/>
          </a:prstGeom>
        </p:spPr>
      </p:pic>
      <p:pic>
        <p:nvPicPr>
          <p:cNvPr id="9" name="Picture 8" descr="A picture containing drawing&#10;&#10;Description automatically generated">
            <a:extLst>
              <a:ext uri="{FF2B5EF4-FFF2-40B4-BE49-F238E27FC236}">
                <a16:creationId xmlns:a16="http://schemas.microsoft.com/office/drawing/2014/main" id="{E5E50287-9B37-4FC1-ABA3-7C783C663BFE}"/>
              </a:ext>
            </a:extLst>
          </p:cNvPr>
          <p:cNvPicPr>
            <a:picLocks noChangeAspect="1"/>
          </p:cNvPicPr>
          <p:nvPr/>
        </p:nvPicPr>
        <p:blipFill rotWithShape="1">
          <a:blip r:embed="rId8" cstate="print">
            <a:extLst>
              <a:ext uri="{28A0092B-C50C-407E-A947-70E740481C1C}">
                <a14:useLocalDpi xmlns:a14="http://schemas.microsoft.com/office/drawing/2010/main"/>
              </a:ext>
            </a:extLst>
          </a:blip>
          <a:srcRect l="7532" t="4151" r="5807" b="5650"/>
          <a:stretch/>
        </p:blipFill>
        <p:spPr>
          <a:xfrm>
            <a:off x="4067576" y="5446864"/>
            <a:ext cx="740537" cy="732849"/>
          </a:xfrm>
          <a:prstGeom prst="ellipse">
            <a:avLst/>
          </a:prstGeom>
        </p:spPr>
      </p:pic>
    </p:spTree>
    <p:extLst>
      <p:ext uri="{BB962C8B-B14F-4D97-AF65-F5344CB8AC3E}">
        <p14:creationId xmlns:p14="http://schemas.microsoft.com/office/powerpoint/2010/main" val="291175291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DFDC0232-38D3-4474-B573-364F8B9ECF93}"/>
              </a:ext>
            </a:extLst>
          </p:cNvPr>
          <p:cNvSpPr/>
          <p:nvPr/>
        </p:nvSpPr>
        <p:spPr>
          <a:xfrm>
            <a:off x="430957" y="1263663"/>
            <a:ext cx="8476136" cy="1906828"/>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Discuss (5-10 mins)</a:t>
            </a:r>
          </a:p>
          <a:p>
            <a:pPr algn="ctr"/>
            <a:r>
              <a:rPr lang="en-GB" sz="1600" dirty="0"/>
              <a:t>Now that you know what “cancelling” is, and why people choose to do it, it’s time to think about what happens after someone is “cancelled”. On the next few slides, you are going to hear about two people who were “cancelled” and how this affected their lives. For each one, decide whether you think that the way that they were treated is fair or unfair. Use your fingers to show your thoughts! </a:t>
            </a:r>
          </a:p>
        </p:txBody>
      </p:sp>
      <p:sp>
        <p:nvSpPr>
          <p:cNvPr id="17" name="Pentagon 20">
            <a:extLst>
              <a:ext uri="{FF2B5EF4-FFF2-40B4-BE49-F238E27FC236}">
                <a16:creationId xmlns:a16="http://schemas.microsoft.com/office/drawing/2014/main" id="{EC0D5D58-30AE-4C49-BD0B-E874CF7DBCED}"/>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sp>
        <p:nvSpPr>
          <p:cNvPr id="22" name="Shape 114">
            <a:extLst>
              <a:ext uri="{FF2B5EF4-FFF2-40B4-BE49-F238E27FC236}">
                <a16:creationId xmlns:a16="http://schemas.microsoft.com/office/drawing/2014/main" id="{83122038-C310-43C1-965D-4021DABC7A07}"/>
              </a:ext>
            </a:extLst>
          </p:cNvPr>
          <p:cNvSpPr/>
          <p:nvPr/>
        </p:nvSpPr>
        <p:spPr>
          <a:xfrm>
            <a:off x="796572" y="210401"/>
            <a:ext cx="7759105" cy="538608"/>
          </a:xfrm>
          <a:prstGeom prst="rect">
            <a:avLst/>
          </a:prstGeom>
          <a:noFill/>
          <a:ln>
            <a:noFill/>
          </a:ln>
        </p:spPr>
        <p:txBody>
          <a:bodyPr lIns="91425" tIns="45700" rIns="91425" bIns="45700" anchor="ctr"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Gone too far?</a:t>
            </a:r>
          </a:p>
        </p:txBody>
      </p:sp>
      <p:pic>
        <p:nvPicPr>
          <p:cNvPr id="5" name="Graphic 4" descr="Thought bubble">
            <a:extLst>
              <a:ext uri="{FF2B5EF4-FFF2-40B4-BE49-F238E27FC236}">
                <a16:creationId xmlns:a16="http://schemas.microsoft.com/office/drawing/2014/main" id="{DDE8C0ED-7125-4833-B1CD-35625727229B}"/>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796" y="181055"/>
            <a:ext cx="597300" cy="597300"/>
          </a:xfrm>
          <a:prstGeom prst="rect">
            <a:avLst/>
          </a:prstGeom>
        </p:spPr>
      </p:pic>
      <p:sp>
        <p:nvSpPr>
          <p:cNvPr id="7" name="Rectangle: Rounded Corners 6">
            <a:extLst>
              <a:ext uri="{FF2B5EF4-FFF2-40B4-BE49-F238E27FC236}">
                <a16:creationId xmlns:a16="http://schemas.microsoft.com/office/drawing/2014/main" id="{37A74EE7-2951-4848-9BAD-4234BBFC65EB}"/>
              </a:ext>
            </a:extLst>
          </p:cNvPr>
          <p:cNvSpPr/>
          <p:nvPr/>
        </p:nvSpPr>
        <p:spPr>
          <a:xfrm>
            <a:off x="4366386" y="5737303"/>
            <a:ext cx="3565757" cy="900000"/>
          </a:xfrm>
          <a:prstGeom prst="roundRect">
            <a:avLst/>
          </a:prstGeom>
          <a:solidFill>
            <a:schemeClr val="bg1">
              <a:lumMod val="95000"/>
            </a:schemeClr>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rPr>
              <a:t>Not in the classroom?</a:t>
            </a:r>
          </a:p>
          <a:p>
            <a:pPr algn="ctr"/>
            <a:r>
              <a:rPr lang="en-GB" sz="1600" dirty="0">
                <a:solidFill>
                  <a:schemeClr val="tx1"/>
                </a:solidFill>
              </a:rPr>
              <a:t>Mind-map the ways you think it might affect their lives.</a:t>
            </a:r>
          </a:p>
        </p:txBody>
      </p:sp>
      <p:sp>
        <p:nvSpPr>
          <p:cNvPr id="8" name="Rectangle: Rounded Corners 23">
            <a:extLst>
              <a:ext uri="{FF2B5EF4-FFF2-40B4-BE49-F238E27FC236}">
                <a16:creationId xmlns:a16="http://schemas.microsoft.com/office/drawing/2014/main" id="{FFF8450B-4DF1-4DDE-B6C0-355A2BF88A36}"/>
              </a:ext>
            </a:extLst>
          </p:cNvPr>
          <p:cNvSpPr/>
          <p:nvPr/>
        </p:nvSpPr>
        <p:spPr>
          <a:xfrm>
            <a:off x="370863" y="5737303"/>
            <a:ext cx="3867703" cy="900000"/>
          </a:xfrm>
          <a:prstGeom prst="roundRect">
            <a:avLst/>
          </a:prstGeom>
          <a:solidFill>
            <a:schemeClr val="tx2"/>
          </a:solidFill>
          <a:ln w="28575">
            <a:solidFill>
              <a:schemeClr val="bg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bg1"/>
                </a:solidFill>
                <a:latin typeface="Century Gothic" panose="020B0502020202020204" pitchFamily="34" charset="0"/>
              </a:rPr>
              <a:t>Challenge:</a:t>
            </a:r>
          </a:p>
          <a:p>
            <a:pPr algn="ctr"/>
            <a:r>
              <a:rPr lang="en-GB" sz="1600" dirty="0">
                <a:solidFill>
                  <a:schemeClr val="bg1"/>
                </a:solidFill>
                <a:latin typeface="Century Gothic" panose="020B0502020202020204" pitchFamily="34" charset="0"/>
              </a:rPr>
              <a:t>How long do you think a person should be ‘cancelled’/punished for?</a:t>
            </a:r>
          </a:p>
        </p:txBody>
      </p:sp>
      <p:pic>
        <p:nvPicPr>
          <p:cNvPr id="29" name="Picture 2" descr="Mind Map icon">
            <a:extLst>
              <a:ext uri="{FF2B5EF4-FFF2-40B4-BE49-F238E27FC236}">
                <a16:creationId xmlns:a16="http://schemas.microsoft.com/office/drawing/2014/main" id="{DC89F725-B090-4CE6-8776-195BB70B8A2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026912" y="5768810"/>
            <a:ext cx="798676" cy="798676"/>
          </a:xfrm>
          <a:prstGeom prst="rect">
            <a:avLst/>
          </a:prstGeom>
          <a:noFill/>
          <a:extLst>
            <a:ext uri="{909E8E84-426E-40DD-AFC4-6F175D3DCCD1}">
              <a14:hiddenFill xmlns:a14="http://schemas.microsoft.com/office/drawing/2010/main">
                <a:solidFill>
                  <a:srgbClr val="FFFFFF"/>
                </a:solidFill>
              </a14:hiddenFill>
            </a:ext>
          </a:extLst>
        </p:spPr>
      </p:pic>
      <p:cxnSp>
        <p:nvCxnSpPr>
          <p:cNvPr id="34" name="Straight Connector 33">
            <a:extLst>
              <a:ext uri="{FF2B5EF4-FFF2-40B4-BE49-F238E27FC236}">
                <a16:creationId xmlns:a16="http://schemas.microsoft.com/office/drawing/2014/main" id="{70FDA509-B292-4E08-AB0A-A6B477D919EC}"/>
              </a:ext>
            </a:extLst>
          </p:cNvPr>
          <p:cNvCxnSpPr>
            <a:cxnSpLocks/>
          </p:cNvCxnSpPr>
          <p:nvPr/>
        </p:nvCxnSpPr>
        <p:spPr>
          <a:xfrm>
            <a:off x="640670" y="5459163"/>
            <a:ext cx="8075487" cy="0"/>
          </a:xfrm>
          <a:prstGeom prst="line">
            <a:avLst/>
          </a:prstGeom>
          <a:ln w="28575"/>
        </p:spPr>
        <p:style>
          <a:lnRef idx="2">
            <a:schemeClr val="accent1"/>
          </a:lnRef>
          <a:fillRef idx="0">
            <a:schemeClr val="accent1"/>
          </a:fillRef>
          <a:effectRef idx="1">
            <a:schemeClr val="accent1"/>
          </a:effectRef>
          <a:fontRef idx="minor">
            <a:schemeClr val="tx1"/>
          </a:fontRef>
        </p:style>
      </p:cxnSp>
      <p:sp>
        <p:nvSpPr>
          <p:cNvPr id="35" name="Speech Bubble: Rectangle with Corners Rounded 34">
            <a:extLst>
              <a:ext uri="{FF2B5EF4-FFF2-40B4-BE49-F238E27FC236}">
                <a16:creationId xmlns:a16="http://schemas.microsoft.com/office/drawing/2014/main" id="{6F263EC0-6560-4B8E-AA1A-CD26BE391DF1}"/>
              </a:ext>
            </a:extLst>
          </p:cNvPr>
          <p:cNvSpPr/>
          <p:nvPr/>
        </p:nvSpPr>
        <p:spPr>
          <a:xfrm>
            <a:off x="7467093" y="3501739"/>
            <a:ext cx="1440000" cy="752173"/>
          </a:xfrm>
          <a:prstGeom prst="wedgeRoundRectCallout">
            <a:avLst/>
          </a:prstGeom>
          <a:solidFill>
            <a:schemeClr val="tx2"/>
          </a:solidFill>
          <a:ln w="28575">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r>
              <a:rPr lang="en-GB" sz="1600" b="1" dirty="0">
                <a:solidFill>
                  <a:schemeClr val="bg1"/>
                </a:solidFill>
                <a:latin typeface="Century Gothic" panose="020B0502020202020204" pitchFamily="34" charset="0"/>
                <a:ea typeface="Century Gothic"/>
                <a:cs typeface="Century Gothic"/>
                <a:sym typeface="Century Gothic"/>
              </a:rPr>
              <a:t>It went way too far.</a:t>
            </a:r>
          </a:p>
        </p:txBody>
      </p:sp>
      <p:sp>
        <p:nvSpPr>
          <p:cNvPr id="36" name="Speech Bubble: Rectangle with Corners Rounded 35">
            <a:extLst>
              <a:ext uri="{FF2B5EF4-FFF2-40B4-BE49-F238E27FC236}">
                <a16:creationId xmlns:a16="http://schemas.microsoft.com/office/drawing/2014/main" id="{FF416350-C262-4687-8966-741669436393}"/>
              </a:ext>
            </a:extLst>
          </p:cNvPr>
          <p:cNvSpPr/>
          <p:nvPr/>
        </p:nvSpPr>
        <p:spPr>
          <a:xfrm>
            <a:off x="5708060" y="3480137"/>
            <a:ext cx="1440000" cy="752173"/>
          </a:xfrm>
          <a:prstGeom prst="wedgeRoundRectCallou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r>
              <a:rPr lang="en-GB" sz="1600" b="1" dirty="0">
                <a:solidFill>
                  <a:schemeClr val="tx1"/>
                </a:solidFill>
                <a:latin typeface="Century Gothic" panose="020B0502020202020204" pitchFamily="34" charset="0"/>
                <a:ea typeface="Century Gothic"/>
                <a:cs typeface="Century Gothic"/>
                <a:sym typeface="Century Gothic"/>
              </a:rPr>
              <a:t>It was a bit harsh.</a:t>
            </a:r>
          </a:p>
        </p:txBody>
      </p:sp>
      <p:sp>
        <p:nvSpPr>
          <p:cNvPr id="38" name="Speech Bubble: Rectangle with Corners Rounded 37">
            <a:extLst>
              <a:ext uri="{FF2B5EF4-FFF2-40B4-BE49-F238E27FC236}">
                <a16:creationId xmlns:a16="http://schemas.microsoft.com/office/drawing/2014/main" id="{70B0675D-9C92-449C-9EE1-8235B6C00A04}"/>
              </a:ext>
            </a:extLst>
          </p:cNvPr>
          <p:cNvSpPr/>
          <p:nvPr/>
        </p:nvSpPr>
        <p:spPr>
          <a:xfrm>
            <a:off x="3949026" y="3501740"/>
            <a:ext cx="1440000" cy="752173"/>
          </a:xfrm>
          <a:prstGeom prst="wedgeRoundRectCallout">
            <a:avLst/>
          </a:prstGeom>
          <a:solidFill>
            <a:schemeClr val="bg1">
              <a:lumMod val="95000"/>
            </a:schemeClr>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r>
              <a:rPr lang="en-GB" sz="1600" b="1" dirty="0">
                <a:solidFill>
                  <a:schemeClr val="tx1"/>
                </a:solidFill>
                <a:latin typeface="Century Gothic" panose="020B0502020202020204" pitchFamily="34" charset="0"/>
                <a:ea typeface="Century Gothic"/>
                <a:cs typeface="Century Gothic"/>
                <a:sym typeface="Century Gothic"/>
              </a:rPr>
              <a:t>I can’t decide.</a:t>
            </a:r>
          </a:p>
        </p:txBody>
      </p:sp>
      <p:sp>
        <p:nvSpPr>
          <p:cNvPr id="39" name="Speech Bubble: Rectangle with Corners Rounded 38">
            <a:extLst>
              <a:ext uri="{FF2B5EF4-FFF2-40B4-BE49-F238E27FC236}">
                <a16:creationId xmlns:a16="http://schemas.microsoft.com/office/drawing/2014/main" id="{6D744FF3-6E20-4AF8-9B69-CA2791CC6288}"/>
              </a:ext>
            </a:extLst>
          </p:cNvPr>
          <p:cNvSpPr/>
          <p:nvPr/>
        </p:nvSpPr>
        <p:spPr>
          <a:xfrm>
            <a:off x="2189991" y="3480137"/>
            <a:ext cx="1535847" cy="752173"/>
          </a:xfrm>
          <a:prstGeom prst="wedgeRoundRectCallou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r>
              <a:rPr lang="en-GB" sz="1600" b="1" dirty="0">
                <a:solidFill>
                  <a:schemeClr val="tx1"/>
                </a:solidFill>
                <a:latin typeface="Century Gothic" panose="020B0502020202020204" pitchFamily="34" charset="0"/>
                <a:ea typeface="Century Gothic"/>
                <a:cs typeface="Century Gothic"/>
                <a:sym typeface="Century Gothic"/>
              </a:rPr>
              <a:t>The punishment fit the crime.</a:t>
            </a:r>
          </a:p>
        </p:txBody>
      </p:sp>
      <p:sp>
        <p:nvSpPr>
          <p:cNvPr id="40" name="Speech Bubble: Rectangle with Corners Rounded 39">
            <a:extLst>
              <a:ext uri="{FF2B5EF4-FFF2-40B4-BE49-F238E27FC236}">
                <a16:creationId xmlns:a16="http://schemas.microsoft.com/office/drawing/2014/main" id="{D50AAFAA-DEA9-472C-80FA-2AF50FC2BC6B}"/>
              </a:ext>
            </a:extLst>
          </p:cNvPr>
          <p:cNvSpPr/>
          <p:nvPr/>
        </p:nvSpPr>
        <p:spPr>
          <a:xfrm>
            <a:off x="430957" y="3480137"/>
            <a:ext cx="1535847" cy="752173"/>
          </a:xfrm>
          <a:prstGeom prst="wedgeRoundRectCallout">
            <a:avLst/>
          </a:prstGeom>
          <a:solidFill>
            <a:schemeClr val="accent2"/>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r>
              <a:rPr lang="en-GB" sz="1600" b="1" dirty="0">
                <a:solidFill>
                  <a:schemeClr val="tx1"/>
                </a:solidFill>
                <a:latin typeface="Century Gothic" panose="020B0502020202020204" pitchFamily="34" charset="0"/>
                <a:ea typeface="Century Gothic"/>
                <a:cs typeface="Century Gothic"/>
                <a:sym typeface="Century Gothic"/>
              </a:rPr>
              <a:t>They deserved worse.</a:t>
            </a:r>
          </a:p>
        </p:txBody>
      </p:sp>
      <p:pic>
        <p:nvPicPr>
          <p:cNvPr id="41" name="Picture 40">
            <a:extLst>
              <a:ext uri="{FF2B5EF4-FFF2-40B4-BE49-F238E27FC236}">
                <a16:creationId xmlns:a16="http://schemas.microsoft.com/office/drawing/2014/main" id="{3AE29B2E-F73D-4411-98C2-B0E239500B0F}"/>
              </a:ext>
            </a:extLst>
          </p:cNvPr>
          <p:cNvPicPr>
            <a:picLocks noChangeAspect="1"/>
          </p:cNvPicPr>
          <p:nvPr/>
        </p:nvPicPr>
        <p:blipFill rotWithShape="1">
          <a:blip r:embed="rId6" cstate="hqprint">
            <a:duotone>
              <a:schemeClr val="accent2">
                <a:shade val="45000"/>
                <a:satMod val="135000"/>
              </a:schemeClr>
              <a:prstClr val="white"/>
            </a:duotone>
            <a:extLst>
              <a:ext uri="{BEBA8EAE-BF5A-486C-A8C5-ECC9F3942E4B}">
                <a14:imgProps xmlns:a14="http://schemas.microsoft.com/office/drawing/2010/main">
                  <a14:imgLayer r:embed="rId7">
                    <a14:imgEffect>
                      <a14:colorTemperature colorTemp="7200"/>
                    </a14:imgEffect>
                    <a14:imgEffect>
                      <a14:saturation sat="400000"/>
                    </a14:imgEffect>
                  </a14:imgLayer>
                </a14:imgProps>
              </a:ext>
              <a:ext uri="{28A0092B-C50C-407E-A947-70E740481C1C}">
                <a14:useLocalDpi xmlns:a14="http://schemas.microsoft.com/office/drawing/2010/main"/>
              </a:ext>
            </a:extLst>
          </a:blip>
          <a:srcRect/>
          <a:stretch/>
        </p:blipFill>
        <p:spPr>
          <a:xfrm>
            <a:off x="813854" y="4364571"/>
            <a:ext cx="580300" cy="1073322"/>
          </a:xfrm>
          <a:prstGeom prst="rect">
            <a:avLst/>
          </a:prstGeom>
        </p:spPr>
      </p:pic>
      <p:pic>
        <p:nvPicPr>
          <p:cNvPr id="43" name="Picture 42">
            <a:extLst>
              <a:ext uri="{FF2B5EF4-FFF2-40B4-BE49-F238E27FC236}">
                <a16:creationId xmlns:a16="http://schemas.microsoft.com/office/drawing/2014/main" id="{5B4BBD39-1F89-4D31-9009-E9E607298D1E}"/>
              </a:ext>
            </a:extLst>
          </p:cNvPr>
          <p:cNvPicPr>
            <a:picLocks noChangeAspect="1"/>
          </p:cNvPicPr>
          <p:nvPr/>
        </p:nvPicPr>
        <p:blipFill rotWithShape="1">
          <a:blip r:embed="rId8" cstate="screen">
            <a:duotone>
              <a:schemeClr val="accent1">
                <a:shade val="45000"/>
                <a:satMod val="135000"/>
              </a:schemeClr>
              <a:prstClr val="white"/>
            </a:duotone>
            <a:extLst>
              <a:ext uri="{28A0092B-C50C-407E-A947-70E740481C1C}">
                <a14:useLocalDpi xmlns:a14="http://schemas.microsoft.com/office/drawing/2010/main"/>
              </a:ext>
            </a:extLst>
          </a:blip>
          <a:srcRect l="27596" t="8931" r="63942" b="75419"/>
          <a:stretch/>
        </p:blipFill>
        <p:spPr>
          <a:xfrm>
            <a:off x="2572888" y="4364571"/>
            <a:ext cx="580300" cy="1073322"/>
          </a:xfrm>
          <a:prstGeom prst="rect">
            <a:avLst/>
          </a:prstGeom>
        </p:spPr>
      </p:pic>
      <p:pic>
        <p:nvPicPr>
          <p:cNvPr id="44" name="Picture 43">
            <a:extLst>
              <a:ext uri="{FF2B5EF4-FFF2-40B4-BE49-F238E27FC236}">
                <a16:creationId xmlns:a16="http://schemas.microsoft.com/office/drawing/2014/main" id="{80DEAFDF-605D-46E4-A879-697519F4FB23}"/>
              </a:ext>
            </a:extLst>
          </p:cNvPr>
          <p:cNvPicPr>
            <a:picLocks noChangeAspect="1"/>
          </p:cNvPicPr>
          <p:nvPr/>
        </p:nvPicPr>
        <p:blipFill rotWithShape="1">
          <a:blip r:embed="rId8" cstate="screen">
            <a:duotone>
              <a:schemeClr val="accent3">
                <a:shade val="45000"/>
                <a:satMod val="135000"/>
              </a:schemeClr>
              <a:prstClr val="white"/>
            </a:duotone>
            <a:extLst>
              <a:ext uri="{28A0092B-C50C-407E-A947-70E740481C1C}">
                <a14:useLocalDpi xmlns:a14="http://schemas.microsoft.com/office/drawing/2010/main"/>
              </a:ext>
            </a:extLst>
          </a:blip>
          <a:srcRect l="45923" t="9736" r="45614" b="75892"/>
          <a:stretch/>
        </p:blipFill>
        <p:spPr>
          <a:xfrm>
            <a:off x="4329539" y="4452227"/>
            <a:ext cx="580300" cy="985666"/>
          </a:xfrm>
          <a:prstGeom prst="rect">
            <a:avLst/>
          </a:prstGeom>
        </p:spPr>
      </p:pic>
      <p:pic>
        <p:nvPicPr>
          <p:cNvPr id="45" name="Picture 44">
            <a:extLst>
              <a:ext uri="{FF2B5EF4-FFF2-40B4-BE49-F238E27FC236}">
                <a16:creationId xmlns:a16="http://schemas.microsoft.com/office/drawing/2014/main" id="{8787389A-B730-49EF-93AE-BC9E6A514994}"/>
              </a:ext>
            </a:extLst>
          </p:cNvPr>
          <p:cNvPicPr>
            <a:picLocks noChangeAspect="1"/>
          </p:cNvPicPr>
          <p:nvPr/>
        </p:nvPicPr>
        <p:blipFill rotWithShape="1">
          <a:blip r:embed="rId8" cstate="screen">
            <a:duotone>
              <a:schemeClr val="accent4">
                <a:shade val="45000"/>
                <a:satMod val="135000"/>
              </a:schemeClr>
              <a:prstClr val="white"/>
            </a:duotone>
            <a:extLst>
              <a:ext uri="{28A0092B-C50C-407E-A947-70E740481C1C}">
                <a14:useLocalDpi xmlns:a14="http://schemas.microsoft.com/office/drawing/2010/main"/>
              </a:ext>
            </a:extLst>
          </a:blip>
          <a:srcRect l="63562" t="9113" r="26574" b="75463"/>
          <a:stretch/>
        </p:blipFill>
        <p:spPr>
          <a:xfrm>
            <a:off x="6042876" y="4380034"/>
            <a:ext cx="676460" cy="1057859"/>
          </a:xfrm>
          <a:prstGeom prst="rect">
            <a:avLst/>
          </a:prstGeom>
        </p:spPr>
      </p:pic>
      <p:pic>
        <p:nvPicPr>
          <p:cNvPr id="46" name="Picture 45">
            <a:extLst>
              <a:ext uri="{FF2B5EF4-FFF2-40B4-BE49-F238E27FC236}">
                <a16:creationId xmlns:a16="http://schemas.microsoft.com/office/drawing/2014/main" id="{5E352DF8-50E2-4913-86EC-08DAAC4B3003}"/>
              </a:ext>
            </a:extLst>
          </p:cNvPr>
          <p:cNvPicPr>
            <a:picLocks noChangeAspect="1"/>
          </p:cNvPicPr>
          <p:nvPr/>
        </p:nvPicPr>
        <p:blipFill rotWithShape="1">
          <a:blip r:embed="rId9" cstate="screen">
            <a:duotone>
              <a:schemeClr val="bg2">
                <a:shade val="45000"/>
                <a:satMod val="135000"/>
              </a:schemeClr>
              <a:prstClr val="white"/>
            </a:duotone>
            <a:extLst>
              <a:ext uri="{28A0092B-C50C-407E-A947-70E740481C1C}">
                <a14:useLocalDpi xmlns:a14="http://schemas.microsoft.com/office/drawing/2010/main"/>
              </a:ext>
            </a:extLst>
          </a:blip>
          <a:srcRect l="80674" t="9838" r="7893" b="76023"/>
          <a:stretch/>
        </p:blipFill>
        <p:spPr>
          <a:xfrm>
            <a:off x="7748141" y="4468258"/>
            <a:ext cx="783996" cy="969635"/>
          </a:xfrm>
          <a:prstGeom prst="rect">
            <a:avLst/>
          </a:prstGeom>
        </p:spPr>
      </p:pic>
      <p:sp>
        <p:nvSpPr>
          <p:cNvPr id="47" name="Oval 46">
            <a:extLst>
              <a:ext uri="{FF2B5EF4-FFF2-40B4-BE49-F238E27FC236}">
                <a16:creationId xmlns:a16="http://schemas.microsoft.com/office/drawing/2014/main" id="{5CA4F2CC-29AD-4870-B5ED-8742C756689F}"/>
              </a:ext>
            </a:extLst>
          </p:cNvPr>
          <p:cNvSpPr/>
          <p:nvPr/>
        </p:nvSpPr>
        <p:spPr>
          <a:xfrm>
            <a:off x="924004" y="5249823"/>
            <a:ext cx="360000" cy="360000"/>
          </a:xfrm>
          <a:prstGeom prst="ellipse">
            <a:avLst/>
          </a:prstGeom>
          <a:solidFill>
            <a:schemeClr val="bg1"/>
          </a:solidFill>
          <a:ln w="28575">
            <a:solidFill>
              <a:schemeClr val="accent2"/>
            </a:solidFill>
          </a:ln>
          <a:effectLst/>
        </p:spPr>
        <p:style>
          <a:lnRef idx="1">
            <a:schemeClr val="accent1"/>
          </a:lnRef>
          <a:fillRef idx="3">
            <a:schemeClr val="accent1"/>
          </a:fillRef>
          <a:effectRef idx="2">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r>
              <a:rPr lang="en-GB" sz="1600" b="1" dirty="0">
                <a:solidFill>
                  <a:schemeClr val="tx1"/>
                </a:solidFill>
                <a:latin typeface="Century Gothic" panose="020B0502020202020204" pitchFamily="34" charset="0"/>
              </a:rPr>
              <a:t>1</a:t>
            </a:r>
          </a:p>
        </p:txBody>
      </p:sp>
      <p:sp>
        <p:nvSpPr>
          <p:cNvPr id="48" name="Oval 47">
            <a:extLst>
              <a:ext uri="{FF2B5EF4-FFF2-40B4-BE49-F238E27FC236}">
                <a16:creationId xmlns:a16="http://schemas.microsoft.com/office/drawing/2014/main" id="{F1975909-C4AA-4581-B0BA-7E05C7CACA78}"/>
              </a:ext>
            </a:extLst>
          </p:cNvPr>
          <p:cNvSpPr/>
          <p:nvPr/>
        </p:nvSpPr>
        <p:spPr>
          <a:xfrm>
            <a:off x="2683038" y="5249823"/>
            <a:ext cx="360000" cy="360000"/>
          </a:xfrm>
          <a:prstGeom prst="ellipse">
            <a:avLst/>
          </a:prstGeom>
          <a:solidFill>
            <a:schemeClr val="bg1"/>
          </a:solidFill>
          <a:ln w="28575">
            <a:solidFill>
              <a:schemeClr val="accent1"/>
            </a:solidFill>
          </a:ln>
          <a:effectLst/>
        </p:spPr>
        <p:style>
          <a:lnRef idx="1">
            <a:schemeClr val="accent1"/>
          </a:lnRef>
          <a:fillRef idx="3">
            <a:schemeClr val="accent1"/>
          </a:fillRef>
          <a:effectRef idx="2">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r>
              <a:rPr lang="en-GB" sz="1600" b="1" dirty="0">
                <a:solidFill>
                  <a:schemeClr val="tx1"/>
                </a:solidFill>
                <a:latin typeface="Century Gothic" panose="020B0502020202020204" pitchFamily="34" charset="0"/>
              </a:rPr>
              <a:t>2</a:t>
            </a:r>
          </a:p>
        </p:txBody>
      </p:sp>
      <p:sp>
        <p:nvSpPr>
          <p:cNvPr id="49" name="Oval 48">
            <a:extLst>
              <a:ext uri="{FF2B5EF4-FFF2-40B4-BE49-F238E27FC236}">
                <a16:creationId xmlns:a16="http://schemas.microsoft.com/office/drawing/2014/main" id="{F0F63809-9B15-4DBD-B9D2-10E3FA99BC68}"/>
              </a:ext>
            </a:extLst>
          </p:cNvPr>
          <p:cNvSpPr/>
          <p:nvPr/>
        </p:nvSpPr>
        <p:spPr>
          <a:xfrm>
            <a:off x="4442072" y="5249823"/>
            <a:ext cx="360000" cy="360000"/>
          </a:xfrm>
          <a:prstGeom prst="ellipse">
            <a:avLst/>
          </a:prstGeom>
          <a:solidFill>
            <a:schemeClr val="bg1"/>
          </a:solidFill>
          <a:ln w="28575">
            <a:solidFill>
              <a:schemeClr val="bg1">
                <a:lumMod val="95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r>
              <a:rPr lang="en-GB" sz="1600" b="1" dirty="0">
                <a:solidFill>
                  <a:schemeClr val="tx1"/>
                </a:solidFill>
                <a:latin typeface="Century Gothic" panose="020B0502020202020204" pitchFamily="34" charset="0"/>
              </a:rPr>
              <a:t>3</a:t>
            </a:r>
          </a:p>
        </p:txBody>
      </p:sp>
      <p:sp>
        <p:nvSpPr>
          <p:cNvPr id="50" name="Oval 49">
            <a:extLst>
              <a:ext uri="{FF2B5EF4-FFF2-40B4-BE49-F238E27FC236}">
                <a16:creationId xmlns:a16="http://schemas.microsoft.com/office/drawing/2014/main" id="{E95AF462-1226-4082-9496-7ED757EA621B}"/>
              </a:ext>
            </a:extLst>
          </p:cNvPr>
          <p:cNvSpPr/>
          <p:nvPr/>
        </p:nvSpPr>
        <p:spPr>
          <a:xfrm>
            <a:off x="6201106" y="5249823"/>
            <a:ext cx="360000" cy="360000"/>
          </a:xfrm>
          <a:prstGeom prst="ellipse">
            <a:avLst/>
          </a:prstGeom>
          <a:solidFill>
            <a:schemeClr val="bg1"/>
          </a:solidFill>
          <a:ln w="28575">
            <a:solidFill>
              <a:schemeClr val="bg2"/>
            </a:solidFill>
          </a:ln>
          <a:effectLst/>
        </p:spPr>
        <p:style>
          <a:lnRef idx="1">
            <a:schemeClr val="accent1"/>
          </a:lnRef>
          <a:fillRef idx="3">
            <a:schemeClr val="accent1"/>
          </a:fillRef>
          <a:effectRef idx="2">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r>
              <a:rPr lang="en-GB" sz="1600" b="1" dirty="0">
                <a:solidFill>
                  <a:schemeClr val="tx1"/>
                </a:solidFill>
                <a:latin typeface="Century Gothic" panose="020B0502020202020204" pitchFamily="34" charset="0"/>
              </a:rPr>
              <a:t>4</a:t>
            </a:r>
          </a:p>
        </p:txBody>
      </p:sp>
      <p:sp>
        <p:nvSpPr>
          <p:cNvPr id="51" name="Oval 50">
            <a:extLst>
              <a:ext uri="{FF2B5EF4-FFF2-40B4-BE49-F238E27FC236}">
                <a16:creationId xmlns:a16="http://schemas.microsoft.com/office/drawing/2014/main" id="{8F6FE7F2-583E-49EF-AB21-69ACCBF2D8A4}"/>
              </a:ext>
            </a:extLst>
          </p:cNvPr>
          <p:cNvSpPr/>
          <p:nvPr/>
        </p:nvSpPr>
        <p:spPr>
          <a:xfrm>
            <a:off x="7960139" y="5249823"/>
            <a:ext cx="360000" cy="360000"/>
          </a:xfrm>
          <a:prstGeom prst="ellipse">
            <a:avLst/>
          </a:prstGeom>
          <a:solidFill>
            <a:schemeClr val="bg1"/>
          </a:solidFill>
          <a:ln w="28575">
            <a:solidFill>
              <a:schemeClr val="tx2"/>
            </a:solidFill>
          </a:ln>
          <a:effectLst/>
        </p:spPr>
        <p:style>
          <a:lnRef idx="1">
            <a:schemeClr val="accent1"/>
          </a:lnRef>
          <a:fillRef idx="3">
            <a:schemeClr val="accent1"/>
          </a:fillRef>
          <a:effectRef idx="2">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r>
              <a:rPr lang="en-GB" sz="1600" b="1" dirty="0">
                <a:solidFill>
                  <a:schemeClr val="tx1"/>
                </a:solidFill>
                <a:latin typeface="Century Gothic" panose="020B0502020202020204" pitchFamily="34" charset="0"/>
              </a:rPr>
              <a:t>5</a:t>
            </a:r>
          </a:p>
        </p:txBody>
      </p:sp>
    </p:spTree>
    <p:extLst>
      <p:ext uri="{BB962C8B-B14F-4D97-AF65-F5344CB8AC3E}">
        <p14:creationId xmlns:p14="http://schemas.microsoft.com/office/powerpoint/2010/main" val="268696369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Straight Connector 2">
            <a:extLst>
              <a:ext uri="{FF2B5EF4-FFF2-40B4-BE49-F238E27FC236}">
                <a16:creationId xmlns:a16="http://schemas.microsoft.com/office/drawing/2014/main" id="{C536F0B7-3CBA-48FD-A425-FEDB8940AAF9}"/>
              </a:ext>
            </a:extLst>
          </p:cNvPr>
          <p:cNvCxnSpPr>
            <a:cxnSpLocks/>
          </p:cNvCxnSpPr>
          <p:nvPr/>
        </p:nvCxnSpPr>
        <p:spPr>
          <a:xfrm>
            <a:off x="640670" y="6536399"/>
            <a:ext cx="8075487" cy="0"/>
          </a:xfrm>
          <a:prstGeom prst="line">
            <a:avLst/>
          </a:prstGeom>
          <a:ln w="28575"/>
        </p:spPr>
        <p:style>
          <a:lnRef idx="2">
            <a:schemeClr val="accent1"/>
          </a:lnRef>
          <a:fillRef idx="0">
            <a:schemeClr val="accent1"/>
          </a:fillRef>
          <a:effectRef idx="1">
            <a:schemeClr val="accent1"/>
          </a:effectRef>
          <a:fontRef idx="minor">
            <a:schemeClr val="tx1"/>
          </a:fontRef>
        </p:style>
      </p:cxnSp>
      <p:sp>
        <p:nvSpPr>
          <p:cNvPr id="4" name="Speech Bubble: Rectangle with Corners Rounded 3">
            <a:extLst>
              <a:ext uri="{FF2B5EF4-FFF2-40B4-BE49-F238E27FC236}">
                <a16:creationId xmlns:a16="http://schemas.microsoft.com/office/drawing/2014/main" id="{5C4D9987-3083-46C8-9801-08AF4353D765}"/>
              </a:ext>
            </a:extLst>
          </p:cNvPr>
          <p:cNvSpPr/>
          <p:nvPr/>
        </p:nvSpPr>
        <p:spPr>
          <a:xfrm>
            <a:off x="7467093" y="4578975"/>
            <a:ext cx="1440000" cy="752173"/>
          </a:xfrm>
          <a:prstGeom prst="wedgeRoundRectCallout">
            <a:avLst/>
          </a:prstGeom>
          <a:solidFill>
            <a:schemeClr val="tx2"/>
          </a:solidFill>
          <a:ln w="28575">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r>
              <a:rPr lang="en-GB" sz="1600" b="1" dirty="0">
                <a:solidFill>
                  <a:schemeClr val="bg1"/>
                </a:solidFill>
                <a:latin typeface="Century Gothic" panose="020B0502020202020204" pitchFamily="34" charset="0"/>
                <a:ea typeface="Century Gothic"/>
                <a:cs typeface="Century Gothic"/>
                <a:sym typeface="Century Gothic"/>
              </a:rPr>
              <a:t>It went way too far.</a:t>
            </a:r>
          </a:p>
        </p:txBody>
      </p:sp>
      <p:sp>
        <p:nvSpPr>
          <p:cNvPr id="5" name="Speech Bubble: Rectangle with Corners Rounded 4">
            <a:extLst>
              <a:ext uri="{FF2B5EF4-FFF2-40B4-BE49-F238E27FC236}">
                <a16:creationId xmlns:a16="http://schemas.microsoft.com/office/drawing/2014/main" id="{A5CA8F44-DE35-461D-99DE-D38EFEF04D8B}"/>
              </a:ext>
            </a:extLst>
          </p:cNvPr>
          <p:cNvSpPr/>
          <p:nvPr/>
        </p:nvSpPr>
        <p:spPr>
          <a:xfrm>
            <a:off x="5708060" y="4557373"/>
            <a:ext cx="1440000" cy="752173"/>
          </a:xfrm>
          <a:prstGeom prst="wedgeRoundRectCallou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r>
              <a:rPr lang="en-GB" sz="1600" b="1" dirty="0">
                <a:solidFill>
                  <a:schemeClr val="tx1"/>
                </a:solidFill>
                <a:latin typeface="Century Gothic" panose="020B0502020202020204" pitchFamily="34" charset="0"/>
                <a:ea typeface="Century Gothic"/>
                <a:cs typeface="Century Gothic"/>
                <a:sym typeface="Century Gothic"/>
              </a:rPr>
              <a:t>It was a bit harsh.</a:t>
            </a:r>
          </a:p>
        </p:txBody>
      </p:sp>
      <p:sp>
        <p:nvSpPr>
          <p:cNvPr id="6" name="Speech Bubble: Rectangle with Corners Rounded 5">
            <a:extLst>
              <a:ext uri="{FF2B5EF4-FFF2-40B4-BE49-F238E27FC236}">
                <a16:creationId xmlns:a16="http://schemas.microsoft.com/office/drawing/2014/main" id="{5F9BCFEE-D535-4F30-99BA-AD086B9BC9F7}"/>
              </a:ext>
            </a:extLst>
          </p:cNvPr>
          <p:cNvSpPr/>
          <p:nvPr/>
        </p:nvSpPr>
        <p:spPr>
          <a:xfrm>
            <a:off x="3949026" y="4578976"/>
            <a:ext cx="1440000" cy="752173"/>
          </a:xfrm>
          <a:prstGeom prst="wedgeRoundRectCallout">
            <a:avLst/>
          </a:prstGeom>
          <a:solidFill>
            <a:schemeClr val="bg1">
              <a:lumMod val="95000"/>
            </a:schemeClr>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r>
              <a:rPr lang="en-GB" sz="1600" b="1" dirty="0">
                <a:solidFill>
                  <a:schemeClr val="tx1"/>
                </a:solidFill>
                <a:latin typeface="Century Gothic" panose="020B0502020202020204" pitchFamily="34" charset="0"/>
                <a:ea typeface="Century Gothic"/>
                <a:cs typeface="Century Gothic"/>
                <a:sym typeface="Century Gothic"/>
              </a:rPr>
              <a:t>I can’t decide.</a:t>
            </a:r>
          </a:p>
        </p:txBody>
      </p:sp>
      <p:sp>
        <p:nvSpPr>
          <p:cNvPr id="7" name="Speech Bubble: Rectangle with Corners Rounded 6">
            <a:extLst>
              <a:ext uri="{FF2B5EF4-FFF2-40B4-BE49-F238E27FC236}">
                <a16:creationId xmlns:a16="http://schemas.microsoft.com/office/drawing/2014/main" id="{76F791A5-F9DB-4F09-909E-912D9E43B8F0}"/>
              </a:ext>
            </a:extLst>
          </p:cNvPr>
          <p:cNvSpPr/>
          <p:nvPr/>
        </p:nvSpPr>
        <p:spPr>
          <a:xfrm>
            <a:off x="2189991" y="4557373"/>
            <a:ext cx="1535847" cy="752173"/>
          </a:xfrm>
          <a:prstGeom prst="wedgeRoundRectCallou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r>
              <a:rPr lang="en-GB" sz="1600" b="1" dirty="0">
                <a:solidFill>
                  <a:schemeClr val="tx1"/>
                </a:solidFill>
                <a:latin typeface="Century Gothic" panose="020B0502020202020204" pitchFamily="34" charset="0"/>
                <a:ea typeface="Century Gothic"/>
                <a:cs typeface="Century Gothic"/>
                <a:sym typeface="Century Gothic"/>
              </a:rPr>
              <a:t>The punishment fit the crime.</a:t>
            </a:r>
          </a:p>
        </p:txBody>
      </p:sp>
      <p:sp>
        <p:nvSpPr>
          <p:cNvPr id="8" name="Speech Bubble: Rectangle with Corners Rounded 7">
            <a:extLst>
              <a:ext uri="{FF2B5EF4-FFF2-40B4-BE49-F238E27FC236}">
                <a16:creationId xmlns:a16="http://schemas.microsoft.com/office/drawing/2014/main" id="{6D7872E9-66D2-484A-95DB-7391F30F8A3F}"/>
              </a:ext>
            </a:extLst>
          </p:cNvPr>
          <p:cNvSpPr/>
          <p:nvPr/>
        </p:nvSpPr>
        <p:spPr>
          <a:xfrm>
            <a:off x="430957" y="4557373"/>
            <a:ext cx="1535847" cy="752173"/>
          </a:xfrm>
          <a:prstGeom prst="wedgeRoundRectCallout">
            <a:avLst/>
          </a:prstGeom>
          <a:solidFill>
            <a:schemeClr val="accent2"/>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r>
              <a:rPr lang="en-GB" sz="1600" b="1" dirty="0">
                <a:solidFill>
                  <a:schemeClr val="tx1"/>
                </a:solidFill>
                <a:latin typeface="Century Gothic" panose="020B0502020202020204" pitchFamily="34" charset="0"/>
                <a:ea typeface="Century Gothic"/>
                <a:cs typeface="Century Gothic"/>
                <a:sym typeface="Century Gothic"/>
              </a:rPr>
              <a:t>They deserved worse.</a:t>
            </a:r>
          </a:p>
        </p:txBody>
      </p:sp>
      <p:pic>
        <p:nvPicPr>
          <p:cNvPr id="9" name="Picture 8">
            <a:extLst>
              <a:ext uri="{FF2B5EF4-FFF2-40B4-BE49-F238E27FC236}">
                <a16:creationId xmlns:a16="http://schemas.microsoft.com/office/drawing/2014/main" id="{B3ECFF43-C862-4710-86E5-90AB10368D9D}"/>
              </a:ext>
            </a:extLst>
          </p:cNvPr>
          <p:cNvPicPr>
            <a:picLocks noChangeAspect="1"/>
          </p:cNvPicPr>
          <p:nvPr/>
        </p:nvPicPr>
        <p:blipFill rotWithShape="1">
          <a:blip r:embed="rId3" cstate="hqprint">
            <a:duotone>
              <a:schemeClr val="accent2">
                <a:shade val="45000"/>
                <a:satMod val="135000"/>
              </a:schemeClr>
              <a:prstClr val="white"/>
            </a:duotone>
            <a:extLst>
              <a:ext uri="{BEBA8EAE-BF5A-486C-A8C5-ECC9F3942E4B}">
                <a14:imgProps xmlns:a14="http://schemas.microsoft.com/office/drawing/2010/main">
                  <a14:imgLayer r:embed="rId4">
                    <a14:imgEffect>
                      <a14:colorTemperature colorTemp="7200"/>
                    </a14:imgEffect>
                    <a14:imgEffect>
                      <a14:saturation sat="400000"/>
                    </a14:imgEffect>
                  </a14:imgLayer>
                </a14:imgProps>
              </a:ext>
              <a:ext uri="{28A0092B-C50C-407E-A947-70E740481C1C}">
                <a14:useLocalDpi xmlns:a14="http://schemas.microsoft.com/office/drawing/2010/main"/>
              </a:ext>
            </a:extLst>
          </a:blip>
          <a:srcRect/>
          <a:stretch/>
        </p:blipFill>
        <p:spPr>
          <a:xfrm>
            <a:off x="813854" y="5441807"/>
            <a:ext cx="580300" cy="1073322"/>
          </a:xfrm>
          <a:prstGeom prst="rect">
            <a:avLst/>
          </a:prstGeom>
        </p:spPr>
      </p:pic>
      <p:pic>
        <p:nvPicPr>
          <p:cNvPr id="10" name="Picture 9">
            <a:extLst>
              <a:ext uri="{FF2B5EF4-FFF2-40B4-BE49-F238E27FC236}">
                <a16:creationId xmlns:a16="http://schemas.microsoft.com/office/drawing/2014/main" id="{434F4E90-278C-4853-9B77-FF1D9895B839}"/>
              </a:ext>
            </a:extLst>
          </p:cNvPr>
          <p:cNvPicPr>
            <a:picLocks noChangeAspect="1"/>
          </p:cNvPicPr>
          <p:nvPr/>
        </p:nvPicPr>
        <p:blipFill rotWithShape="1">
          <a:blip r:embed="rId5" cstate="screen">
            <a:duotone>
              <a:schemeClr val="accent1">
                <a:shade val="45000"/>
                <a:satMod val="135000"/>
              </a:schemeClr>
              <a:prstClr val="white"/>
            </a:duotone>
            <a:extLst>
              <a:ext uri="{28A0092B-C50C-407E-A947-70E740481C1C}">
                <a14:useLocalDpi xmlns:a14="http://schemas.microsoft.com/office/drawing/2010/main"/>
              </a:ext>
            </a:extLst>
          </a:blip>
          <a:srcRect l="27596" t="8931" r="63942" b="75419"/>
          <a:stretch/>
        </p:blipFill>
        <p:spPr>
          <a:xfrm>
            <a:off x="2572888" y="5441807"/>
            <a:ext cx="580300" cy="1073322"/>
          </a:xfrm>
          <a:prstGeom prst="rect">
            <a:avLst/>
          </a:prstGeom>
        </p:spPr>
      </p:pic>
      <p:pic>
        <p:nvPicPr>
          <p:cNvPr id="11" name="Picture 10">
            <a:extLst>
              <a:ext uri="{FF2B5EF4-FFF2-40B4-BE49-F238E27FC236}">
                <a16:creationId xmlns:a16="http://schemas.microsoft.com/office/drawing/2014/main" id="{6D602520-5E50-45B4-9472-EEACDAA06EF2}"/>
              </a:ext>
            </a:extLst>
          </p:cNvPr>
          <p:cNvPicPr>
            <a:picLocks noChangeAspect="1"/>
          </p:cNvPicPr>
          <p:nvPr/>
        </p:nvPicPr>
        <p:blipFill rotWithShape="1">
          <a:blip r:embed="rId5" cstate="screen">
            <a:duotone>
              <a:schemeClr val="accent3">
                <a:shade val="45000"/>
                <a:satMod val="135000"/>
              </a:schemeClr>
              <a:prstClr val="white"/>
            </a:duotone>
            <a:extLst>
              <a:ext uri="{28A0092B-C50C-407E-A947-70E740481C1C}">
                <a14:useLocalDpi xmlns:a14="http://schemas.microsoft.com/office/drawing/2010/main"/>
              </a:ext>
            </a:extLst>
          </a:blip>
          <a:srcRect l="45923" t="9736" r="45614" b="75892"/>
          <a:stretch/>
        </p:blipFill>
        <p:spPr>
          <a:xfrm>
            <a:off x="4329539" y="5529463"/>
            <a:ext cx="580300" cy="985666"/>
          </a:xfrm>
          <a:prstGeom prst="rect">
            <a:avLst/>
          </a:prstGeom>
        </p:spPr>
      </p:pic>
      <p:pic>
        <p:nvPicPr>
          <p:cNvPr id="12" name="Picture 11">
            <a:extLst>
              <a:ext uri="{FF2B5EF4-FFF2-40B4-BE49-F238E27FC236}">
                <a16:creationId xmlns:a16="http://schemas.microsoft.com/office/drawing/2014/main" id="{BF1A2E67-5884-4EC2-94C6-C50AC05B6C63}"/>
              </a:ext>
            </a:extLst>
          </p:cNvPr>
          <p:cNvPicPr>
            <a:picLocks noChangeAspect="1"/>
          </p:cNvPicPr>
          <p:nvPr/>
        </p:nvPicPr>
        <p:blipFill rotWithShape="1">
          <a:blip r:embed="rId5" cstate="screen">
            <a:duotone>
              <a:schemeClr val="accent4">
                <a:shade val="45000"/>
                <a:satMod val="135000"/>
              </a:schemeClr>
              <a:prstClr val="white"/>
            </a:duotone>
            <a:extLst>
              <a:ext uri="{28A0092B-C50C-407E-A947-70E740481C1C}">
                <a14:useLocalDpi xmlns:a14="http://schemas.microsoft.com/office/drawing/2010/main"/>
              </a:ext>
            </a:extLst>
          </a:blip>
          <a:srcRect l="63562" t="9113" r="26574" b="75463"/>
          <a:stretch/>
        </p:blipFill>
        <p:spPr>
          <a:xfrm>
            <a:off x="6042876" y="5457270"/>
            <a:ext cx="676460" cy="1057859"/>
          </a:xfrm>
          <a:prstGeom prst="rect">
            <a:avLst/>
          </a:prstGeom>
        </p:spPr>
      </p:pic>
      <p:pic>
        <p:nvPicPr>
          <p:cNvPr id="13" name="Picture 12">
            <a:extLst>
              <a:ext uri="{FF2B5EF4-FFF2-40B4-BE49-F238E27FC236}">
                <a16:creationId xmlns:a16="http://schemas.microsoft.com/office/drawing/2014/main" id="{9DDC4A03-7156-4CE8-9496-D2150AD3E6D6}"/>
              </a:ext>
            </a:extLst>
          </p:cNvPr>
          <p:cNvPicPr>
            <a:picLocks noChangeAspect="1"/>
          </p:cNvPicPr>
          <p:nvPr/>
        </p:nvPicPr>
        <p:blipFill rotWithShape="1">
          <a:blip r:embed="rId6" cstate="screen">
            <a:duotone>
              <a:schemeClr val="bg2">
                <a:shade val="45000"/>
                <a:satMod val="135000"/>
              </a:schemeClr>
              <a:prstClr val="white"/>
            </a:duotone>
            <a:extLst>
              <a:ext uri="{28A0092B-C50C-407E-A947-70E740481C1C}">
                <a14:useLocalDpi xmlns:a14="http://schemas.microsoft.com/office/drawing/2010/main"/>
              </a:ext>
            </a:extLst>
          </a:blip>
          <a:srcRect l="80674" t="9838" r="7893" b="76023"/>
          <a:stretch/>
        </p:blipFill>
        <p:spPr>
          <a:xfrm>
            <a:off x="7748141" y="5545494"/>
            <a:ext cx="783996" cy="969635"/>
          </a:xfrm>
          <a:prstGeom prst="rect">
            <a:avLst/>
          </a:prstGeom>
        </p:spPr>
      </p:pic>
      <p:sp>
        <p:nvSpPr>
          <p:cNvPr id="14" name="Oval 13">
            <a:extLst>
              <a:ext uri="{FF2B5EF4-FFF2-40B4-BE49-F238E27FC236}">
                <a16:creationId xmlns:a16="http://schemas.microsoft.com/office/drawing/2014/main" id="{38F32CD5-648D-4A6C-A6D6-C1E052B674A9}"/>
              </a:ext>
            </a:extLst>
          </p:cNvPr>
          <p:cNvSpPr/>
          <p:nvPr/>
        </p:nvSpPr>
        <p:spPr>
          <a:xfrm>
            <a:off x="924004" y="6327059"/>
            <a:ext cx="360000" cy="360000"/>
          </a:xfrm>
          <a:prstGeom prst="ellipse">
            <a:avLst/>
          </a:prstGeom>
          <a:solidFill>
            <a:schemeClr val="bg1"/>
          </a:solidFill>
          <a:ln w="28575">
            <a:solidFill>
              <a:schemeClr val="accent2"/>
            </a:solidFill>
          </a:ln>
          <a:effectLst/>
        </p:spPr>
        <p:style>
          <a:lnRef idx="1">
            <a:schemeClr val="accent1"/>
          </a:lnRef>
          <a:fillRef idx="3">
            <a:schemeClr val="accent1"/>
          </a:fillRef>
          <a:effectRef idx="2">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r>
              <a:rPr lang="en-GB" sz="1600" b="1" dirty="0">
                <a:solidFill>
                  <a:schemeClr val="tx1"/>
                </a:solidFill>
                <a:latin typeface="Century Gothic" panose="020B0502020202020204" pitchFamily="34" charset="0"/>
              </a:rPr>
              <a:t>1</a:t>
            </a:r>
          </a:p>
        </p:txBody>
      </p:sp>
      <p:sp>
        <p:nvSpPr>
          <p:cNvPr id="15" name="Oval 14">
            <a:extLst>
              <a:ext uri="{FF2B5EF4-FFF2-40B4-BE49-F238E27FC236}">
                <a16:creationId xmlns:a16="http://schemas.microsoft.com/office/drawing/2014/main" id="{7266DD45-FB83-4B16-95DD-6B9DDF92E65D}"/>
              </a:ext>
            </a:extLst>
          </p:cNvPr>
          <p:cNvSpPr/>
          <p:nvPr/>
        </p:nvSpPr>
        <p:spPr>
          <a:xfrm>
            <a:off x="2683038" y="6327059"/>
            <a:ext cx="360000" cy="360000"/>
          </a:xfrm>
          <a:prstGeom prst="ellipse">
            <a:avLst/>
          </a:prstGeom>
          <a:solidFill>
            <a:schemeClr val="bg1"/>
          </a:solidFill>
          <a:ln w="28575">
            <a:solidFill>
              <a:schemeClr val="accent1"/>
            </a:solidFill>
          </a:ln>
          <a:effectLst/>
        </p:spPr>
        <p:style>
          <a:lnRef idx="1">
            <a:schemeClr val="accent1"/>
          </a:lnRef>
          <a:fillRef idx="3">
            <a:schemeClr val="accent1"/>
          </a:fillRef>
          <a:effectRef idx="2">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r>
              <a:rPr lang="en-GB" sz="1600" b="1" dirty="0">
                <a:solidFill>
                  <a:schemeClr val="tx1"/>
                </a:solidFill>
                <a:latin typeface="Century Gothic" panose="020B0502020202020204" pitchFamily="34" charset="0"/>
              </a:rPr>
              <a:t>2</a:t>
            </a:r>
          </a:p>
        </p:txBody>
      </p:sp>
      <p:sp>
        <p:nvSpPr>
          <p:cNvPr id="16" name="Oval 15">
            <a:extLst>
              <a:ext uri="{FF2B5EF4-FFF2-40B4-BE49-F238E27FC236}">
                <a16:creationId xmlns:a16="http://schemas.microsoft.com/office/drawing/2014/main" id="{F73F6774-C795-43C9-B307-035DB297EFFF}"/>
              </a:ext>
            </a:extLst>
          </p:cNvPr>
          <p:cNvSpPr/>
          <p:nvPr/>
        </p:nvSpPr>
        <p:spPr>
          <a:xfrm>
            <a:off x="4442072" y="6327059"/>
            <a:ext cx="360000" cy="360000"/>
          </a:xfrm>
          <a:prstGeom prst="ellipse">
            <a:avLst/>
          </a:prstGeom>
          <a:solidFill>
            <a:schemeClr val="bg1"/>
          </a:solidFill>
          <a:ln w="28575">
            <a:solidFill>
              <a:schemeClr val="bg1">
                <a:lumMod val="95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r>
              <a:rPr lang="en-GB" sz="1600" b="1" dirty="0">
                <a:solidFill>
                  <a:schemeClr val="tx1"/>
                </a:solidFill>
                <a:latin typeface="Century Gothic" panose="020B0502020202020204" pitchFamily="34" charset="0"/>
              </a:rPr>
              <a:t>3</a:t>
            </a:r>
          </a:p>
        </p:txBody>
      </p:sp>
      <p:sp>
        <p:nvSpPr>
          <p:cNvPr id="17" name="Oval 16">
            <a:extLst>
              <a:ext uri="{FF2B5EF4-FFF2-40B4-BE49-F238E27FC236}">
                <a16:creationId xmlns:a16="http://schemas.microsoft.com/office/drawing/2014/main" id="{AD8DF493-BDD1-43E2-9C2F-2C683BE314AA}"/>
              </a:ext>
            </a:extLst>
          </p:cNvPr>
          <p:cNvSpPr/>
          <p:nvPr/>
        </p:nvSpPr>
        <p:spPr>
          <a:xfrm>
            <a:off x="6201106" y="6327059"/>
            <a:ext cx="360000" cy="360000"/>
          </a:xfrm>
          <a:prstGeom prst="ellipse">
            <a:avLst/>
          </a:prstGeom>
          <a:solidFill>
            <a:schemeClr val="bg1"/>
          </a:solidFill>
          <a:ln w="28575">
            <a:solidFill>
              <a:schemeClr val="bg2"/>
            </a:solidFill>
          </a:ln>
          <a:effectLst/>
        </p:spPr>
        <p:style>
          <a:lnRef idx="1">
            <a:schemeClr val="accent1"/>
          </a:lnRef>
          <a:fillRef idx="3">
            <a:schemeClr val="accent1"/>
          </a:fillRef>
          <a:effectRef idx="2">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r>
              <a:rPr lang="en-GB" sz="1600" b="1" dirty="0">
                <a:solidFill>
                  <a:schemeClr val="tx1"/>
                </a:solidFill>
                <a:latin typeface="Century Gothic" panose="020B0502020202020204" pitchFamily="34" charset="0"/>
              </a:rPr>
              <a:t>4</a:t>
            </a:r>
          </a:p>
        </p:txBody>
      </p:sp>
      <p:sp>
        <p:nvSpPr>
          <p:cNvPr id="18" name="Oval 17">
            <a:extLst>
              <a:ext uri="{FF2B5EF4-FFF2-40B4-BE49-F238E27FC236}">
                <a16:creationId xmlns:a16="http://schemas.microsoft.com/office/drawing/2014/main" id="{5AEE07FB-0A34-4DB2-90EA-385BFD55801A}"/>
              </a:ext>
            </a:extLst>
          </p:cNvPr>
          <p:cNvSpPr/>
          <p:nvPr/>
        </p:nvSpPr>
        <p:spPr>
          <a:xfrm>
            <a:off x="7960139" y="6327059"/>
            <a:ext cx="360000" cy="360000"/>
          </a:xfrm>
          <a:prstGeom prst="ellipse">
            <a:avLst/>
          </a:prstGeom>
          <a:solidFill>
            <a:schemeClr val="bg1"/>
          </a:solidFill>
          <a:ln w="28575">
            <a:solidFill>
              <a:schemeClr val="tx2"/>
            </a:solidFill>
          </a:ln>
          <a:effectLst/>
        </p:spPr>
        <p:style>
          <a:lnRef idx="1">
            <a:schemeClr val="accent1"/>
          </a:lnRef>
          <a:fillRef idx="3">
            <a:schemeClr val="accent1"/>
          </a:fillRef>
          <a:effectRef idx="2">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r>
              <a:rPr lang="en-GB" sz="1600" b="1" dirty="0">
                <a:solidFill>
                  <a:schemeClr val="tx1"/>
                </a:solidFill>
                <a:latin typeface="Century Gothic" panose="020B0502020202020204" pitchFamily="34" charset="0"/>
              </a:rPr>
              <a:t>5</a:t>
            </a:r>
          </a:p>
        </p:txBody>
      </p:sp>
      <p:pic>
        <p:nvPicPr>
          <p:cNvPr id="1026" name="Picture 2">
            <a:extLst>
              <a:ext uri="{FF2B5EF4-FFF2-40B4-BE49-F238E27FC236}">
                <a16:creationId xmlns:a16="http://schemas.microsoft.com/office/drawing/2014/main" id="{219C66B5-D48C-4392-A59B-BDB87A13B985}"/>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l="17141" r="17277"/>
          <a:stretch/>
        </p:blipFill>
        <p:spPr bwMode="auto">
          <a:xfrm>
            <a:off x="430957" y="1286056"/>
            <a:ext cx="2901403" cy="2946335"/>
          </a:xfrm>
          <a:prstGeom prst="rect">
            <a:avLst/>
          </a:prstGeom>
          <a:noFill/>
          <a:extLst>
            <a:ext uri="{909E8E84-426E-40DD-AFC4-6F175D3DCCD1}">
              <a14:hiddenFill xmlns:a14="http://schemas.microsoft.com/office/drawing/2010/main">
                <a:solidFill>
                  <a:srgbClr val="FFFFFF"/>
                </a:solidFill>
              </a14:hiddenFill>
            </a:ext>
          </a:extLst>
        </p:spPr>
      </p:pic>
      <p:sp>
        <p:nvSpPr>
          <p:cNvPr id="19" name="Rectangle: Rounded Corners 33">
            <a:extLst>
              <a:ext uri="{FF2B5EF4-FFF2-40B4-BE49-F238E27FC236}">
                <a16:creationId xmlns:a16="http://schemas.microsoft.com/office/drawing/2014/main" id="{D1D3168C-315D-482C-85C6-099337ECEF64}"/>
              </a:ext>
            </a:extLst>
          </p:cNvPr>
          <p:cNvSpPr/>
          <p:nvPr/>
        </p:nvSpPr>
        <p:spPr>
          <a:xfrm>
            <a:off x="3725837" y="1286453"/>
            <a:ext cx="4987206" cy="1321064"/>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ea typeface="Century Gothic"/>
                <a:cs typeface="Century Gothic"/>
                <a:sym typeface="Century Gothic"/>
              </a:rPr>
              <a:t>In 2019, Jordanian-American Author Natasha Tynes </a:t>
            </a:r>
            <a:r>
              <a:rPr lang="en-GB" sz="1600" b="1" dirty="0">
                <a:solidFill>
                  <a:schemeClr val="tx1"/>
                </a:solidFill>
                <a:ea typeface="Century Gothic"/>
                <a:cs typeface="Century Gothic"/>
                <a:sym typeface="Century Gothic"/>
              </a:rPr>
              <a:t>sent this tweet </a:t>
            </a:r>
            <a:r>
              <a:rPr lang="en-GB" sz="1600" dirty="0">
                <a:solidFill>
                  <a:schemeClr val="tx1"/>
                </a:solidFill>
                <a:ea typeface="Century Gothic"/>
                <a:cs typeface="Century Gothic"/>
                <a:sym typeface="Century Gothic"/>
              </a:rPr>
              <a:t>about an employee eating on the metro. As the employee was a black women, many felt her complaint was </a:t>
            </a:r>
            <a:r>
              <a:rPr lang="en-GB" sz="1600" b="1" dirty="0">
                <a:solidFill>
                  <a:schemeClr val="tx1"/>
                </a:solidFill>
                <a:ea typeface="Century Gothic"/>
                <a:cs typeface="Century Gothic"/>
                <a:sym typeface="Century Gothic"/>
              </a:rPr>
              <a:t>"anti-black". </a:t>
            </a:r>
            <a:endParaRPr lang="en-GB" sz="1600" b="1" baseline="30000" dirty="0">
              <a:solidFill>
                <a:schemeClr val="tx1"/>
              </a:solidFill>
              <a:latin typeface="Century Gothic"/>
              <a:ea typeface="Century Gothic"/>
              <a:cs typeface="Century Gothic"/>
              <a:sym typeface="Century Gothic"/>
            </a:endParaRPr>
          </a:p>
        </p:txBody>
      </p:sp>
      <p:pic>
        <p:nvPicPr>
          <p:cNvPr id="21" name="Picture 4" descr="Author's book deal axed after she 'shames' transport worker for eating on  train | Metro News">
            <a:extLst>
              <a:ext uri="{FF2B5EF4-FFF2-40B4-BE49-F238E27FC236}">
                <a16:creationId xmlns:a16="http://schemas.microsoft.com/office/drawing/2014/main" id="{F521353B-8C16-4AA5-B6DF-4379E45B57AA}"/>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t="-1" b="36095"/>
          <a:stretch/>
        </p:blipFill>
        <p:spPr bwMode="auto">
          <a:xfrm>
            <a:off x="430957" y="1286055"/>
            <a:ext cx="2901402" cy="3026081"/>
          </a:xfrm>
          <a:prstGeom prst="rect">
            <a:avLst/>
          </a:prstGeom>
          <a:noFill/>
          <a:extLst>
            <a:ext uri="{909E8E84-426E-40DD-AFC4-6F175D3DCCD1}">
              <a14:hiddenFill xmlns:a14="http://schemas.microsoft.com/office/drawing/2010/main">
                <a:solidFill>
                  <a:srgbClr val="FFFFFF"/>
                </a:solidFill>
              </a14:hiddenFill>
            </a:ext>
          </a:extLst>
        </p:spPr>
      </p:pic>
      <p:sp>
        <p:nvSpPr>
          <p:cNvPr id="23" name="Rectangle: Rounded Corners 33">
            <a:extLst>
              <a:ext uri="{FF2B5EF4-FFF2-40B4-BE49-F238E27FC236}">
                <a16:creationId xmlns:a16="http://schemas.microsoft.com/office/drawing/2014/main" id="{2E15E935-E351-479E-B705-D46DF5BEA4DA}"/>
              </a:ext>
            </a:extLst>
          </p:cNvPr>
          <p:cNvSpPr/>
          <p:nvPr/>
        </p:nvSpPr>
        <p:spPr>
          <a:xfrm>
            <a:off x="3725837" y="2805831"/>
            <a:ext cx="4987205" cy="1426560"/>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ea typeface="Century Gothic"/>
                <a:cs typeface="Century Gothic"/>
                <a:sym typeface="Century Gothic"/>
              </a:rPr>
              <a:t>As a result, her </a:t>
            </a:r>
            <a:r>
              <a:rPr lang="en-GB" sz="1600" b="1" dirty="0">
                <a:solidFill>
                  <a:schemeClr val="tx1"/>
                </a:solidFill>
                <a:ea typeface="Century Gothic"/>
                <a:cs typeface="Century Gothic"/>
                <a:sym typeface="Century Gothic"/>
              </a:rPr>
              <a:t>book deal was cancelled </a:t>
            </a:r>
            <a:r>
              <a:rPr lang="en-GB" sz="1600" dirty="0">
                <a:solidFill>
                  <a:schemeClr val="tx1"/>
                </a:solidFill>
                <a:ea typeface="Century Gothic"/>
                <a:cs typeface="Century Gothic"/>
                <a:sym typeface="Century Gothic"/>
              </a:rPr>
              <a:t>by her publishers. She suffered a </a:t>
            </a:r>
            <a:r>
              <a:rPr lang="en-GB" sz="1600" b="1" dirty="0">
                <a:solidFill>
                  <a:schemeClr val="tx1"/>
                </a:solidFill>
                <a:ea typeface="Century Gothic"/>
                <a:cs typeface="Century Gothic"/>
                <a:sym typeface="Century Gothic"/>
              </a:rPr>
              <a:t>“nervous breakdown,” </a:t>
            </a:r>
            <a:r>
              <a:rPr lang="en-GB" sz="1600" dirty="0">
                <a:solidFill>
                  <a:schemeClr val="tx1"/>
                </a:solidFill>
                <a:ea typeface="Century Gothic"/>
                <a:cs typeface="Century Gothic"/>
                <a:sym typeface="Century Gothic"/>
              </a:rPr>
              <a:t>and people on the internet even threatened to kill her. She even returned to Jordan twice out of fear for her safety.</a:t>
            </a:r>
            <a:endParaRPr lang="en-GB" sz="1600" b="1" baseline="30000" dirty="0">
              <a:solidFill>
                <a:schemeClr val="tx1"/>
              </a:solidFill>
              <a:latin typeface="Century Gothic"/>
              <a:ea typeface="Century Gothic"/>
              <a:cs typeface="Century Gothic"/>
              <a:sym typeface="Century Gothic"/>
            </a:endParaRPr>
          </a:p>
        </p:txBody>
      </p:sp>
      <p:sp>
        <p:nvSpPr>
          <p:cNvPr id="25" name="Pentagon 20">
            <a:extLst>
              <a:ext uri="{FF2B5EF4-FFF2-40B4-BE49-F238E27FC236}">
                <a16:creationId xmlns:a16="http://schemas.microsoft.com/office/drawing/2014/main" id="{CF9024DC-569D-410E-8AB9-394405B2AB5A}"/>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sp>
        <p:nvSpPr>
          <p:cNvPr id="27" name="Shape 114">
            <a:extLst>
              <a:ext uri="{FF2B5EF4-FFF2-40B4-BE49-F238E27FC236}">
                <a16:creationId xmlns:a16="http://schemas.microsoft.com/office/drawing/2014/main" id="{185F71E8-E630-4637-B41D-205C7C1252C1}"/>
              </a:ext>
            </a:extLst>
          </p:cNvPr>
          <p:cNvSpPr/>
          <p:nvPr/>
        </p:nvSpPr>
        <p:spPr>
          <a:xfrm>
            <a:off x="796572" y="210401"/>
            <a:ext cx="7759105" cy="538608"/>
          </a:xfrm>
          <a:prstGeom prst="rect">
            <a:avLst/>
          </a:prstGeom>
          <a:noFill/>
          <a:ln>
            <a:noFill/>
          </a:ln>
        </p:spPr>
        <p:txBody>
          <a:bodyPr lIns="91425" tIns="45700" rIns="91425" bIns="45700" anchor="ctr"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Gone too far?</a:t>
            </a:r>
          </a:p>
        </p:txBody>
      </p:sp>
      <p:pic>
        <p:nvPicPr>
          <p:cNvPr id="29" name="Graphic 28" descr="Thought bubble">
            <a:extLst>
              <a:ext uri="{FF2B5EF4-FFF2-40B4-BE49-F238E27FC236}">
                <a16:creationId xmlns:a16="http://schemas.microsoft.com/office/drawing/2014/main" id="{752BE488-9CA6-4BC3-8661-F19D490EFCD3}"/>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796" y="181055"/>
            <a:ext cx="597300" cy="597300"/>
          </a:xfrm>
          <a:prstGeom prst="rect">
            <a:avLst/>
          </a:prstGeom>
        </p:spPr>
      </p:pic>
    </p:spTree>
    <p:extLst>
      <p:ext uri="{BB962C8B-B14F-4D97-AF65-F5344CB8AC3E}">
        <p14:creationId xmlns:p14="http://schemas.microsoft.com/office/powerpoint/2010/main" val="29135510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
                                        <p:tgtEl>
                                          <p:spTgt spid="21"/>
                                        </p:tgtEl>
                                      </p:cBhvr>
                                    </p:animEffect>
                                    <p:set>
                                      <p:cBhvr>
                                        <p:cTn id="7" dur="1" fill="hold">
                                          <p:stCondLst>
                                            <p:cond delay="499"/>
                                          </p:stCondLst>
                                        </p:cTn>
                                        <p:tgtEl>
                                          <p:spTgt spid="21"/>
                                        </p:tgtEl>
                                        <p:attrNameLst>
                                          <p:attrName>style.visibility</p:attrName>
                                        </p:attrNameLst>
                                      </p:cBhvr>
                                      <p:to>
                                        <p:strVal val="hidden"/>
                                      </p:to>
                                    </p:set>
                                  </p:childTnLst>
                                </p:cTn>
                              </p:par>
                              <p:par>
                                <p:cTn id="8" presetID="10" presetClass="entr" presetSubtype="0" fill="hold" grpId="0" nodeType="withEffect">
                                  <p:stCondLst>
                                    <p:cond delay="0"/>
                                  </p:stCondLst>
                                  <p:childTnLst>
                                    <p:set>
                                      <p:cBhvr>
                                        <p:cTn id="9" dur="1" fill="hold">
                                          <p:stCondLst>
                                            <p:cond delay="0"/>
                                          </p:stCondLst>
                                        </p:cTn>
                                        <p:tgtEl>
                                          <p:spTgt spid="23"/>
                                        </p:tgtEl>
                                        <p:attrNameLst>
                                          <p:attrName>style.visibility</p:attrName>
                                        </p:attrNameLst>
                                      </p:cBhvr>
                                      <p:to>
                                        <p:strVal val="visible"/>
                                      </p:to>
                                    </p:set>
                                    <p:animEffect transition="in" filter="fade">
                                      <p:cBhvr>
                                        <p:cTn id="10" dur="500"/>
                                        <p:tgtEl>
                                          <p:spTgt spid="23"/>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500"/>
                                        <p:tgtEl>
                                          <p:spTgt spid="3"/>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500"/>
                                        <p:tgtEl>
                                          <p:spTgt spid="4"/>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500"/>
                                        <p:tgtEl>
                                          <p:spTgt spid="5"/>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fade">
                                      <p:cBhvr>
                                        <p:cTn id="24" dur="500"/>
                                        <p:tgtEl>
                                          <p:spTgt spid="6"/>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500"/>
                                        <p:tgtEl>
                                          <p:spTgt spid="7"/>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fade">
                                      <p:cBhvr>
                                        <p:cTn id="30" dur="500"/>
                                        <p:tgtEl>
                                          <p:spTgt spid="8"/>
                                        </p:tgtEl>
                                      </p:cBhvr>
                                    </p:animEffect>
                                  </p:childTnLst>
                                </p:cTn>
                              </p:par>
                              <p:par>
                                <p:cTn id="31" presetID="10" presetClass="entr" presetSubtype="0"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fade">
                                      <p:cBhvr>
                                        <p:cTn id="33" dur="500"/>
                                        <p:tgtEl>
                                          <p:spTgt spid="9"/>
                                        </p:tgtEl>
                                      </p:cBhvr>
                                    </p:animEffect>
                                  </p:childTnLst>
                                </p:cTn>
                              </p:par>
                              <p:par>
                                <p:cTn id="34" presetID="10" presetClass="entr" presetSubtype="0" fill="hold" nodeType="withEffect">
                                  <p:stCondLst>
                                    <p:cond delay="0"/>
                                  </p:stCondLst>
                                  <p:childTnLst>
                                    <p:set>
                                      <p:cBhvr>
                                        <p:cTn id="35" dur="1" fill="hold">
                                          <p:stCondLst>
                                            <p:cond delay="0"/>
                                          </p:stCondLst>
                                        </p:cTn>
                                        <p:tgtEl>
                                          <p:spTgt spid="10"/>
                                        </p:tgtEl>
                                        <p:attrNameLst>
                                          <p:attrName>style.visibility</p:attrName>
                                        </p:attrNameLst>
                                      </p:cBhvr>
                                      <p:to>
                                        <p:strVal val="visible"/>
                                      </p:to>
                                    </p:set>
                                    <p:animEffect transition="in" filter="fade">
                                      <p:cBhvr>
                                        <p:cTn id="36" dur="500"/>
                                        <p:tgtEl>
                                          <p:spTgt spid="10"/>
                                        </p:tgtEl>
                                      </p:cBhvr>
                                    </p:animEffect>
                                  </p:childTnLst>
                                </p:cTn>
                              </p:par>
                              <p:par>
                                <p:cTn id="37" presetID="10" presetClass="entr" presetSubtype="0" fill="hold" nodeType="withEffect">
                                  <p:stCondLst>
                                    <p:cond delay="0"/>
                                  </p:stCondLst>
                                  <p:childTnLst>
                                    <p:set>
                                      <p:cBhvr>
                                        <p:cTn id="38" dur="1" fill="hold">
                                          <p:stCondLst>
                                            <p:cond delay="0"/>
                                          </p:stCondLst>
                                        </p:cTn>
                                        <p:tgtEl>
                                          <p:spTgt spid="11"/>
                                        </p:tgtEl>
                                        <p:attrNameLst>
                                          <p:attrName>style.visibility</p:attrName>
                                        </p:attrNameLst>
                                      </p:cBhvr>
                                      <p:to>
                                        <p:strVal val="visible"/>
                                      </p:to>
                                    </p:set>
                                    <p:animEffect transition="in" filter="fade">
                                      <p:cBhvr>
                                        <p:cTn id="39" dur="500"/>
                                        <p:tgtEl>
                                          <p:spTgt spid="11"/>
                                        </p:tgtEl>
                                      </p:cBhvr>
                                    </p:animEffect>
                                  </p:childTnLst>
                                </p:cTn>
                              </p:par>
                              <p:par>
                                <p:cTn id="40" presetID="10" presetClass="entr" presetSubtype="0" fill="hold" nodeType="with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fade">
                                      <p:cBhvr>
                                        <p:cTn id="42" dur="500"/>
                                        <p:tgtEl>
                                          <p:spTgt spid="12"/>
                                        </p:tgtEl>
                                      </p:cBhvr>
                                    </p:animEffect>
                                  </p:childTnLst>
                                </p:cTn>
                              </p:par>
                              <p:par>
                                <p:cTn id="43" presetID="10" presetClass="entr" presetSubtype="0" fill="hold" nodeType="withEffect">
                                  <p:stCondLst>
                                    <p:cond delay="0"/>
                                  </p:stCondLst>
                                  <p:childTnLst>
                                    <p:set>
                                      <p:cBhvr>
                                        <p:cTn id="44" dur="1" fill="hold">
                                          <p:stCondLst>
                                            <p:cond delay="0"/>
                                          </p:stCondLst>
                                        </p:cTn>
                                        <p:tgtEl>
                                          <p:spTgt spid="13"/>
                                        </p:tgtEl>
                                        <p:attrNameLst>
                                          <p:attrName>style.visibility</p:attrName>
                                        </p:attrNameLst>
                                      </p:cBhvr>
                                      <p:to>
                                        <p:strVal val="visible"/>
                                      </p:to>
                                    </p:set>
                                    <p:animEffect transition="in" filter="fade">
                                      <p:cBhvr>
                                        <p:cTn id="45" dur="500"/>
                                        <p:tgtEl>
                                          <p:spTgt spid="13"/>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14"/>
                                        </p:tgtEl>
                                        <p:attrNameLst>
                                          <p:attrName>style.visibility</p:attrName>
                                        </p:attrNameLst>
                                      </p:cBhvr>
                                      <p:to>
                                        <p:strVal val="visible"/>
                                      </p:to>
                                    </p:set>
                                    <p:animEffect transition="in" filter="fade">
                                      <p:cBhvr>
                                        <p:cTn id="48" dur="500"/>
                                        <p:tgtEl>
                                          <p:spTgt spid="14"/>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15"/>
                                        </p:tgtEl>
                                        <p:attrNameLst>
                                          <p:attrName>style.visibility</p:attrName>
                                        </p:attrNameLst>
                                      </p:cBhvr>
                                      <p:to>
                                        <p:strVal val="visible"/>
                                      </p:to>
                                    </p:set>
                                    <p:animEffect transition="in" filter="fade">
                                      <p:cBhvr>
                                        <p:cTn id="51" dur="500"/>
                                        <p:tgtEl>
                                          <p:spTgt spid="15"/>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Effect transition="in" filter="fade">
                                      <p:cBhvr>
                                        <p:cTn id="54" dur="500"/>
                                        <p:tgtEl>
                                          <p:spTgt spid="16"/>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17"/>
                                        </p:tgtEl>
                                        <p:attrNameLst>
                                          <p:attrName>style.visibility</p:attrName>
                                        </p:attrNameLst>
                                      </p:cBhvr>
                                      <p:to>
                                        <p:strVal val="visible"/>
                                      </p:to>
                                    </p:set>
                                    <p:animEffect transition="in" filter="fade">
                                      <p:cBhvr>
                                        <p:cTn id="57" dur="500"/>
                                        <p:tgtEl>
                                          <p:spTgt spid="17"/>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18"/>
                                        </p:tgtEl>
                                        <p:attrNameLst>
                                          <p:attrName>style.visibility</p:attrName>
                                        </p:attrNameLst>
                                      </p:cBhvr>
                                      <p:to>
                                        <p:strVal val="visible"/>
                                      </p:to>
                                    </p:set>
                                    <p:animEffect transition="in" filter="fade">
                                      <p:cBhvr>
                                        <p:cTn id="60"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14" grpId="0" animBg="1"/>
      <p:bldP spid="15" grpId="0" animBg="1"/>
      <p:bldP spid="16" grpId="0" animBg="1"/>
      <p:bldP spid="17" grpId="0" animBg="1"/>
      <p:bldP spid="18" grpId="0" animBg="1"/>
      <p:bldP spid="2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Straight Connector 2">
            <a:extLst>
              <a:ext uri="{FF2B5EF4-FFF2-40B4-BE49-F238E27FC236}">
                <a16:creationId xmlns:a16="http://schemas.microsoft.com/office/drawing/2014/main" id="{C536F0B7-3CBA-48FD-A425-FEDB8940AAF9}"/>
              </a:ext>
            </a:extLst>
          </p:cNvPr>
          <p:cNvCxnSpPr>
            <a:cxnSpLocks/>
          </p:cNvCxnSpPr>
          <p:nvPr/>
        </p:nvCxnSpPr>
        <p:spPr>
          <a:xfrm>
            <a:off x="515410" y="6536399"/>
            <a:ext cx="8075487" cy="0"/>
          </a:xfrm>
          <a:prstGeom prst="line">
            <a:avLst/>
          </a:prstGeom>
          <a:ln w="28575"/>
        </p:spPr>
        <p:style>
          <a:lnRef idx="2">
            <a:schemeClr val="accent1"/>
          </a:lnRef>
          <a:fillRef idx="0">
            <a:schemeClr val="accent1"/>
          </a:fillRef>
          <a:effectRef idx="1">
            <a:schemeClr val="accent1"/>
          </a:effectRef>
          <a:fontRef idx="minor">
            <a:schemeClr val="tx1"/>
          </a:fontRef>
        </p:style>
      </p:cxnSp>
      <p:sp>
        <p:nvSpPr>
          <p:cNvPr id="4" name="Speech Bubble: Rectangle with Corners Rounded 3">
            <a:extLst>
              <a:ext uri="{FF2B5EF4-FFF2-40B4-BE49-F238E27FC236}">
                <a16:creationId xmlns:a16="http://schemas.microsoft.com/office/drawing/2014/main" id="{5C4D9987-3083-46C8-9801-08AF4353D765}"/>
              </a:ext>
            </a:extLst>
          </p:cNvPr>
          <p:cNvSpPr/>
          <p:nvPr/>
        </p:nvSpPr>
        <p:spPr>
          <a:xfrm>
            <a:off x="7341833" y="4578975"/>
            <a:ext cx="1440000" cy="752173"/>
          </a:xfrm>
          <a:prstGeom prst="wedgeRoundRectCallout">
            <a:avLst/>
          </a:prstGeom>
          <a:solidFill>
            <a:schemeClr val="tx2"/>
          </a:solidFill>
          <a:ln w="28575">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r>
              <a:rPr lang="en-GB" sz="1600" b="1" dirty="0">
                <a:solidFill>
                  <a:schemeClr val="bg1"/>
                </a:solidFill>
                <a:latin typeface="Century Gothic" panose="020B0502020202020204" pitchFamily="34" charset="0"/>
                <a:ea typeface="Century Gothic"/>
                <a:cs typeface="Century Gothic"/>
                <a:sym typeface="Century Gothic"/>
              </a:rPr>
              <a:t>It went way too far.</a:t>
            </a:r>
          </a:p>
        </p:txBody>
      </p:sp>
      <p:sp>
        <p:nvSpPr>
          <p:cNvPr id="5" name="Speech Bubble: Rectangle with Corners Rounded 4">
            <a:extLst>
              <a:ext uri="{FF2B5EF4-FFF2-40B4-BE49-F238E27FC236}">
                <a16:creationId xmlns:a16="http://schemas.microsoft.com/office/drawing/2014/main" id="{A5CA8F44-DE35-461D-99DE-D38EFEF04D8B}"/>
              </a:ext>
            </a:extLst>
          </p:cNvPr>
          <p:cNvSpPr/>
          <p:nvPr/>
        </p:nvSpPr>
        <p:spPr>
          <a:xfrm>
            <a:off x="5582800" y="4557373"/>
            <a:ext cx="1440000" cy="752173"/>
          </a:xfrm>
          <a:prstGeom prst="wedgeRoundRectCallou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r>
              <a:rPr lang="en-GB" sz="1600" b="1" dirty="0">
                <a:solidFill>
                  <a:schemeClr val="tx1"/>
                </a:solidFill>
                <a:latin typeface="Century Gothic" panose="020B0502020202020204" pitchFamily="34" charset="0"/>
                <a:ea typeface="Century Gothic"/>
                <a:cs typeface="Century Gothic"/>
                <a:sym typeface="Century Gothic"/>
              </a:rPr>
              <a:t>It was a bit harsh.</a:t>
            </a:r>
          </a:p>
        </p:txBody>
      </p:sp>
      <p:sp>
        <p:nvSpPr>
          <p:cNvPr id="6" name="Speech Bubble: Rectangle with Corners Rounded 5">
            <a:extLst>
              <a:ext uri="{FF2B5EF4-FFF2-40B4-BE49-F238E27FC236}">
                <a16:creationId xmlns:a16="http://schemas.microsoft.com/office/drawing/2014/main" id="{5F9BCFEE-D535-4F30-99BA-AD086B9BC9F7}"/>
              </a:ext>
            </a:extLst>
          </p:cNvPr>
          <p:cNvSpPr/>
          <p:nvPr/>
        </p:nvSpPr>
        <p:spPr>
          <a:xfrm>
            <a:off x="3823766" y="4578976"/>
            <a:ext cx="1440000" cy="752173"/>
          </a:xfrm>
          <a:prstGeom prst="wedgeRoundRectCallout">
            <a:avLst/>
          </a:prstGeom>
          <a:solidFill>
            <a:schemeClr val="bg1">
              <a:lumMod val="95000"/>
            </a:schemeClr>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r>
              <a:rPr lang="en-GB" sz="1600" b="1" dirty="0">
                <a:solidFill>
                  <a:schemeClr val="tx1"/>
                </a:solidFill>
                <a:latin typeface="Century Gothic" panose="020B0502020202020204" pitchFamily="34" charset="0"/>
                <a:ea typeface="Century Gothic"/>
                <a:cs typeface="Century Gothic"/>
                <a:sym typeface="Century Gothic"/>
              </a:rPr>
              <a:t>I can’t decide.</a:t>
            </a:r>
          </a:p>
        </p:txBody>
      </p:sp>
      <p:sp>
        <p:nvSpPr>
          <p:cNvPr id="7" name="Speech Bubble: Rectangle with Corners Rounded 6">
            <a:extLst>
              <a:ext uri="{FF2B5EF4-FFF2-40B4-BE49-F238E27FC236}">
                <a16:creationId xmlns:a16="http://schemas.microsoft.com/office/drawing/2014/main" id="{76F791A5-F9DB-4F09-909E-912D9E43B8F0}"/>
              </a:ext>
            </a:extLst>
          </p:cNvPr>
          <p:cNvSpPr/>
          <p:nvPr/>
        </p:nvSpPr>
        <p:spPr>
          <a:xfrm>
            <a:off x="2064731" y="4557373"/>
            <a:ext cx="1535847" cy="752173"/>
          </a:xfrm>
          <a:prstGeom prst="wedgeRoundRectCallou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r>
              <a:rPr lang="en-GB" sz="1600" b="1" dirty="0">
                <a:solidFill>
                  <a:schemeClr val="tx1"/>
                </a:solidFill>
                <a:latin typeface="Century Gothic" panose="020B0502020202020204" pitchFamily="34" charset="0"/>
                <a:ea typeface="Century Gothic"/>
                <a:cs typeface="Century Gothic"/>
                <a:sym typeface="Century Gothic"/>
              </a:rPr>
              <a:t>The punishment fit the crime.</a:t>
            </a:r>
          </a:p>
        </p:txBody>
      </p:sp>
      <p:sp>
        <p:nvSpPr>
          <p:cNvPr id="8" name="Speech Bubble: Rectangle with Corners Rounded 7">
            <a:extLst>
              <a:ext uri="{FF2B5EF4-FFF2-40B4-BE49-F238E27FC236}">
                <a16:creationId xmlns:a16="http://schemas.microsoft.com/office/drawing/2014/main" id="{6D7872E9-66D2-484A-95DB-7391F30F8A3F}"/>
              </a:ext>
            </a:extLst>
          </p:cNvPr>
          <p:cNvSpPr/>
          <p:nvPr/>
        </p:nvSpPr>
        <p:spPr>
          <a:xfrm>
            <a:off x="305697" y="4557373"/>
            <a:ext cx="1535847" cy="752173"/>
          </a:xfrm>
          <a:prstGeom prst="wedgeRoundRectCallout">
            <a:avLst/>
          </a:prstGeom>
          <a:solidFill>
            <a:schemeClr val="accent2"/>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r>
              <a:rPr lang="en-GB" sz="1600" b="1" dirty="0">
                <a:solidFill>
                  <a:schemeClr val="tx1"/>
                </a:solidFill>
                <a:latin typeface="Century Gothic" panose="020B0502020202020204" pitchFamily="34" charset="0"/>
                <a:ea typeface="Century Gothic"/>
                <a:cs typeface="Century Gothic"/>
                <a:sym typeface="Century Gothic"/>
              </a:rPr>
              <a:t>They deserved worse.</a:t>
            </a:r>
          </a:p>
        </p:txBody>
      </p:sp>
      <p:pic>
        <p:nvPicPr>
          <p:cNvPr id="9" name="Picture 8">
            <a:extLst>
              <a:ext uri="{FF2B5EF4-FFF2-40B4-BE49-F238E27FC236}">
                <a16:creationId xmlns:a16="http://schemas.microsoft.com/office/drawing/2014/main" id="{B3ECFF43-C862-4710-86E5-90AB10368D9D}"/>
              </a:ext>
            </a:extLst>
          </p:cNvPr>
          <p:cNvPicPr>
            <a:picLocks noChangeAspect="1"/>
          </p:cNvPicPr>
          <p:nvPr/>
        </p:nvPicPr>
        <p:blipFill rotWithShape="1">
          <a:blip r:embed="rId2" cstate="hqprint">
            <a:duotone>
              <a:schemeClr val="accent2">
                <a:shade val="45000"/>
                <a:satMod val="135000"/>
              </a:schemeClr>
              <a:prstClr val="white"/>
            </a:duotone>
            <a:extLst>
              <a:ext uri="{BEBA8EAE-BF5A-486C-A8C5-ECC9F3942E4B}">
                <a14:imgProps xmlns:a14="http://schemas.microsoft.com/office/drawing/2010/main">
                  <a14:imgLayer r:embed="rId3">
                    <a14:imgEffect>
                      <a14:colorTemperature colorTemp="7200"/>
                    </a14:imgEffect>
                    <a14:imgEffect>
                      <a14:saturation sat="400000"/>
                    </a14:imgEffect>
                  </a14:imgLayer>
                </a14:imgProps>
              </a:ext>
              <a:ext uri="{28A0092B-C50C-407E-A947-70E740481C1C}">
                <a14:useLocalDpi xmlns:a14="http://schemas.microsoft.com/office/drawing/2010/main"/>
              </a:ext>
            </a:extLst>
          </a:blip>
          <a:srcRect/>
          <a:stretch/>
        </p:blipFill>
        <p:spPr>
          <a:xfrm>
            <a:off x="688594" y="5441807"/>
            <a:ext cx="580300" cy="1073322"/>
          </a:xfrm>
          <a:prstGeom prst="rect">
            <a:avLst/>
          </a:prstGeom>
        </p:spPr>
      </p:pic>
      <p:pic>
        <p:nvPicPr>
          <p:cNvPr id="10" name="Picture 9">
            <a:extLst>
              <a:ext uri="{FF2B5EF4-FFF2-40B4-BE49-F238E27FC236}">
                <a16:creationId xmlns:a16="http://schemas.microsoft.com/office/drawing/2014/main" id="{434F4E90-278C-4853-9B77-FF1D9895B839}"/>
              </a:ext>
            </a:extLst>
          </p:cNvPr>
          <p:cNvPicPr>
            <a:picLocks noChangeAspect="1"/>
          </p:cNvPicPr>
          <p:nvPr/>
        </p:nvPicPr>
        <p:blipFill rotWithShape="1">
          <a:blip r:embed="rId4" cstate="screen">
            <a:duotone>
              <a:schemeClr val="accent1">
                <a:shade val="45000"/>
                <a:satMod val="135000"/>
              </a:schemeClr>
              <a:prstClr val="white"/>
            </a:duotone>
            <a:extLst>
              <a:ext uri="{28A0092B-C50C-407E-A947-70E740481C1C}">
                <a14:useLocalDpi xmlns:a14="http://schemas.microsoft.com/office/drawing/2010/main"/>
              </a:ext>
            </a:extLst>
          </a:blip>
          <a:srcRect l="27596" t="8931" r="63942" b="75419"/>
          <a:stretch/>
        </p:blipFill>
        <p:spPr>
          <a:xfrm>
            <a:off x="2447628" y="5441807"/>
            <a:ext cx="580300" cy="1073322"/>
          </a:xfrm>
          <a:prstGeom prst="rect">
            <a:avLst/>
          </a:prstGeom>
        </p:spPr>
      </p:pic>
      <p:pic>
        <p:nvPicPr>
          <p:cNvPr id="11" name="Picture 10">
            <a:extLst>
              <a:ext uri="{FF2B5EF4-FFF2-40B4-BE49-F238E27FC236}">
                <a16:creationId xmlns:a16="http://schemas.microsoft.com/office/drawing/2014/main" id="{6D602520-5E50-45B4-9472-EEACDAA06EF2}"/>
              </a:ext>
            </a:extLst>
          </p:cNvPr>
          <p:cNvPicPr>
            <a:picLocks noChangeAspect="1"/>
          </p:cNvPicPr>
          <p:nvPr/>
        </p:nvPicPr>
        <p:blipFill rotWithShape="1">
          <a:blip r:embed="rId4" cstate="screen">
            <a:duotone>
              <a:schemeClr val="accent3">
                <a:shade val="45000"/>
                <a:satMod val="135000"/>
              </a:schemeClr>
              <a:prstClr val="white"/>
            </a:duotone>
            <a:extLst>
              <a:ext uri="{28A0092B-C50C-407E-A947-70E740481C1C}">
                <a14:useLocalDpi xmlns:a14="http://schemas.microsoft.com/office/drawing/2010/main"/>
              </a:ext>
            </a:extLst>
          </a:blip>
          <a:srcRect l="45923" t="9736" r="45614" b="75892"/>
          <a:stretch/>
        </p:blipFill>
        <p:spPr>
          <a:xfrm>
            <a:off x="4204279" y="5529463"/>
            <a:ext cx="580300" cy="985666"/>
          </a:xfrm>
          <a:prstGeom prst="rect">
            <a:avLst/>
          </a:prstGeom>
        </p:spPr>
      </p:pic>
      <p:pic>
        <p:nvPicPr>
          <p:cNvPr id="12" name="Picture 11">
            <a:extLst>
              <a:ext uri="{FF2B5EF4-FFF2-40B4-BE49-F238E27FC236}">
                <a16:creationId xmlns:a16="http://schemas.microsoft.com/office/drawing/2014/main" id="{BF1A2E67-5884-4EC2-94C6-C50AC05B6C63}"/>
              </a:ext>
            </a:extLst>
          </p:cNvPr>
          <p:cNvPicPr>
            <a:picLocks noChangeAspect="1"/>
          </p:cNvPicPr>
          <p:nvPr/>
        </p:nvPicPr>
        <p:blipFill rotWithShape="1">
          <a:blip r:embed="rId4" cstate="screen">
            <a:duotone>
              <a:schemeClr val="accent4">
                <a:shade val="45000"/>
                <a:satMod val="135000"/>
              </a:schemeClr>
              <a:prstClr val="white"/>
            </a:duotone>
            <a:extLst>
              <a:ext uri="{28A0092B-C50C-407E-A947-70E740481C1C}">
                <a14:useLocalDpi xmlns:a14="http://schemas.microsoft.com/office/drawing/2010/main"/>
              </a:ext>
            </a:extLst>
          </a:blip>
          <a:srcRect l="63562" t="9113" r="26574" b="75463"/>
          <a:stretch/>
        </p:blipFill>
        <p:spPr>
          <a:xfrm>
            <a:off x="5917616" y="5457270"/>
            <a:ext cx="676460" cy="1057859"/>
          </a:xfrm>
          <a:prstGeom prst="rect">
            <a:avLst/>
          </a:prstGeom>
        </p:spPr>
      </p:pic>
      <p:pic>
        <p:nvPicPr>
          <p:cNvPr id="13" name="Picture 12">
            <a:extLst>
              <a:ext uri="{FF2B5EF4-FFF2-40B4-BE49-F238E27FC236}">
                <a16:creationId xmlns:a16="http://schemas.microsoft.com/office/drawing/2014/main" id="{9DDC4A03-7156-4CE8-9496-D2150AD3E6D6}"/>
              </a:ext>
            </a:extLst>
          </p:cNvPr>
          <p:cNvPicPr>
            <a:picLocks noChangeAspect="1"/>
          </p:cNvPicPr>
          <p:nvPr/>
        </p:nvPicPr>
        <p:blipFill rotWithShape="1">
          <a:blip r:embed="rId5" cstate="screen">
            <a:duotone>
              <a:schemeClr val="bg2">
                <a:shade val="45000"/>
                <a:satMod val="135000"/>
              </a:schemeClr>
              <a:prstClr val="white"/>
            </a:duotone>
            <a:extLst>
              <a:ext uri="{28A0092B-C50C-407E-A947-70E740481C1C}">
                <a14:useLocalDpi xmlns:a14="http://schemas.microsoft.com/office/drawing/2010/main"/>
              </a:ext>
            </a:extLst>
          </a:blip>
          <a:srcRect l="80674" t="9838" r="7893" b="76023"/>
          <a:stretch/>
        </p:blipFill>
        <p:spPr>
          <a:xfrm>
            <a:off x="7622881" y="5545494"/>
            <a:ext cx="783996" cy="969635"/>
          </a:xfrm>
          <a:prstGeom prst="rect">
            <a:avLst/>
          </a:prstGeom>
        </p:spPr>
      </p:pic>
      <p:sp>
        <p:nvSpPr>
          <p:cNvPr id="14" name="Oval 13">
            <a:extLst>
              <a:ext uri="{FF2B5EF4-FFF2-40B4-BE49-F238E27FC236}">
                <a16:creationId xmlns:a16="http://schemas.microsoft.com/office/drawing/2014/main" id="{38F32CD5-648D-4A6C-A6D6-C1E052B674A9}"/>
              </a:ext>
            </a:extLst>
          </p:cNvPr>
          <p:cNvSpPr/>
          <p:nvPr/>
        </p:nvSpPr>
        <p:spPr>
          <a:xfrm>
            <a:off x="798744" y="6327059"/>
            <a:ext cx="360000" cy="360000"/>
          </a:xfrm>
          <a:prstGeom prst="ellipse">
            <a:avLst/>
          </a:prstGeom>
          <a:solidFill>
            <a:schemeClr val="bg1"/>
          </a:solidFill>
          <a:ln w="28575">
            <a:solidFill>
              <a:schemeClr val="accent2"/>
            </a:solidFill>
          </a:ln>
          <a:effectLst/>
        </p:spPr>
        <p:style>
          <a:lnRef idx="1">
            <a:schemeClr val="accent1"/>
          </a:lnRef>
          <a:fillRef idx="3">
            <a:schemeClr val="accent1"/>
          </a:fillRef>
          <a:effectRef idx="2">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r>
              <a:rPr lang="en-GB" sz="1600" b="1" dirty="0">
                <a:solidFill>
                  <a:schemeClr val="tx1"/>
                </a:solidFill>
                <a:latin typeface="Century Gothic" panose="020B0502020202020204" pitchFamily="34" charset="0"/>
              </a:rPr>
              <a:t>1</a:t>
            </a:r>
          </a:p>
        </p:txBody>
      </p:sp>
      <p:sp>
        <p:nvSpPr>
          <p:cNvPr id="15" name="Oval 14">
            <a:extLst>
              <a:ext uri="{FF2B5EF4-FFF2-40B4-BE49-F238E27FC236}">
                <a16:creationId xmlns:a16="http://schemas.microsoft.com/office/drawing/2014/main" id="{7266DD45-FB83-4B16-95DD-6B9DDF92E65D}"/>
              </a:ext>
            </a:extLst>
          </p:cNvPr>
          <p:cNvSpPr/>
          <p:nvPr/>
        </p:nvSpPr>
        <p:spPr>
          <a:xfrm>
            <a:off x="2557778" y="6327059"/>
            <a:ext cx="360000" cy="360000"/>
          </a:xfrm>
          <a:prstGeom prst="ellipse">
            <a:avLst/>
          </a:prstGeom>
          <a:solidFill>
            <a:schemeClr val="bg1"/>
          </a:solidFill>
          <a:ln w="28575">
            <a:solidFill>
              <a:schemeClr val="accent1"/>
            </a:solidFill>
          </a:ln>
          <a:effectLst/>
        </p:spPr>
        <p:style>
          <a:lnRef idx="1">
            <a:schemeClr val="accent1"/>
          </a:lnRef>
          <a:fillRef idx="3">
            <a:schemeClr val="accent1"/>
          </a:fillRef>
          <a:effectRef idx="2">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r>
              <a:rPr lang="en-GB" sz="1600" b="1" dirty="0">
                <a:solidFill>
                  <a:schemeClr val="tx1"/>
                </a:solidFill>
                <a:latin typeface="Century Gothic" panose="020B0502020202020204" pitchFamily="34" charset="0"/>
              </a:rPr>
              <a:t>2</a:t>
            </a:r>
          </a:p>
        </p:txBody>
      </p:sp>
      <p:sp>
        <p:nvSpPr>
          <p:cNvPr id="16" name="Oval 15">
            <a:extLst>
              <a:ext uri="{FF2B5EF4-FFF2-40B4-BE49-F238E27FC236}">
                <a16:creationId xmlns:a16="http://schemas.microsoft.com/office/drawing/2014/main" id="{F73F6774-C795-43C9-B307-035DB297EFFF}"/>
              </a:ext>
            </a:extLst>
          </p:cNvPr>
          <p:cNvSpPr/>
          <p:nvPr/>
        </p:nvSpPr>
        <p:spPr>
          <a:xfrm>
            <a:off x="4316812" y="6327059"/>
            <a:ext cx="360000" cy="360000"/>
          </a:xfrm>
          <a:prstGeom prst="ellipse">
            <a:avLst/>
          </a:prstGeom>
          <a:solidFill>
            <a:schemeClr val="bg1"/>
          </a:solidFill>
          <a:ln w="28575">
            <a:solidFill>
              <a:schemeClr val="bg1">
                <a:lumMod val="95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r>
              <a:rPr lang="en-GB" sz="1600" b="1" dirty="0">
                <a:solidFill>
                  <a:schemeClr val="tx1"/>
                </a:solidFill>
                <a:latin typeface="Century Gothic" panose="020B0502020202020204" pitchFamily="34" charset="0"/>
              </a:rPr>
              <a:t>3</a:t>
            </a:r>
          </a:p>
        </p:txBody>
      </p:sp>
      <p:sp>
        <p:nvSpPr>
          <p:cNvPr id="17" name="Oval 16">
            <a:extLst>
              <a:ext uri="{FF2B5EF4-FFF2-40B4-BE49-F238E27FC236}">
                <a16:creationId xmlns:a16="http://schemas.microsoft.com/office/drawing/2014/main" id="{AD8DF493-BDD1-43E2-9C2F-2C683BE314AA}"/>
              </a:ext>
            </a:extLst>
          </p:cNvPr>
          <p:cNvSpPr/>
          <p:nvPr/>
        </p:nvSpPr>
        <p:spPr>
          <a:xfrm>
            <a:off x="6075846" y="6327059"/>
            <a:ext cx="360000" cy="360000"/>
          </a:xfrm>
          <a:prstGeom prst="ellipse">
            <a:avLst/>
          </a:prstGeom>
          <a:solidFill>
            <a:schemeClr val="bg1"/>
          </a:solidFill>
          <a:ln w="28575">
            <a:solidFill>
              <a:schemeClr val="bg2"/>
            </a:solidFill>
          </a:ln>
          <a:effectLst/>
        </p:spPr>
        <p:style>
          <a:lnRef idx="1">
            <a:schemeClr val="accent1"/>
          </a:lnRef>
          <a:fillRef idx="3">
            <a:schemeClr val="accent1"/>
          </a:fillRef>
          <a:effectRef idx="2">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r>
              <a:rPr lang="en-GB" sz="1600" b="1" dirty="0">
                <a:solidFill>
                  <a:schemeClr val="tx1"/>
                </a:solidFill>
                <a:latin typeface="Century Gothic" panose="020B0502020202020204" pitchFamily="34" charset="0"/>
              </a:rPr>
              <a:t>4</a:t>
            </a:r>
          </a:p>
        </p:txBody>
      </p:sp>
      <p:sp>
        <p:nvSpPr>
          <p:cNvPr id="18" name="Oval 17">
            <a:extLst>
              <a:ext uri="{FF2B5EF4-FFF2-40B4-BE49-F238E27FC236}">
                <a16:creationId xmlns:a16="http://schemas.microsoft.com/office/drawing/2014/main" id="{5AEE07FB-0A34-4DB2-90EA-385BFD55801A}"/>
              </a:ext>
            </a:extLst>
          </p:cNvPr>
          <p:cNvSpPr/>
          <p:nvPr/>
        </p:nvSpPr>
        <p:spPr>
          <a:xfrm>
            <a:off x="7834879" y="6327059"/>
            <a:ext cx="360000" cy="360000"/>
          </a:xfrm>
          <a:prstGeom prst="ellipse">
            <a:avLst/>
          </a:prstGeom>
          <a:solidFill>
            <a:schemeClr val="bg1"/>
          </a:solidFill>
          <a:ln w="28575">
            <a:solidFill>
              <a:schemeClr val="tx2"/>
            </a:solidFill>
          </a:ln>
          <a:effectLst/>
        </p:spPr>
        <p:style>
          <a:lnRef idx="1">
            <a:schemeClr val="accent1"/>
          </a:lnRef>
          <a:fillRef idx="3">
            <a:schemeClr val="accent1"/>
          </a:fillRef>
          <a:effectRef idx="2">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r>
              <a:rPr lang="en-GB" sz="1600" b="1" dirty="0">
                <a:solidFill>
                  <a:schemeClr val="tx1"/>
                </a:solidFill>
                <a:latin typeface="Century Gothic" panose="020B0502020202020204" pitchFamily="34" charset="0"/>
              </a:rPr>
              <a:t>5</a:t>
            </a:r>
          </a:p>
        </p:txBody>
      </p:sp>
      <p:sp>
        <p:nvSpPr>
          <p:cNvPr id="19" name="Rectangle: Rounded Corners 33">
            <a:extLst>
              <a:ext uri="{FF2B5EF4-FFF2-40B4-BE49-F238E27FC236}">
                <a16:creationId xmlns:a16="http://schemas.microsoft.com/office/drawing/2014/main" id="{D1D3168C-315D-482C-85C6-099337ECEF64}"/>
              </a:ext>
            </a:extLst>
          </p:cNvPr>
          <p:cNvSpPr/>
          <p:nvPr/>
        </p:nvSpPr>
        <p:spPr>
          <a:xfrm>
            <a:off x="3911369" y="1286452"/>
            <a:ext cx="4801674" cy="1403692"/>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a:ea typeface="Century Gothic"/>
                <a:cs typeface="Century Gothic"/>
                <a:sym typeface="Century Gothic"/>
              </a:rPr>
              <a:t>In May, Christian Cooper filmed a women calling the police and saying an </a:t>
            </a:r>
            <a:r>
              <a:rPr lang="en-GB" sz="1600" b="1" dirty="0">
                <a:solidFill>
                  <a:schemeClr val="tx1"/>
                </a:solidFill>
                <a:latin typeface="Century Gothic"/>
                <a:ea typeface="Century Gothic"/>
                <a:cs typeface="Century Gothic"/>
                <a:sym typeface="Century Gothic"/>
              </a:rPr>
              <a:t>“African American man” was threatening her life </a:t>
            </a:r>
            <a:r>
              <a:rPr lang="en-GB" sz="1600" dirty="0">
                <a:solidFill>
                  <a:schemeClr val="tx1"/>
                </a:solidFill>
                <a:latin typeface="Century Gothic"/>
                <a:ea typeface="Century Gothic"/>
                <a:cs typeface="Century Gothic"/>
                <a:sym typeface="Century Gothic"/>
              </a:rPr>
              <a:t>after he asked her to put her dog on her lead. </a:t>
            </a:r>
            <a:endParaRPr lang="en-GB" sz="1600" b="1" baseline="30000" dirty="0">
              <a:solidFill>
                <a:schemeClr val="tx1"/>
              </a:solidFill>
              <a:latin typeface="Century Gothic"/>
              <a:ea typeface="Century Gothic"/>
              <a:cs typeface="Century Gothic"/>
              <a:sym typeface="Century Gothic"/>
            </a:endParaRPr>
          </a:p>
        </p:txBody>
      </p:sp>
      <p:sp>
        <p:nvSpPr>
          <p:cNvPr id="23" name="Rectangle: Rounded Corners 33">
            <a:extLst>
              <a:ext uri="{FF2B5EF4-FFF2-40B4-BE49-F238E27FC236}">
                <a16:creationId xmlns:a16="http://schemas.microsoft.com/office/drawing/2014/main" id="{2E15E935-E351-479E-B705-D46DF5BEA4DA}"/>
              </a:ext>
            </a:extLst>
          </p:cNvPr>
          <p:cNvSpPr/>
          <p:nvPr/>
        </p:nvSpPr>
        <p:spPr>
          <a:xfrm>
            <a:off x="3911369" y="2904490"/>
            <a:ext cx="4801673" cy="1302689"/>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a:ea typeface="Century Gothic"/>
                <a:cs typeface="Century Gothic"/>
                <a:sym typeface="Century Gothic"/>
              </a:rPr>
              <a:t>The video </a:t>
            </a:r>
            <a:r>
              <a:rPr lang="en-GB" sz="1600" b="1" dirty="0">
                <a:solidFill>
                  <a:schemeClr val="tx1"/>
                </a:solidFill>
                <a:latin typeface="Century Gothic"/>
                <a:ea typeface="Century Gothic"/>
                <a:cs typeface="Century Gothic"/>
                <a:sym typeface="Century Gothic"/>
              </a:rPr>
              <a:t>went viral </a:t>
            </a:r>
            <a:r>
              <a:rPr lang="en-GB" sz="1600" dirty="0">
                <a:solidFill>
                  <a:schemeClr val="tx1"/>
                </a:solidFill>
                <a:latin typeface="Century Gothic"/>
                <a:ea typeface="Century Gothic"/>
                <a:cs typeface="Century Gothic"/>
                <a:sym typeface="Century Gothic"/>
              </a:rPr>
              <a:t>and she was </a:t>
            </a:r>
            <a:r>
              <a:rPr lang="en-GB" sz="1600" b="1" dirty="0">
                <a:solidFill>
                  <a:schemeClr val="tx1"/>
                </a:solidFill>
                <a:latin typeface="Century Gothic"/>
                <a:ea typeface="Century Gothic"/>
                <a:cs typeface="Century Gothic"/>
                <a:sym typeface="Century Gothic"/>
              </a:rPr>
              <a:t>fired from her job, her dog was taken from her </a:t>
            </a:r>
            <a:r>
              <a:rPr lang="en-GB" sz="1600" dirty="0">
                <a:solidFill>
                  <a:schemeClr val="tx1"/>
                </a:solidFill>
                <a:latin typeface="Century Gothic"/>
                <a:ea typeface="Century Gothic"/>
                <a:cs typeface="Century Gothic"/>
                <a:sym typeface="Century Gothic"/>
              </a:rPr>
              <a:t>and she got into trouble with the police. She said </a:t>
            </a:r>
            <a:r>
              <a:rPr lang="en-GB" sz="1600" b="1" dirty="0">
                <a:solidFill>
                  <a:schemeClr val="tx1"/>
                </a:solidFill>
                <a:latin typeface="Century Gothic"/>
                <a:ea typeface="Century Gothic"/>
                <a:cs typeface="Century Gothic"/>
                <a:sym typeface="Century Gothic"/>
              </a:rPr>
              <a:t>her “life is being destroyed”.</a:t>
            </a:r>
            <a:endParaRPr lang="en-GB" sz="1600" dirty="0">
              <a:solidFill>
                <a:schemeClr val="tx1"/>
              </a:solidFill>
              <a:latin typeface="Century Gothic"/>
              <a:ea typeface="Century Gothic"/>
              <a:cs typeface="Century Gothic"/>
              <a:sym typeface="Century Gothic"/>
            </a:endParaRPr>
          </a:p>
        </p:txBody>
      </p:sp>
      <p:sp>
        <p:nvSpPr>
          <p:cNvPr id="25" name="Pentagon 20">
            <a:extLst>
              <a:ext uri="{FF2B5EF4-FFF2-40B4-BE49-F238E27FC236}">
                <a16:creationId xmlns:a16="http://schemas.microsoft.com/office/drawing/2014/main" id="{CF9024DC-569D-410E-8AB9-394405B2AB5A}"/>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sp>
        <p:nvSpPr>
          <p:cNvPr id="27" name="Shape 114">
            <a:extLst>
              <a:ext uri="{FF2B5EF4-FFF2-40B4-BE49-F238E27FC236}">
                <a16:creationId xmlns:a16="http://schemas.microsoft.com/office/drawing/2014/main" id="{185F71E8-E630-4637-B41D-205C7C1252C1}"/>
              </a:ext>
            </a:extLst>
          </p:cNvPr>
          <p:cNvSpPr/>
          <p:nvPr/>
        </p:nvSpPr>
        <p:spPr>
          <a:xfrm>
            <a:off x="796572" y="210401"/>
            <a:ext cx="7759105" cy="538608"/>
          </a:xfrm>
          <a:prstGeom prst="rect">
            <a:avLst/>
          </a:prstGeom>
          <a:noFill/>
          <a:ln>
            <a:noFill/>
          </a:ln>
        </p:spPr>
        <p:txBody>
          <a:bodyPr lIns="91425" tIns="45700" rIns="91425" bIns="45700" anchor="ctr"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Gone too far?</a:t>
            </a:r>
          </a:p>
        </p:txBody>
      </p:sp>
      <p:pic>
        <p:nvPicPr>
          <p:cNvPr id="29" name="Graphic 28" descr="Thought bubble">
            <a:extLst>
              <a:ext uri="{FF2B5EF4-FFF2-40B4-BE49-F238E27FC236}">
                <a16:creationId xmlns:a16="http://schemas.microsoft.com/office/drawing/2014/main" id="{752BE488-9CA6-4BC3-8661-F19D490EFCD3}"/>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6796" y="181055"/>
            <a:ext cx="597300" cy="597300"/>
          </a:xfrm>
          <a:prstGeom prst="rect">
            <a:avLst/>
          </a:prstGeom>
        </p:spPr>
      </p:pic>
      <p:pic>
        <p:nvPicPr>
          <p:cNvPr id="26" name="Picture 2" descr="Why I'm Still Thinking About the Amy Cooper “Black Birder” Episode in  Central Park">
            <a:extLst>
              <a:ext uri="{FF2B5EF4-FFF2-40B4-BE49-F238E27FC236}">
                <a16:creationId xmlns:a16="http://schemas.microsoft.com/office/drawing/2014/main" id="{0CEF2B88-4764-4770-AF25-B60AFD1B01E5}"/>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l="34384" t="1722" r="32764" b="3776"/>
          <a:stretch/>
        </p:blipFill>
        <p:spPr bwMode="auto">
          <a:xfrm>
            <a:off x="430957" y="1286453"/>
            <a:ext cx="1535847" cy="2944582"/>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Christian Cooper is a prominent bird-watcher and works in communications.">
            <a:extLst>
              <a:ext uri="{FF2B5EF4-FFF2-40B4-BE49-F238E27FC236}">
                <a16:creationId xmlns:a16="http://schemas.microsoft.com/office/drawing/2014/main" id="{EC80E488-4A8C-4E28-A4B0-761DE7036454}"/>
              </a:ext>
            </a:extLst>
          </p:cNvPr>
          <p:cNvPicPr>
            <a:picLocks noChangeAspect="1" noChangeArrowheads="1"/>
          </p:cNvPicPr>
          <p:nvPr/>
        </p:nvPicPr>
        <p:blipFill rotWithShape="1">
          <a:blip r:embed="rId9">
            <a:extLst>
              <a:ext uri="{28A0092B-C50C-407E-A947-70E740481C1C}">
                <a14:useLocalDpi xmlns:a14="http://schemas.microsoft.com/office/drawing/2010/main" val="0"/>
              </a:ext>
            </a:extLst>
          </a:blip>
          <a:srcRect l="10519" r="11243"/>
          <a:stretch/>
        </p:blipFill>
        <p:spPr bwMode="auto">
          <a:xfrm>
            <a:off x="2069480" y="1286453"/>
            <a:ext cx="1535848" cy="29445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57714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500"/>
                                        <p:tgtEl>
                                          <p:spTgt spid="4"/>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500"/>
                                        <p:tgtEl>
                                          <p:spTgt spid="5"/>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500"/>
                                        <p:tgtEl>
                                          <p:spTgt spid="6"/>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fade">
                                      <p:cBhvr>
                                        <p:cTn id="24" dur="500"/>
                                        <p:tgtEl>
                                          <p:spTgt spid="7"/>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par>
                                <p:cTn id="28" presetID="10" presetClass="entr" presetSubtype="0" fill="hold" nodeType="with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500"/>
                                        <p:tgtEl>
                                          <p:spTgt spid="9"/>
                                        </p:tgtEl>
                                      </p:cBhvr>
                                    </p:animEffect>
                                  </p:childTnLst>
                                </p:cTn>
                              </p:par>
                              <p:par>
                                <p:cTn id="31" presetID="10" presetClass="entr" presetSubtype="0"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fade">
                                      <p:cBhvr>
                                        <p:cTn id="33" dur="500"/>
                                        <p:tgtEl>
                                          <p:spTgt spid="10"/>
                                        </p:tgtEl>
                                      </p:cBhvr>
                                    </p:animEffect>
                                  </p:childTnLst>
                                </p:cTn>
                              </p:par>
                              <p:par>
                                <p:cTn id="34" presetID="10" presetClass="entr" presetSubtype="0" fill="hold" nodeType="with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500"/>
                                        <p:tgtEl>
                                          <p:spTgt spid="11"/>
                                        </p:tgtEl>
                                      </p:cBhvr>
                                    </p:animEffect>
                                  </p:childTnLst>
                                </p:cTn>
                              </p:par>
                              <p:par>
                                <p:cTn id="37" presetID="10" presetClass="entr" presetSubtype="0" fill="hold" nodeType="with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fade">
                                      <p:cBhvr>
                                        <p:cTn id="39" dur="500"/>
                                        <p:tgtEl>
                                          <p:spTgt spid="12"/>
                                        </p:tgtEl>
                                      </p:cBhvr>
                                    </p:animEffect>
                                  </p:childTnLst>
                                </p:cTn>
                              </p:par>
                              <p:par>
                                <p:cTn id="40" presetID="10" presetClass="entr" presetSubtype="0" fill="hold" nodeType="with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fade">
                                      <p:cBhvr>
                                        <p:cTn id="42" dur="500"/>
                                        <p:tgtEl>
                                          <p:spTgt spid="13"/>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14"/>
                                        </p:tgtEl>
                                        <p:attrNameLst>
                                          <p:attrName>style.visibility</p:attrName>
                                        </p:attrNameLst>
                                      </p:cBhvr>
                                      <p:to>
                                        <p:strVal val="visible"/>
                                      </p:to>
                                    </p:set>
                                    <p:animEffect transition="in" filter="fade">
                                      <p:cBhvr>
                                        <p:cTn id="45" dur="500"/>
                                        <p:tgtEl>
                                          <p:spTgt spid="14"/>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15"/>
                                        </p:tgtEl>
                                        <p:attrNameLst>
                                          <p:attrName>style.visibility</p:attrName>
                                        </p:attrNameLst>
                                      </p:cBhvr>
                                      <p:to>
                                        <p:strVal val="visible"/>
                                      </p:to>
                                    </p:set>
                                    <p:animEffect transition="in" filter="fade">
                                      <p:cBhvr>
                                        <p:cTn id="48" dur="500"/>
                                        <p:tgtEl>
                                          <p:spTgt spid="15"/>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16"/>
                                        </p:tgtEl>
                                        <p:attrNameLst>
                                          <p:attrName>style.visibility</p:attrName>
                                        </p:attrNameLst>
                                      </p:cBhvr>
                                      <p:to>
                                        <p:strVal val="visible"/>
                                      </p:to>
                                    </p:set>
                                    <p:animEffect transition="in" filter="fade">
                                      <p:cBhvr>
                                        <p:cTn id="51" dur="500"/>
                                        <p:tgtEl>
                                          <p:spTgt spid="16"/>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Effect transition="in" filter="fade">
                                      <p:cBhvr>
                                        <p:cTn id="54" dur="500"/>
                                        <p:tgtEl>
                                          <p:spTgt spid="17"/>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18"/>
                                        </p:tgtEl>
                                        <p:attrNameLst>
                                          <p:attrName>style.visibility</p:attrName>
                                        </p:attrNameLst>
                                      </p:cBhvr>
                                      <p:to>
                                        <p:strVal val="visible"/>
                                      </p:to>
                                    </p:set>
                                    <p:animEffect transition="in" filter="fade">
                                      <p:cBhvr>
                                        <p:cTn id="57"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14" grpId="0" animBg="1"/>
      <p:bldP spid="15" grpId="0" animBg="1"/>
      <p:bldP spid="16" grpId="0" animBg="1"/>
      <p:bldP spid="17" grpId="0" animBg="1"/>
      <p:bldP spid="18" grpId="0" animBg="1"/>
      <p:bldP spid="2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6B1284D5-20EE-4756-98FA-D38588B33927}"/>
              </a:ext>
            </a:extLst>
          </p:cNvPr>
          <p:cNvSpPr>
            <a:spLocks noGrp="1"/>
          </p:cNvSpPr>
          <p:nvPr>
            <p:ph type="body" sz="quarter" idx="17"/>
          </p:nvPr>
        </p:nvSpPr>
        <p:spPr>
          <a:xfrm>
            <a:off x="374570" y="4053554"/>
            <a:ext cx="1713600" cy="1108800"/>
          </a:xfrm>
          <a:solidFill>
            <a:schemeClr val="bg1"/>
          </a:solidFill>
        </p:spPr>
        <p:txBody>
          <a:bodyPr/>
          <a:lstStyle/>
          <a:p>
            <a:r>
              <a:rPr lang="en-GB" dirty="0"/>
              <a:t>Gone too far?</a:t>
            </a:r>
          </a:p>
        </p:txBody>
      </p:sp>
      <p:sp>
        <p:nvSpPr>
          <p:cNvPr id="3" name="Text Placeholder 2">
            <a:extLst>
              <a:ext uri="{FF2B5EF4-FFF2-40B4-BE49-F238E27FC236}">
                <a16:creationId xmlns:a16="http://schemas.microsoft.com/office/drawing/2014/main" id="{494091B2-5607-4600-97C1-CEC3F0370156}"/>
              </a:ext>
            </a:extLst>
          </p:cNvPr>
          <p:cNvSpPr>
            <a:spLocks noGrp="1"/>
          </p:cNvSpPr>
          <p:nvPr>
            <p:ph type="body" sz="quarter" idx="13"/>
          </p:nvPr>
        </p:nvSpPr>
        <p:spPr/>
        <p:txBody>
          <a:bodyPr/>
          <a:lstStyle/>
          <a:p>
            <a:r>
              <a:rPr lang="en-GB" dirty="0"/>
              <a:t>Starter: </a:t>
            </a:r>
          </a:p>
          <a:p>
            <a:r>
              <a:rPr lang="en-GB" dirty="0"/>
              <a:t>What’s social media for?</a:t>
            </a:r>
          </a:p>
        </p:txBody>
      </p:sp>
      <p:sp>
        <p:nvSpPr>
          <p:cNvPr id="4" name="Text Placeholder 3">
            <a:extLst>
              <a:ext uri="{FF2B5EF4-FFF2-40B4-BE49-F238E27FC236}">
                <a16:creationId xmlns:a16="http://schemas.microsoft.com/office/drawing/2014/main" id="{BE61738C-589D-42BA-A2CD-7AC797220AE8}"/>
              </a:ext>
            </a:extLst>
          </p:cNvPr>
          <p:cNvSpPr>
            <a:spLocks noGrp="1"/>
          </p:cNvSpPr>
          <p:nvPr>
            <p:ph type="body" sz="quarter" idx="14"/>
          </p:nvPr>
        </p:nvSpPr>
        <p:spPr>
          <a:xfrm>
            <a:off x="4952446" y="1359022"/>
            <a:ext cx="2125221" cy="1224000"/>
          </a:xfrm>
          <a:solidFill>
            <a:schemeClr val="bg1"/>
          </a:solidFill>
        </p:spPr>
        <p:txBody>
          <a:bodyPr/>
          <a:lstStyle/>
          <a:p>
            <a:r>
              <a:rPr lang="en-GB" dirty="0"/>
              <a:t>What is “cancel culture?”</a:t>
            </a:r>
          </a:p>
        </p:txBody>
      </p:sp>
      <p:sp>
        <p:nvSpPr>
          <p:cNvPr id="5" name="Text Placeholder 4">
            <a:extLst>
              <a:ext uri="{FF2B5EF4-FFF2-40B4-BE49-F238E27FC236}">
                <a16:creationId xmlns:a16="http://schemas.microsoft.com/office/drawing/2014/main" id="{67FCC9CB-CEE9-40CA-A60C-712F495F600B}"/>
              </a:ext>
            </a:extLst>
          </p:cNvPr>
          <p:cNvSpPr>
            <a:spLocks noGrp="1"/>
          </p:cNvSpPr>
          <p:nvPr>
            <p:ph type="body" sz="quarter" idx="15"/>
          </p:nvPr>
        </p:nvSpPr>
        <p:spPr>
          <a:xfrm>
            <a:off x="6721626" y="2941471"/>
            <a:ext cx="1713600" cy="1108800"/>
          </a:xfrm>
          <a:solidFill>
            <a:schemeClr val="bg1"/>
          </a:solidFill>
        </p:spPr>
        <p:txBody>
          <a:bodyPr/>
          <a:lstStyle/>
          <a:p>
            <a:r>
              <a:rPr lang="en-GB" dirty="0"/>
              <a:t>Why are we talking about this?</a:t>
            </a:r>
          </a:p>
        </p:txBody>
      </p:sp>
      <p:sp>
        <p:nvSpPr>
          <p:cNvPr id="6" name="Text Placeholder 5">
            <a:extLst>
              <a:ext uri="{FF2B5EF4-FFF2-40B4-BE49-F238E27FC236}">
                <a16:creationId xmlns:a16="http://schemas.microsoft.com/office/drawing/2014/main" id="{DFE4217A-A6F1-4C42-8576-AE5299D46599}"/>
              </a:ext>
            </a:extLst>
          </p:cNvPr>
          <p:cNvSpPr>
            <a:spLocks noGrp="1"/>
          </p:cNvSpPr>
          <p:nvPr>
            <p:ph type="body" sz="quarter" idx="16"/>
          </p:nvPr>
        </p:nvSpPr>
        <p:spPr>
          <a:xfrm>
            <a:off x="3248526" y="3052426"/>
            <a:ext cx="2125221" cy="1224000"/>
          </a:xfrm>
          <a:solidFill>
            <a:schemeClr val="bg1"/>
          </a:solidFill>
        </p:spPr>
        <p:txBody>
          <a:bodyPr anchor="ctr"/>
          <a:lstStyle/>
          <a:p>
            <a:r>
              <a:rPr lang="en-GB" dirty="0"/>
              <a:t>Should they be cancelled?</a:t>
            </a:r>
          </a:p>
        </p:txBody>
      </p:sp>
      <p:sp>
        <p:nvSpPr>
          <p:cNvPr id="7" name="Text Placeholder 6">
            <a:extLst>
              <a:ext uri="{FF2B5EF4-FFF2-40B4-BE49-F238E27FC236}">
                <a16:creationId xmlns:a16="http://schemas.microsoft.com/office/drawing/2014/main" id="{A80B6ACC-7624-4A15-87A5-FFF46A3466F7}"/>
              </a:ext>
            </a:extLst>
          </p:cNvPr>
          <p:cNvSpPr>
            <a:spLocks noGrp="1"/>
          </p:cNvSpPr>
          <p:nvPr>
            <p:ph type="body" sz="quarter" idx="18"/>
          </p:nvPr>
        </p:nvSpPr>
        <p:spPr>
          <a:xfrm>
            <a:off x="2154122" y="5162354"/>
            <a:ext cx="2068489" cy="1224000"/>
          </a:xfrm>
          <a:solidFill>
            <a:schemeClr val="accent5"/>
          </a:solidFill>
        </p:spPr>
        <p:txBody>
          <a:bodyPr/>
          <a:lstStyle/>
          <a:p>
            <a:r>
              <a:rPr lang="en-GB" dirty="0"/>
              <a:t>Agree or disagree?</a:t>
            </a:r>
          </a:p>
        </p:txBody>
      </p:sp>
      <p:sp>
        <p:nvSpPr>
          <p:cNvPr id="8" name="Text Placeholder 7">
            <a:extLst>
              <a:ext uri="{FF2B5EF4-FFF2-40B4-BE49-F238E27FC236}">
                <a16:creationId xmlns:a16="http://schemas.microsoft.com/office/drawing/2014/main" id="{2E279C04-E88D-4817-BC1B-82D4283C38DE}"/>
              </a:ext>
            </a:extLst>
          </p:cNvPr>
          <p:cNvSpPr>
            <a:spLocks noGrp="1"/>
          </p:cNvSpPr>
          <p:nvPr>
            <p:ph type="body" sz="quarter" idx="19"/>
          </p:nvPr>
        </p:nvSpPr>
        <p:spPr/>
        <p:txBody>
          <a:bodyPr/>
          <a:lstStyle/>
          <a:p>
            <a:r>
              <a:rPr lang="en-GB" dirty="0"/>
              <a:t>Vote!</a:t>
            </a:r>
          </a:p>
        </p:txBody>
      </p:sp>
      <p:pic>
        <p:nvPicPr>
          <p:cNvPr id="10" name="Picture 9" descr="A picture containing drawing&#10;&#10;Description automatically generated">
            <a:extLst>
              <a:ext uri="{FF2B5EF4-FFF2-40B4-BE49-F238E27FC236}">
                <a16:creationId xmlns:a16="http://schemas.microsoft.com/office/drawing/2014/main" id="{616FB302-CF57-441A-B871-CA8401FF9887}"/>
              </a:ext>
            </a:extLst>
          </p:cNvPr>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5169091" y="3196401"/>
            <a:ext cx="753813" cy="818541"/>
          </a:xfrm>
          <a:prstGeom prst="ellipse">
            <a:avLst/>
          </a:prstGeom>
        </p:spPr>
      </p:pic>
      <p:pic>
        <p:nvPicPr>
          <p:cNvPr id="16" name="Picture 15" descr="A picture containing drawing&#10;&#10;Description automatically generated">
            <a:extLst>
              <a:ext uri="{FF2B5EF4-FFF2-40B4-BE49-F238E27FC236}">
                <a16:creationId xmlns:a16="http://schemas.microsoft.com/office/drawing/2014/main" id="{0FF15E16-FEC0-4141-9B5D-C513877089FB}"/>
              </a:ext>
            </a:extLst>
          </p:cNvPr>
          <p:cNvPicPr>
            <a:picLocks noChangeAspect="1"/>
          </p:cNvPicPr>
          <p:nvPr/>
        </p:nvPicPr>
        <p:blipFill rotWithShape="1">
          <a:blip r:embed="rId4" cstate="print">
            <a:extLst>
              <a:ext uri="{28A0092B-C50C-407E-A947-70E740481C1C}">
                <a14:useLocalDpi xmlns:a14="http://schemas.microsoft.com/office/drawing/2010/main"/>
              </a:ext>
            </a:extLst>
          </a:blip>
          <a:srcRect/>
          <a:stretch/>
        </p:blipFill>
        <p:spPr>
          <a:xfrm>
            <a:off x="6891538" y="1526416"/>
            <a:ext cx="706760" cy="694167"/>
          </a:xfrm>
          <a:prstGeom prst="ellipse">
            <a:avLst/>
          </a:prstGeom>
        </p:spPr>
      </p:pic>
      <p:pic>
        <p:nvPicPr>
          <p:cNvPr id="20" name="Picture 19" descr="A picture containing drawing&#10;&#10;Description automatically generated">
            <a:extLst>
              <a:ext uri="{FF2B5EF4-FFF2-40B4-BE49-F238E27FC236}">
                <a16:creationId xmlns:a16="http://schemas.microsoft.com/office/drawing/2014/main" id="{0AC88E08-AE2B-4ACC-8AD5-761C23DE1354}"/>
              </a:ext>
            </a:extLst>
          </p:cNvPr>
          <p:cNvPicPr>
            <a:picLocks noChangeAspect="1"/>
          </p:cNvPicPr>
          <p:nvPr/>
        </p:nvPicPr>
        <p:blipFill rotWithShape="1">
          <a:blip r:embed="rId5" cstate="print">
            <a:extLst>
              <a:ext uri="{28A0092B-C50C-407E-A947-70E740481C1C}">
                <a14:useLocalDpi xmlns:a14="http://schemas.microsoft.com/office/drawing/2010/main"/>
              </a:ext>
            </a:extLst>
          </a:blip>
          <a:srcRect/>
          <a:stretch/>
        </p:blipFill>
        <p:spPr>
          <a:xfrm>
            <a:off x="1816980" y="3768435"/>
            <a:ext cx="739344" cy="737863"/>
          </a:xfrm>
          <a:prstGeom prst="ellipse">
            <a:avLst/>
          </a:prstGeom>
        </p:spPr>
      </p:pic>
      <p:pic>
        <p:nvPicPr>
          <p:cNvPr id="22" name="Picture 21" descr="A picture containing drawing&#10;&#10;Description automatically generated">
            <a:extLst>
              <a:ext uri="{FF2B5EF4-FFF2-40B4-BE49-F238E27FC236}">
                <a16:creationId xmlns:a16="http://schemas.microsoft.com/office/drawing/2014/main" id="{F0DE45B0-DCCF-466A-AF26-FE35D25FFC01}"/>
              </a:ext>
            </a:extLst>
          </p:cNvPr>
          <p:cNvPicPr>
            <a:picLocks noChangeAspect="1"/>
          </p:cNvPicPr>
          <p:nvPr/>
        </p:nvPicPr>
        <p:blipFill rotWithShape="1">
          <a:blip r:embed="rId6" cstate="print">
            <a:extLst>
              <a:ext uri="{28A0092B-C50C-407E-A947-70E740481C1C}">
                <a14:useLocalDpi xmlns:a14="http://schemas.microsoft.com/office/drawing/2010/main"/>
              </a:ext>
            </a:extLst>
          </a:blip>
          <a:srcRect/>
          <a:stretch/>
        </p:blipFill>
        <p:spPr>
          <a:xfrm>
            <a:off x="3398715" y="1186330"/>
            <a:ext cx="840541" cy="799179"/>
          </a:xfrm>
          <a:prstGeom prst="ellipse">
            <a:avLst/>
          </a:prstGeom>
        </p:spPr>
      </p:pic>
      <p:pic>
        <p:nvPicPr>
          <p:cNvPr id="24" name="Picture 23" descr="A picture containing drawing&#10;&#10;Description automatically generated">
            <a:extLst>
              <a:ext uri="{FF2B5EF4-FFF2-40B4-BE49-F238E27FC236}">
                <a16:creationId xmlns:a16="http://schemas.microsoft.com/office/drawing/2014/main" id="{535C7949-F4DE-4F45-ADFB-AA1373BF383F}"/>
              </a:ext>
            </a:extLst>
          </p:cNvPr>
          <p:cNvPicPr>
            <a:picLocks noChangeAspect="1"/>
          </p:cNvPicPr>
          <p:nvPr/>
        </p:nvPicPr>
        <p:blipFill rotWithShape="1">
          <a:blip r:embed="rId7" cstate="print">
            <a:extLst>
              <a:ext uri="{28A0092B-C50C-407E-A947-70E740481C1C}">
                <a14:useLocalDpi xmlns:a14="http://schemas.microsoft.com/office/drawing/2010/main"/>
              </a:ext>
            </a:extLst>
          </a:blip>
          <a:srcRect/>
          <a:stretch/>
        </p:blipFill>
        <p:spPr>
          <a:xfrm>
            <a:off x="8211127" y="2574680"/>
            <a:ext cx="839799" cy="825017"/>
          </a:xfrm>
          <a:prstGeom prst="ellipse">
            <a:avLst/>
          </a:prstGeom>
        </p:spPr>
      </p:pic>
      <p:pic>
        <p:nvPicPr>
          <p:cNvPr id="9" name="Picture 8" descr="A picture containing drawing&#10;&#10;Description automatically generated">
            <a:extLst>
              <a:ext uri="{FF2B5EF4-FFF2-40B4-BE49-F238E27FC236}">
                <a16:creationId xmlns:a16="http://schemas.microsoft.com/office/drawing/2014/main" id="{86AC75A3-8E8A-4596-9231-4C9102BFDC48}"/>
              </a:ext>
            </a:extLst>
          </p:cNvPr>
          <p:cNvPicPr>
            <a:picLocks noChangeAspect="1"/>
          </p:cNvPicPr>
          <p:nvPr/>
        </p:nvPicPr>
        <p:blipFill rotWithShape="1">
          <a:blip r:embed="rId8" cstate="print">
            <a:extLst>
              <a:ext uri="{28A0092B-C50C-407E-A947-70E740481C1C}">
                <a14:useLocalDpi xmlns:a14="http://schemas.microsoft.com/office/drawing/2010/main"/>
              </a:ext>
            </a:extLst>
          </a:blip>
          <a:srcRect l="7532" t="4151" r="5807" b="5650"/>
          <a:stretch/>
        </p:blipFill>
        <p:spPr>
          <a:xfrm>
            <a:off x="4067576" y="5446864"/>
            <a:ext cx="740537" cy="732849"/>
          </a:xfrm>
          <a:prstGeom prst="ellipse">
            <a:avLst/>
          </a:prstGeom>
        </p:spPr>
      </p:pic>
    </p:spTree>
    <p:extLst>
      <p:ext uri="{BB962C8B-B14F-4D97-AF65-F5344CB8AC3E}">
        <p14:creationId xmlns:p14="http://schemas.microsoft.com/office/powerpoint/2010/main" val="152950874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Group 14">
            <a:extLst>
              <a:ext uri="{FF2B5EF4-FFF2-40B4-BE49-F238E27FC236}">
                <a16:creationId xmlns:a16="http://schemas.microsoft.com/office/drawing/2014/main" id="{C0CA5417-7C6A-49EA-B0AA-452316DF9758}"/>
              </a:ext>
            </a:extLst>
          </p:cNvPr>
          <p:cNvGrpSpPr/>
          <p:nvPr/>
        </p:nvGrpSpPr>
        <p:grpSpPr>
          <a:xfrm>
            <a:off x="-425147" y="915507"/>
            <a:ext cx="10202543" cy="5908494"/>
            <a:chOff x="-425147" y="915507"/>
            <a:chExt cx="10202543" cy="5908494"/>
          </a:xfrm>
        </p:grpSpPr>
        <p:pic>
          <p:nvPicPr>
            <p:cNvPr id="11" name="Graphic 10" descr="Shoe footprints">
              <a:extLst>
                <a:ext uri="{FF2B5EF4-FFF2-40B4-BE49-F238E27FC236}">
                  <a16:creationId xmlns:a16="http://schemas.microsoft.com/office/drawing/2014/main" id="{1E418430-0321-466B-AE19-6CC240CF9FCF}"/>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rot="954640">
              <a:off x="3966744" y="1013349"/>
              <a:ext cx="5810652" cy="5810652"/>
            </a:xfrm>
            <a:prstGeom prst="rect">
              <a:avLst/>
            </a:prstGeom>
          </p:spPr>
        </p:pic>
        <p:pic>
          <p:nvPicPr>
            <p:cNvPr id="3" name="Graphic 2" descr="Shoe footprints">
              <a:extLst>
                <a:ext uri="{FF2B5EF4-FFF2-40B4-BE49-F238E27FC236}">
                  <a16:creationId xmlns:a16="http://schemas.microsoft.com/office/drawing/2014/main" id="{BE691CCF-31DC-4E21-BF79-43FC9AE9CAD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rot="20468749">
              <a:off x="-425147" y="915507"/>
              <a:ext cx="5810652" cy="5810652"/>
            </a:xfrm>
            <a:prstGeom prst="rect">
              <a:avLst/>
            </a:prstGeom>
          </p:spPr>
        </p:pic>
      </p:grpSp>
      <p:sp>
        <p:nvSpPr>
          <p:cNvPr id="5" name="Shape 114">
            <a:extLst>
              <a:ext uri="{FF2B5EF4-FFF2-40B4-BE49-F238E27FC236}">
                <a16:creationId xmlns:a16="http://schemas.microsoft.com/office/drawing/2014/main" id="{0CDE0ED9-D5F8-4698-8FCD-EAD33302061F}"/>
              </a:ext>
            </a:extLst>
          </p:cNvPr>
          <p:cNvSpPr/>
          <p:nvPr/>
        </p:nvSpPr>
        <p:spPr>
          <a:xfrm>
            <a:off x="796573" y="22069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Agree or disagree?</a:t>
            </a:r>
          </a:p>
        </p:txBody>
      </p:sp>
      <p:sp>
        <p:nvSpPr>
          <p:cNvPr id="7" name="Rectangle: Rounded Corners 7">
            <a:extLst>
              <a:ext uri="{FF2B5EF4-FFF2-40B4-BE49-F238E27FC236}">
                <a16:creationId xmlns:a16="http://schemas.microsoft.com/office/drawing/2014/main" id="{407B529B-5C55-45D1-B55D-FC650AABC53F}"/>
              </a:ext>
            </a:extLst>
          </p:cNvPr>
          <p:cNvSpPr/>
          <p:nvPr/>
        </p:nvSpPr>
        <p:spPr>
          <a:xfrm>
            <a:off x="375463" y="1339274"/>
            <a:ext cx="8419634" cy="1296250"/>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latin typeface="Century Gothic" panose="020B0502020202020204" pitchFamily="34" charset="0"/>
                <a:ea typeface="Lato" panose="020F0502020204030203" pitchFamily="34" charset="0"/>
                <a:cs typeface="Lato" panose="020F0502020204030203" pitchFamily="34" charset="0"/>
              </a:rPr>
              <a:t>Agree or disagree (7-15 mins)</a:t>
            </a:r>
          </a:p>
          <a:p>
            <a:pPr algn="ctr"/>
            <a:r>
              <a:rPr lang="en-GB" sz="1600" dirty="0">
                <a:solidFill>
                  <a:schemeClr val="tx1"/>
                </a:solidFill>
                <a:latin typeface="Century Gothic" panose="020B0502020202020204" pitchFamily="34" charset="0"/>
                <a:ea typeface="Lato" panose="020F0502020204030203" pitchFamily="34" charset="0"/>
                <a:cs typeface="Lato" panose="020F0502020204030203" pitchFamily="34" charset="0"/>
              </a:rPr>
              <a:t>On the next few slides you are going to see some different opinion on cancel  culture. For each opinion, use your feet to show whether you agree or disagree with the statement. Be ready to explain why!</a:t>
            </a:r>
          </a:p>
        </p:txBody>
      </p:sp>
      <p:sp>
        <p:nvSpPr>
          <p:cNvPr id="9" name="Rectangle: Rounded Corners 8">
            <a:extLst>
              <a:ext uri="{FF2B5EF4-FFF2-40B4-BE49-F238E27FC236}">
                <a16:creationId xmlns:a16="http://schemas.microsoft.com/office/drawing/2014/main" id="{F9133E35-9C54-453D-AF5F-35120254ACF0}"/>
              </a:ext>
            </a:extLst>
          </p:cNvPr>
          <p:cNvSpPr/>
          <p:nvPr/>
        </p:nvSpPr>
        <p:spPr>
          <a:xfrm>
            <a:off x="350248" y="5808616"/>
            <a:ext cx="8419634" cy="828687"/>
          </a:xfrm>
          <a:prstGeom prst="roundRect">
            <a:avLst/>
          </a:prstGeom>
          <a:solidFill>
            <a:schemeClr val="tx2"/>
          </a:solidFill>
          <a:ln w="28575">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bg1"/>
                </a:solidFill>
              </a:rPr>
              <a:t>Not in the classroom? </a:t>
            </a:r>
          </a:p>
          <a:p>
            <a:pPr algn="ctr"/>
            <a:r>
              <a:rPr lang="en-GB" sz="1600" dirty="0">
                <a:solidFill>
                  <a:schemeClr val="bg1"/>
                </a:solidFill>
              </a:rPr>
              <a:t>For each argument, write a sentence explaining why you agree or disagree with each person. </a:t>
            </a:r>
          </a:p>
        </p:txBody>
      </p:sp>
      <p:sp>
        <p:nvSpPr>
          <p:cNvPr id="39" name="Arrow: Left-Right 38">
            <a:extLst>
              <a:ext uri="{FF2B5EF4-FFF2-40B4-BE49-F238E27FC236}">
                <a16:creationId xmlns:a16="http://schemas.microsoft.com/office/drawing/2014/main" id="{C2920F84-BC95-4F00-95B5-0188AEE9ECA9}"/>
              </a:ext>
            </a:extLst>
          </p:cNvPr>
          <p:cNvSpPr/>
          <p:nvPr/>
        </p:nvSpPr>
        <p:spPr>
          <a:xfrm>
            <a:off x="440105" y="4598821"/>
            <a:ext cx="8394419" cy="379352"/>
          </a:xfrm>
          <a:prstGeom prst="leftRightArrow">
            <a:avLst/>
          </a:prstGeom>
          <a:gradFill flip="none" rotWithShape="1">
            <a:gsLst>
              <a:gs pos="0">
                <a:schemeClr val="tx2"/>
              </a:gs>
              <a:gs pos="100000">
                <a:schemeClr val="accent2"/>
              </a:gs>
            </a:gsLst>
            <a:lin ang="10800000" scaled="1"/>
            <a:tileRect/>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41" name="Speech Bubble: Rectangle with Corners Rounded 40">
            <a:extLst>
              <a:ext uri="{FF2B5EF4-FFF2-40B4-BE49-F238E27FC236}">
                <a16:creationId xmlns:a16="http://schemas.microsoft.com/office/drawing/2014/main" id="{3093C2FF-A658-4EAB-B5E1-F4A92DAB9FD2}"/>
              </a:ext>
            </a:extLst>
          </p:cNvPr>
          <p:cNvSpPr/>
          <p:nvPr/>
        </p:nvSpPr>
        <p:spPr>
          <a:xfrm>
            <a:off x="579600" y="3427496"/>
            <a:ext cx="1650392" cy="379353"/>
          </a:xfrm>
          <a:prstGeom prst="wedgeRoundRectCallout">
            <a:avLst>
              <a:gd name="adj1" fmla="val 11520"/>
              <a:gd name="adj2" fmla="val 89174"/>
              <a:gd name="adj3" fmla="val 16667"/>
            </a:avLst>
          </a:prstGeom>
          <a:solidFill>
            <a:schemeClr val="accent1"/>
          </a:solidFill>
          <a:ln w="28575">
            <a:solidFill>
              <a:schemeClr val="accent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latin typeface="Century Gothic" panose="020B0502020202020204" pitchFamily="34" charset="0"/>
                <a:ea typeface="Lato" panose="020F0502020204030203" pitchFamily="34" charset="0"/>
                <a:cs typeface="Lato" panose="020F0502020204030203" pitchFamily="34" charset="0"/>
              </a:rPr>
              <a:t>I disagree!</a:t>
            </a:r>
            <a:endParaRPr lang="en-GB" sz="1600" dirty="0">
              <a:solidFill>
                <a:schemeClr val="tx1"/>
              </a:solidFill>
              <a:latin typeface="Century Gothic" panose="020B0502020202020204" pitchFamily="34" charset="0"/>
              <a:ea typeface="Lato" panose="020F0502020204030203" pitchFamily="34" charset="0"/>
              <a:cs typeface="Lato" panose="020F0502020204030203" pitchFamily="34" charset="0"/>
            </a:endParaRPr>
          </a:p>
        </p:txBody>
      </p:sp>
      <p:sp>
        <p:nvSpPr>
          <p:cNvPr id="4" name="Pentagon 20">
            <a:extLst>
              <a:ext uri="{FF2B5EF4-FFF2-40B4-BE49-F238E27FC236}">
                <a16:creationId xmlns:a16="http://schemas.microsoft.com/office/drawing/2014/main" id="{02D4DF71-C558-469F-9D8F-9D078B2F4360}"/>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6" name="Graphic 15" descr="Chat">
            <a:extLst>
              <a:ext uri="{FF2B5EF4-FFF2-40B4-BE49-F238E27FC236}">
                <a16:creationId xmlns:a16="http://schemas.microsoft.com/office/drawing/2014/main" id="{04AC43AA-4329-49A0-BC8F-396D78ABAAE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0" y="203254"/>
            <a:ext cx="579600" cy="579600"/>
          </a:xfrm>
          <a:prstGeom prst="rect">
            <a:avLst/>
          </a:prstGeom>
        </p:spPr>
      </p:pic>
      <p:pic>
        <p:nvPicPr>
          <p:cNvPr id="10" name="Graphic 9" descr="Shoe footprints">
            <a:extLst>
              <a:ext uri="{FF2B5EF4-FFF2-40B4-BE49-F238E27FC236}">
                <a16:creationId xmlns:a16="http://schemas.microsoft.com/office/drawing/2014/main" id="{C140885E-3C02-4E62-9A6E-962E473895FB}"/>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rot="20329824">
            <a:off x="729667" y="3813274"/>
            <a:ext cx="914400" cy="914400"/>
          </a:xfrm>
          <a:prstGeom prst="rect">
            <a:avLst/>
          </a:prstGeom>
        </p:spPr>
      </p:pic>
      <p:pic>
        <p:nvPicPr>
          <p:cNvPr id="12" name="Graphic 11" descr="Shoe footprints">
            <a:extLst>
              <a:ext uri="{FF2B5EF4-FFF2-40B4-BE49-F238E27FC236}">
                <a16:creationId xmlns:a16="http://schemas.microsoft.com/office/drawing/2014/main" id="{FF9DF7BC-5D64-4C09-BB0F-7EB28ED3272A}"/>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rot="1270176" flipH="1">
            <a:off x="7746442" y="3813274"/>
            <a:ext cx="914400" cy="914400"/>
          </a:xfrm>
          <a:prstGeom prst="rect">
            <a:avLst/>
          </a:prstGeom>
        </p:spPr>
      </p:pic>
      <p:sp>
        <p:nvSpPr>
          <p:cNvPr id="13" name="Speech Bubble: Rectangle with Corners Rounded 12">
            <a:extLst>
              <a:ext uri="{FF2B5EF4-FFF2-40B4-BE49-F238E27FC236}">
                <a16:creationId xmlns:a16="http://schemas.microsoft.com/office/drawing/2014/main" id="{29452A28-84B7-4BBD-8A69-701A77B93664}"/>
              </a:ext>
            </a:extLst>
          </p:cNvPr>
          <p:cNvSpPr/>
          <p:nvPr/>
        </p:nvSpPr>
        <p:spPr>
          <a:xfrm>
            <a:off x="6988152" y="3427496"/>
            <a:ext cx="1650392" cy="379353"/>
          </a:xfrm>
          <a:prstGeom prst="wedgeRoundRectCallout">
            <a:avLst>
              <a:gd name="adj1" fmla="val -4150"/>
              <a:gd name="adj2" fmla="val 89174"/>
              <a:gd name="adj3" fmla="val 16667"/>
            </a:avLst>
          </a:prstGeom>
          <a:solidFill>
            <a:schemeClr val="bg2"/>
          </a:solidFill>
          <a:ln w="28575">
            <a:solidFill>
              <a:schemeClr val="tx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latin typeface="Century Gothic" panose="020B0502020202020204" pitchFamily="34" charset="0"/>
                <a:ea typeface="Lato" panose="020F0502020204030203" pitchFamily="34" charset="0"/>
                <a:cs typeface="Lato" panose="020F0502020204030203" pitchFamily="34" charset="0"/>
              </a:rPr>
              <a:t>I agree!</a:t>
            </a:r>
            <a:endParaRPr lang="en-GB" sz="1600" dirty="0">
              <a:solidFill>
                <a:schemeClr val="tx1"/>
              </a:solidFill>
              <a:latin typeface="Century Gothic" panose="020B0502020202020204" pitchFamily="34" charset="0"/>
              <a:ea typeface="Lato" panose="020F0502020204030203" pitchFamily="34" charset="0"/>
              <a:cs typeface="Lato" panose="020F0502020204030203" pitchFamily="34" charset="0"/>
            </a:endParaRPr>
          </a:p>
        </p:txBody>
      </p:sp>
      <p:pic>
        <p:nvPicPr>
          <p:cNvPr id="17" name="Graphic 16" descr="Woman Shrugging">
            <a:extLst>
              <a:ext uri="{FF2B5EF4-FFF2-40B4-BE49-F238E27FC236}">
                <a16:creationId xmlns:a16="http://schemas.microsoft.com/office/drawing/2014/main" id="{4D2B4076-C670-49A0-84FE-406973E1580D}"/>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3604491" y="2830104"/>
            <a:ext cx="1935018" cy="1935018"/>
          </a:xfrm>
          <a:prstGeom prst="rect">
            <a:avLst/>
          </a:prstGeom>
        </p:spPr>
      </p:pic>
    </p:spTree>
    <p:extLst>
      <p:ext uri="{BB962C8B-B14F-4D97-AF65-F5344CB8AC3E}">
        <p14:creationId xmlns:p14="http://schemas.microsoft.com/office/powerpoint/2010/main" val="334925297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A5080885-C157-481B-870D-5C715A5021B4}"/>
              </a:ext>
            </a:extLst>
          </p:cNvPr>
          <p:cNvGrpSpPr/>
          <p:nvPr/>
        </p:nvGrpSpPr>
        <p:grpSpPr>
          <a:xfrm>
            <a:off x="-425147" y="915507"/>
            <a:ext cx="10202543" cy="5908494"/>
            <a:chOff x="-425147" y="915507"/>
            <a:chExt cx="10202543" cy="5908494"/>
          </a:xfrm>
        </p:grpSpPr>
        <p:pic>
          <p:nvPicPr>
            <p:cNvPr id="7" name="Graphic 6" descr="Shoe footprints">
              <a:extLst>
                <a:ext uri="{FF2B5EF4-FFF2-40B4-BE49-F238E27FC236}">
                  <a16:creationId xmlns:a16="http://schemas.microsoft.com/office/drawing/2014/main" id="{40B97068-08D7-43BC-8E6B-EFB5CA73C1EF}"/>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rot="954640">
              <a:off x="3966744" y="1013349"/>
              <a:ext cx="5810652" cy="5810652"/>
            </a:xfrm>
            <a:prstGeom prst="rect">
              <a:avLst/>
            </a:prstGeom>
          </p:spPr>
        </p:pic>
        <p:pic>
          <p:nvPicPr>
            <p:cNvPr id="8" name="Graphic 7" descr="Shoe footprints">
              <a:extLst>
                <a:ext uri="{FF2B5EF4-FFF2-40B4-BE49-F238E27FC236}">
                  <a16:creationId xmlns:a16="http://schemas.microsoft.com/office/drawing/2014/main" id="{6BF5E6EF-A3E1-402B-9303-B4D93D41EFD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rot="20468749">
              <a:off x="-425147" y="915507"/>
              <a:ext cx="5810652" cy="5810652"/>
            </a:xfrm>
            <a:prstGeom prst="rect">
              <a:avLst/>
            </a:prstGeom>
          </p:spPr>
        </p:pic>
      </p:grpSp>
      <p:sp>
        <p:nvSpPr>
          <p:cNvPr id="10" name="Arrow: Left-Right 9">
            <a:extLst>
              <a:ext uri="{FF2B5EF4-FFF2-40B4-BE49-F238E27FC236}">
                <a16:creationId xmlns:a16="http://schemas.microsoft.com/office/drawing/2014/main" id="{9F5025CA-95E2-43DF-AB7B-328EA2147378}"/>
              </a:ext>
            </a:extLst>
          </p:cNvPr>
          <p:cNvSpPr/>
          <p:nvPr/>
        </p:nvSpPr>
        <p:spPr>
          <a:xfrm>
            <a:off x="440105" y="6030448"/>
            <a:ext cx="8394419" cy="379352"/>
          </a:xfrm>
          <a:prstGeom prst="leftRightArrow">
            <a:avLst/>
          </a:prstGeom>
          <a:gradFill flip="none" rotWithShape="1">
            <a:gsLst>
              <a:gs pos="0">
                <a:schemeClr val="tx2"/>
              </a:gs>
              <a:gs pos="100000">
                <a:schemeClr val="accent2"/>
              </a:gs>
            </a:gsLst>
            <a:lin ang="10800000" scaled="1"/>
            <a:tileRect/>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pic>
        <p:nvPicPr>
          <p:cNvPr id="14" name="Graphic 13" descr="Shoe footprints">
            <a:extLst>
              <a:ext uri="{FF2B5EF4-FFF2-40B4-BE49-F238E27FC236}">
                <a16:creationId xmlns:a16="http://schemas.microsoft.com/office/drawing/2014/main" id="{3C09B9A0-A183-4392-9319-39BFFF68C002}"/>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rot="20329824">
            <a:off x="729667" y="5244901"/>
            <a:ext cx="914400" cy="914400"/>
          </a:xfrm>
          <a:prstGeom prst="rect">
            <a:avLst/>
          </a:prstGeom>
        </p:spPr>
      </p:pic>
      <p:pic>
        <p:nvPicPr>
          <p:cNvPr id="16" name="Graphic 15" descr="Shoe footprints">
            <a:extLst>
              <a:ext uri="{FF2B5EF4-FFF2-40B4-BE49-F238E27FC236}">
                <a16:creationId xmlns:a16="http://schemas.microsoft.com/office/drawing/2014/main" id="{2E3A17F7-8C8D-4282-A8D8-F52AC42E3FC7}"/>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rot="1270176" flipH="1">
            <a:off x="7746442" y="5244901"/>
            <a:ext cx="914400" cy="914400"/>
          </a:xfrm>
          <a:prstGeom prst="rect">
            <a:avLst/>
          </a:prstGeom>
        </p:spPr>
      </p:pic>
      <p:sp>
        <p:nvSpPr>
          <p:cNvPr id="18" name="Speech Bubble: Rectangle with Corners Rounded 17">
            <a:extLst>
              <a:ext uri="{FF2B5EF4-FFF2-40B4-BE49-F238E27FC236}">
                <a16:creationId xmlns:a16="http://schemas.microsoft.com/office/drawing/2014/main" id="{CF36A99E-4254-4120-B2A7-A6FEEBDB9F6D}"/>
              </a:ext>
            </a:extLst>
          </p:cNvPr>
          <p:cNvSpPr/>
          <p:nvPr/>
        </p:nvSpPr>
        <p:spPr>
          <a:xfrm>
            <a:off x="6988152" y="4859123"/>
            <a:ext cx="1650392" cy="379353"/>
          </a:xfrm>
          <a:prstGeom prst="wedgeRoundRectCallout">
            <a:avLst>
              <a:gd name="adj1" fmla="val -4150"/>
              <a:gd name="adj2" fmla="val 89174"/>
              <a:gd name="adj3" fmla="val 16667"/>
            </a:avLst>
          </a:prstGeom>
          <a:solidFill>
            <a:schemeClr val="bg2"/>
          </a:solidFill>
          <a:ln w="28575">
            <a:solidFill>
              <a:schemeClr val="tx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latin typeface="Century Gothic" panose="020B0502020202020204" pitchFamily="34" charset="0"/>
                <a:ea typeface="Lato" panose="020F0502020204030203" pitchFamily="34" charset="0"/>
                <a:cs typeface="Lato" panose="020F0502020204030203" pitchFamily="34" charset="0"/>
              </a:rPr>
              <a:t>I agree!</a:t>
            </a:r>
            <a:endParaRPr lang="en-GB" sz="1600" dirty="0">
              <a:solidFill>
                <a:schemeClr val="tx1"/>
              </a:solidFill>
              <a:latin typeface="Century Gothic" panose="020B0502020202020204" pitchFamily="34" charset="0"/>
              <a:ea typeface="Lato" panose="020F0502020204030203" pitchFamily="34" charset="0"/>
              <a:cs typeface="Lato" panose="020F0502020204030203" pitchFamily="34" charset="0"/>
            </a:endParaRPr>
          </a:p>
        </p:txBody>
      </p:sp>
      <p:sp>
        <p:nvSpPr>
          <p:cNvPr id="20" name="Rectangle: Rounded Corners 7">
            <a:extLst>
              <a:ext uri="{FF2B5EF4-FFF2-40B4-BE49-F238E27FC236}">
                <a16:creationId xmlns:a16="http://schemas.microsoft.com/office/drawing/2014/main" id="{020E3B29-7E9D-4DC0-8E19-616201EFC7AB}"/>
              </a:ext>
            </a:extLst>
          </p:cNvPr>
          <p:cNvSpPr/>
          <p:nvPr/>
        </p:nvSpPr>
        <p:spPr>
          <a:xfrm>
            <a:off x="3118939" y="5238476"/>
            <a:ext cx="2906122" cy="571500"/>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latin typeface="Century Gothic" panose="020B0502020202020204" pitchFamily="34" charset="0"/>
                <a:ea typeface="Lato" panose="020F0502020204030203" pitchFamily="34" charset="0"/>
                <a:cs typeface="Lato" panose="020F0502020204030203" pitchFamily="34" charset="0"/>
              </a:rPr>
              <a:t>Do you agree or disagree?</a:t>
            </a:r>
          </a:p>
        </p:txBody>
      </p:sp>
      <p:sp>
        <p:nvSpPr>
          <p:cNvPr id="22" name="Shape 114">
            <a:extLst>
              <a:ext uri="{FF2B5EF4-FFF2-40B4-BE49-F238E27FC236}">
                <a16:creationId xmlns:a16="http://schemas.microsoft.com/office/drawing/2014/main" id="{2BBEFFC9-AD0E-4F04-A390-9E9AA3BA7BB1}"/>
              </a:ext>
            </a:extLst>
          </p:cNvPr>
          <p:cNvSpPr/>
          <p:nvPr/>
        </p:nvSpPr>
        <p:spPr>
          <a:xfrm>
            <a:off x="796573" y="22069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Agree or disagree?</a:t>
            </a:r>
          </a:p>
        </p:txBody>
      </p:sp>
      <p:sp>
        <p:nvSpPr>
          <p:cNvPr id="24" name="Pentagon 20">
            <a:extLst>
              <a:ext uri="{FF2B5EF4-FFF2-40B4-BE49-F238E27FC236}">
                <a16:creationId xmlns:a16="http://schemas.microsoft.com/office/drawing/2014/main" id="{692B3308-7F06-4A54-AC5B-8B96F3FB1A7D}"/>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26" name="Graphic 15" descr="Chat">
            <a:extLst>
              <a:ext uri="{FF2B5EF4-FFF2-40B4-BE49-F238E27FC236}">
                <a16:creationId xmlns:a16="http://schemas.microsoft.com/office/drawing/2014/main" id="{CE6641EF-FA5D-45F2-B17E-257DFF766125}"/>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0" y="203254"/>
            <a:ext cx="579600" cy="579600"/>
          </a:xfrm>
          <a:prstGeom prst="rect">
            <a:avLst/>
          </a:prstGeom>
        </p:spPr>
      </p:pic>
      <p:sp>
        <p:nvSpPr>
          <p:cNvPr id="28" name="Speech Bubble: Rectangle with Corners Rounded 27">
            <a:extLst>
              <a:ext uri="{FF2B5EF4-FFF2-40B4-BE49-F238E27FC236}">
                <a16:creationId xmlns:a16="http://schemas.microsoft.com/office/drawing/2014/main" id="{4752E38F-B94F-4774-BECA-C3593E977C2A}"/>
              </a:ext>
            </a:extLst>
          </p:cNvPr>
          <p:cNvSpPr/>
          <p:nvPr/>
        </p:nvSpPr>
        <p:spPr>
          <a:xfrm>
            <a:off x="4834109" y="2170201"/>
            <a:ext cx="3804435" cy="1735625"/>
          </a:xfrm>
          <a:prstGeom prst="wedgeRoundRectCallout">
            <a:avLst>
              <a:gd name="adj1" fmla="val -74116"/>
              <a:gd name="adj2" fmla="val -27577"/>
              <a:gd name="adj3" fmla="val 16667"/>
            </a:avLst>
          </a:prstGeom>
          <a:solidFill>
            <a:schemeClr val="bg2"/>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dirty="0"/>
              <a:t>Celebrities are supposed to be our </a:t>
            </a:r>
            <a:r>
              <a:rPr lang="en-GB" sz="1600" b="1" dirty="0"/>
              <a:t>role models- </a:t>
            </a:r>
            <a:r>
              <a:rPr lang="en-GB" sz="1600" dirty="0"/>
              <a:t>they should be setting the </a:t>
            </a:r>
            <a:r>
              <a:rPr lang="en-GB" sz="1600" b="1" dirty="0"/>
              <a:t>highest example</a:t>
            </a:r>
            <a:r>
              <a:rPr lang="en-GB" sz="1600" dirty="0"/>
              <a:t>, not saying unkind or wrong things to the public.</a:t>
            </a:r>
          </a:p>
        </p:txBody>
      </p:sp>
      <p:pic>
        <p:nvPicPr>
          <p:cNvPr id="29" name="Picture 28">
            <a:extLst>
              <a:ext uri="{FF2B5EF4-FFF2-40B4-BE49-F238E27FC236}">
                <a16:creationId xmlns:a16="http://schemas.microsoft.com/office/drawing/2014/main" id="{14FC4D75-2BCE-4D87-94C2-EEFFBE890457}"/>
              </a:ext>
            </a:extLst>
          </p:cNvPr>
          <p:cNvPicPr>
            <a:picLocks noChangeAspect="1"/>
          </p:cNvPicPr>
          <p:nvPr/>
        </p:nvPicPr>
        <p:blipFill rotWithShape="1">
          <a:blip r:embed="rId13"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394143" y="1413164"/>
            <a:ext cx="4055976" cy="3445958"/>
          </a:xfrm>
          <a:prstGeom prst="rect">
            <a:avLst/>
          </a:prstGeom>
        </p:spPr>
      </p:pic>
      <p:sp>
        <p:nvSpPr>
          <p:cNvPr id="12" name="Speech Bubble: Rectangle with Corners Rounded 11">
            <a:extLst>
              <a:ext uri="{FF2B5EF4-FFF2-40B4-BE49-F238E27FC236}">
                <a16:creationId xmlns:a16="http://schemas.microsoft.com/office/drawing/2014/main" id="{10E9257B-AC69-406D-BF6D-D6287B433DD7}"/>
              </a:ext>
            </a:extLst>
          </p:cNvPr>
          <p:cNvSpPr/>
          <p:nvPr/>
        </p:nvSpPr>
        <p:spPr>
          <a:xfrm>
            <a:off x="579600" y="4859123"/>
            <a:ext cx="1650392" cy="379353"/>
          </a:xfrm>
          <a:prstGeom prst="wedgeRoundRectCallout">
            <a:avLst>
              <a:gd name="adj1" fmla="val 11520"/>
              <a:gd name="adj2" fmla="val 89174"/>
              <a:gd name="adj3" fmla="val 16667"/>
            </a:avLst>
          </a:prstGeom>
          <a:solidFill>
            <a:schemeClr val="accent1"/>
          </a:solidFill>
          <a:ln w="28575">
            <a:solidFill>
              <a:schemeClr val="accent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latin typeface="Century Gothic" panose="020B0502020202020204" pitchFamily="34" charset="0"/>
                <a:ea typeface="Lato" panose="020F0502020204030203" pitchFamily="34" charset="0"/>
                <a:cs typeface="Lato" panose="020F0502020204030203" pitchFamily="34" charset="0"/>
              </a:rPr>
              <a:t>I disagree!</a:t>
            </a:r>
            <a:endParaRPr lang="en-GB" sz="1600" dirty="0">
              <a:solidFill>
                <a:schemeClr val="tx1"/>
              </a:solidFill>
              <a:latin typeface="Century Gothic" panose="020B0502020202020204" pitchFamily="34" charset="0"/>
              <a:ea typeface="Lato" panose="020F0502020204030203" pitchFamily="34" charset="0"/>
              <a:cs typeface="Lato" panose="020F0502020204030203" pitchFamily="34" charset="0"/>
            </a:endParaRPr>
          </a:p>
        </p:txBody>
      </p:sp>
    </p:spTree>
    <p:extLst>
      <p:ext uri="{BB962C8B-B14F-4D97-AF65-F5344CB8AC3E}">
        <p14:creationId xmlns:p14="http://schemas.microsoft.com/office/powerpoint/2010/main" val="32134594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A5080885-C157-481B-870D-5C715A5021B4}"/>
              </a:ext>
            </a:extLst>
          </p:cNvPr>
          <p:cNvGrpSpPr/>
          <p:nvPr/>
        </p:nvGrpSpPr>
        <p:grpSpPr>
          <a:xfrm>
            <a:off x="-425147" y="915507"/>
            <a:ext cx="10202543" cy="5908494"/>
            <a:chOff x="-425147" y="915507"/>
            <a:chExt cx="10202543" cy="5908494"/>
          </a:xfrm>
        </p:grpSpPr>
        <p:pic>
          <p:nvPicPr>
            <p:cNvPr id="7" name="Graphic 6" descr="Shoe footprints">
              <a:extLst>
                <a:ext uri="{FF2B5EF4-FFF2-40B4-BE49-F238E27FC236}">
                  <a16:creationId xmlns:a16="http://schemas.microsoft.com/office/drawing/2014/main" id="{40B97068-08D7-43BC-8E6B-EFB5CA73C1EF}"/>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rot="954640">
              <a:off x="3966744" y="1013349"/>
              <a:ext cx="5810652" cy="5810652"/>
            </a:xfrm>
            <a:prstGeom prst="rect">
              <a:avLst/>
            </a:prstGeom>
          </p:spPr>
        </p:pic>
        <p:pic>
          <p:nvPicPr>
            <p:cNvPr id="8" name="Graphic 7" descr="Shoe footprints">
              <a:extLst>
                <a:ext uri="{FF2B5EF4-FFF2-40B4-BE49-F238E27FC236}">
                  <a16:creationId xmlns:a16="http://schemas.microsoft.com/office/drawing/2014/main" id="{6BF5E6EF-A3E1-402B-9303-B4D93D41EFD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rot="20468749">
              <a:off x="-425147" y="915507"/>
              <a:ext cx="5810652" cy="5810652"/>
            </a:xfrm>
            <a:prstGeom prst="rect">
              <a:avLst/>
            </a:prstGeom>
          </p:spPr>
        </p:pic>
      </p:grpSp>
      <p:sp>
        <p:nvSpPr>
          <p:cNvPr id="10" name="Arrow: Left-Right 9">
            <a:extLst>
              <a:ext uri="{FF2B5EF4-FFF2-40B4-BE49-F238E27FC236}">
                <a16:creationId xmlns:a16="http://schemas.microsoft.com/office/drawing/2014/main" id="{9F5025CA-95E2-43DF-AB7B-328EA2147378}"/>
              </a:ext>
            </a:extLst>
          </p:cNvPr>
          <p:cNvSpPr/>
          <p:nvPr/>
        </p:nvSpPr>
        <p:spPr>
          <a:xfrm>
            <a:off x="440105" y="6030448"/>
            <a:ext cx="8394419" cy="379352"/>
          </a:xfrm>
          <a:prstGeom prst="leftRightArrow">
            <a:avLst/>
          </a:prstGeom>
          <a:gradFill flip="none" rotWithShape="1">
            <a:gsLst>
              <a:gs pos="0">
                <a:schemeClr val="tx2"/>
              </a:gs>
              <a:gs pos="100000">
                <a:schemeClr val="accent2"/>
              </a:gs>
            </a:gsLst>
            <a:lin ang="10800000" scaled="1"/>
            <a:tileRect/>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2" name="Speech Bubble: Rectangle with Corners Rounded 11">
            <a:extLst>
              <a:ext uri="{FF2B5EF4-FFF2-40B4-BE49-F238E27FC236}">
                <a16:creationId xmlns:a16="http://schemas.microsoft.com/office/drawing/2014/main" id="{10E9257B-AC69-406D-BF6D-D6287B433DD7}"/>
              </a:ext>
            </a:extLst>
          </p:cNvPr>
          <p:cNvSpPr/>
          <p:nvPr/>
        </p:nvSpPr>
        <p:spPr>
          <a:xfrm>
            <a:off x="579600" y="4859123"/>
            <a:ext cx="1650392" cy="379353"/>
          </a:xfrm>
          <a:prstGeom prst="wedgeRoundRectCallout">
            <a:avLst>
              <a:gd name="adj1" fmla="val 11520"/>
              <a:gd name="adj2" fmla="val 89174"/>
              <a:gd name="adj3" fmla="val 16667"/>
            </a:avLst>
          </a:prstGeom>
          <a:solidFill>
            <a:schemeClr val="accent1"/>
          </a:solidFill>
          <a:ln w="28575">
            <a:solidFill>
              <a:schemeClr val="accent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latin typeface="Century Gothic" panose="020B0502020202020204" pitchFamily="34" charset="0"/>
                <a:ea typeface="Lato" panose="020F0502020204030203" pitchFamily="34" charset="0"/>
                <a:cs typeface="Lato" panose="020F0502020204030203" pitchFamily="34" charset="0"/>
              </a:rPr>
              <a:t>I disagree!</a:t>
            </a:r>
            <a:endParaRPr lang="en-GB" sz="1600" dirty="0">
              <a:solidFill>
                <a:schemeClr val="tx1"/>
              </a:solidFill>
              <a:latin typeface="Century Gothic" panose="020B0502020202020204" pitchFamily="34" charset="0"/>
              <a:ea typeface="Lato" panose="020F0502020204030203" pitchFamily="34" charset="0"/>
              <a:cs typeface="Lato" panose="020F0502020204030203" pitchFamily="34" charset="0"/>
            </a:endParaRPr>
          </a:p>
        </p:txBody>
      </p:sp>
      <p:pic>
        <p:nvPicPr>
          <p:cNvPr id="14" name="Graphic 13" descr="Shoe footprints">
            <a:extLst>
              <a:ext uri="{FF2B5EF4-FFF2-40B4-BE49-F238E27FC236}">
                <a16:creationId xmlns:a16="http://schemas.microsoft.com/office/drawing/2014/main" id="{3C09B9A0-A183-4392-9319-39BFFF68C002}"/>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rot="20329824">
            <a:off x="729667" y="5244901"/>
            <a:ext cx="914400" cy="914400"/>
          </a:xfrm>
          <a:prstGeom prst="rect">
            <a:avLst/>
          </a:prstGeom>
        </p:spPr>
      </p:pic>
      <p:pic>
        <p:nvPicPr>
          <p:cNvPr id="16" name="Graphic 15" descr="Shoe footprints">
            <a:extLst>
              <a:ext uri="{FF2B5EF4-FFF2-40B4-BE49-F238E27FC236}">
                <a16:creationId xmlns:a16="http://schemas.microsoft.com/office/drawing/2014/main" id="{2E3A17F7-8C8D-4282-A8D8-F52AC42E3FC7}"/>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rot="1270176" flipH="1">
            <a:off x="7746442" y="5244901"/>
            <a:ext cx="914400" cy="914400"/>
          </a:xfrm>
          <a:prstGeom prst="rect">
            <a:avLst/>
          </a:prstGeom>
        </p:spPr>
      </p:pic>
      <p:sp>
        <p:nvSpPr>
          <p:cNvPr id="20" name="Rectangle: Rounded Corners 7">
            <a:extLst>
              <a:ext uri="{FF2B5EF4-FFF2-40B4-BE49-F238E27FC236}">
                <a16:creationId xmlns:a16="http://schemas.microsoft.com/office/drawing/2014/main" id="{020E3B29-7E9D-4DC0-8E19-616201EFC7AB}"/>
              </a:ext>
            </a:extLst>
          </p:cNvPr>
          <p:cNvSpPr/>
          <p:nvPr/>
        </p:nvSpPr>
        <p:spPr>
          <a:xfrm>
            <a:off x="3118939" y="5238476"/>
            <a:ext cx="2906122" cy="571500"/>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latin typeface="Century Gothic" panose="020B0502020202020204" pitchFamily="34" charset="0"/>
                <a:ea typeface="Lato" panose="020F0502020204030203" pitchFamily="34" charset="0"/>
                <a:cs typeface="Lato" panose="020F0502020204030203" pitchFamily="34" charset="0"/>
              </a:rPr>
              <a:t>Do you agree or disagree?</a:t>
            </a:r>
          </a:p>
        </p:txBody>
      </p:sp>
      <p:sp>
        <p:nvSpPr>
          <p:cNvPr id="22" name="Shape 114">
            <a:extLst>
              <a:ext uri="{FF2B5EF4-FFF2-40B4-BE49-F238E27FC236}">
                <a16:creationId xmlns:a16="http://schemas.microsoft.com/office/drawing/2014/main" id="{2BBEFFC9-AD0E-4F04-A390-9E9AA3BA7BB1}"/>
              </a:ext>
            </a:extLst>
          </p:cNvPr>
          <p:cNvSpPr/>
          <p:nvPr/>
        </p:nvSpPr>
        <p:spPr>
          <a:xfrm>
            <a:off x="796573" y="22069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Agree or disagree?</a:t>
            </a:r>
          </a:p>
        </p:txBody>
      </p:sp>
      <p:sp>
        <p:nvSpPr>
          <p:cNvPr id="24" name="Pentagon 20">
            <a:extLst>
              <a:ext uri="{FF2B5EF4-FFF2-40B4-BE49-F238E27FC236}">
                <a16:creationId xmlns:a16="http://schemas.microsoft.com/office/drawing/2014/main" id="{692B3308-7F06-4A54-AC5B-8B96F3FB1A7D}"/>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26" name="Graphic 15" descr="Chat">
            <a:extLst>
              <a:ext uri="{FF2B5EF4-FFF2-40B4-BE49-F238E27FC236}">
                <a16:creationId xmlns:a16="http://schemas.microsoft.com/office/drawing/2014/main" id="{CE6641EF-FA5D-45F2-B17E-257DFF766125}"/>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0" y="203254"/>
            <a:ext cx="579600" cy="579600"/>
          </a:xfrm>
          <a:prstGeom prst="rect">
            <a:avLst/>
          </a:prstGeom>
        </p:spPr>
      </p:pic>
      <p:sp>
        <p:nvSpPr>
          <p:cNvPr id="28" name="Speech Bubble: Rectangle with Corners Rounded 27">
            <a:extLst>
              <a:ext uri="{FF2B5EF4-FFF2-40B4-BE49-F238E27FC236}">
                <a16:creationId xmlns:a16="http://schemas.microsoft.com/office/drawing/2014/main" id="{4752E38F-B94F-4774-BECA-C3593E977C2A}"/>
              </a:ext>
            </a:extLst>
          </p:cNvPr>
          <p:cNvSpPr/>
          <p:nvPr/>
        </p:nvSpPr>
        <p:spPr>
          <a:xfrm>
            <a:off x="577961" y="2145450"/>
            <a:ext cx="3804435" cy="1735625"/>
          </a:xfrm>
          <a:prstGeom prst="wedgeRoundRectCallout">
            <a:avLst>
              <a:gd name="adj1" fmla="val 65967"/>
              <a:gd name="adj2" fmla="val -17466"/>
              <a:gd name="adj3" fmla="val 16667"/>
            </a:avLst>
          </a:prstGeom>
          <a:solidFill>
            <a:schemeClr val="bg2"/>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dirty="0"/>
              <a:t>If we </a:t>
            </a:r>
            <a:r>
              <a:rPr lang="en-GB" sz="1600" b="1" dirty="0"/>
              <a:t>cancelled everyone who ever made a mistake</a:t>
            </a:r>
            <a:r>
              <a:rPr lang="en-GB" sz="1600" dirty="0"/>
              <a:t>, we’d have no one left.</a:t>
            </a:r>
            <a:endParaRPr lang="en-GB" sz="1600" b="1" dirty="0"/>
          </a:p>
        </p:txBody>
      </p:sp>
      <p:pic>
        <p:nvPicPr>
          <p:cNvPr id="3" name="Picture 2" descr="A close up of a person&#10;&#10;Description automatically generated">
            <a:extLst>
              <a:ext uri="{FF2B5EF4-FFF2-40B4-BE49-F238E27FC236}">
                <a16:creationId xmlns:a16="http://schemas.microsoft.com/office/drawing/2014/main" id="{709D1505-F3ED-426D-8F24-D63B76B2A07E}"/>
              </a:ext>
            </a:extLst>
          </p:cNvPr>
          <p:cNvPicPr>
            <a:picLocks noChangeAspect="1"/>
          </p:cNvPicPr>
          <p:nvPr/>
        </p:nvPicPr>
        <p:blipFill rotWithShape="1">
          <a:blip r:embed="rId13" cstate="print">
            <a:clrChange>
              <a:clrFrom>
                <a:srgbClr val="F7F7F7"/>
              </a:clrFrom>
              <a:clrTo>
                <a:srgbClr val="F7F7F7">
                  <a:alpha val="0"/>
                </a:srgbClr>
              </a:clrTo>
            </a:clrChange>
            <a:extLst>
              <a:ext uri="{28A0092B-C50C-407E-A947-70E740481C1C}">
                <a14:useLocalDpi xmlns:a14="http://schemas.microsoft.com/office/drawing/2010/main"/>
              </a:ext>
            </a:extLst>
          </a:blip>
          <a:srcRect/>
          <a:stretch/>
        </p:blipFill>
        <p:spPr>
          <a:xfrm flipH="1">
            <a:off x="5078823" y="928605"/>
            <a:ext cx="2759381" cy="4309872"/>
          </a:xfrm>
          <a:prstGeom prst="rect">
            <a:avLst/>
          </a:prstGeom>
        </p:spPr>
      </p:pic>
      <p:sp>
        <p:nvSpPr>
          <p:cNvPr id="18" name="Speech Bubble: Rectangle with Corners Rounded 17">
            <a:extLst>
              <a:ext uri="{FF2B5EF4-FFF2-40B4-BE49-F238E27FC236}">
                <a16:creationId xmlns:a16="http://schemas.microsoft.com/office/drawing/2014/main" id="{CF36A99E-4254-4120-B2A7-A6FEEBDB9F6D}"/>
              </a:ext>
            </a:extLst>
          </p:cNvPr>
          <p:cNvSpPr/>
          <p:nvPr/>
        </p:nvSpPr>
        <p:spPr>
          <a:xfrm>
            <a:off x="6988152" y="4859123"/>
            <a:ext cx="1650392" cy="379353"/>
          </a:xfrm>
          <a:prstGeom prst="wedgeRoundRectCallout">
            <a:avLst>
              <a:gd name="adj1" fmla="val -4150"/>
              <a:gd name="adj2" fmla="val 89174"/>
              <a:gd name="adj3" fmla="val 16667"/>
            </a:avLst>
          </a:prstGeom>
          <a:solidFill>
            <a:schemeClr val="bg2"/>
          </a:solidFill>
          <a:ln w="28575">
            <a:solidFill>
              <a:schemeClr val="tx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latin typeface="Century Gothic" panose="020B0502020202020204" pitchFamily="34" charset="0"/>
                <a:ea typeface="Lato" panose="020F0502020204030203" pitchFamily="34" charset="0"/>
                <a:cs typeface="Lato" panose="020F0502020204030203" pitchFamily="34" charset="0"/>
              </a:rPr>
              <a:t>I agree!</a:t>
            </a:r>
            <a:endParaRPr lang="en-GB" sz="1600" dirty="0">
              <a:solidFill>
                <a:schemeClr val="tx1"/>
              </a:solidFill>
              <a:latin typeface="Century Gothic" panose="020B0502020202020204" pitchFamily="34" charset="0"/>
              <a:ea typeface="Lato" panose="020F0502020204030203" pitchFamily="34" charset="0"/>
              <a:cs typeface="Lato" panose="020F0502020204030203" pitchFamily="34" charset="0"/>
            </a:endParaRPr>
          </a:p>
        </p:txBody>
      </p:sp>
    </p:spTree>
    <p:extLst>
      <p:ext uri="{BB962C8B-B14F-4D97-AF65-F5344CB8AC3E}">
        <p14:creationId xmlns:p14="http://schemas.microsoft.com/office/powerpoint/2010/main" val="25512535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A5080885-C157-481B-870D-5C715A5021B4}"/>
              </a:ext>
            </a:extLst>
          </p:cNvPr>
          <p:cNvGrpSpPr/>
          <p:nvPr/>
        </p:nvGrpSpPr>
        <p:grpSpPr>
          <a:xfrm>
            <a:off x="-425147" y="915507"/>
            <a:ext cx="10202543" cy="5908494"/>
            <a:chOff x="-425147" y="915507"/>
            <a:chExt cx="10202543" cy="5908494"/>
          </a:xfrm>
        </p:grpSpPr>
        <p:pic>
          <p:nvPicPr>
            <p:cNvPr id="7" name="Graphic 6" descr="Shoe footprints">
              <a:extLst>
                <a:ext uri="{FF2B5EF4-FFF2-40B4-BE49-F238E27FC236}">
                  <a16:creationId xmlns:a16="http://schemas.microsoft.com/office/drawing/2014/main" id="{40B97068-08D7-43BC-8E6B-EFB5CA73C1EF}"/>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rot="954640">
              <a:off x="3966744" y="1013349"/>
              <a:ext cx="5810652" cy="5810652"/>
            </a:xfrm>
            <a:prstGeom prst="rect">
              <a:avLst/>
            </a:prstGeom>
          </p:spPr>
        </p:pic>
        <p:pic>
          <p:nvPicPr>
            <p:cNvPr id="8" name="Graphic 7" descr="Shoe footprints">
              <a:extLst>
                <a:ext uri="{FF2B5EF4-FFF2-40B4-BE49-F238E27FC236}">
                  <a16:creationId xmlns:a16="http://schemas.microsoft.com/office/drawing/2014/main" id="{6BF5E6EF-A3E1-402B-9303-B4D93D41EFD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rot="20468749">
              <a:off x="-425147" y="915507"/>
              <a:ext cx="5810652" cy="5810652"/>
            </a:xfrm>
            <a:prstGeom prst="rect">
              <a:avLst/>
            </a:prstGeom>
          </p:spPr>
        </p:pic>
      </p:grpSp>
      <p:sp>
        <p:nvSpPr>
          <p:cNvPr id="10" name="Arrow: Left-Right 9">
            <a:extLst>
              <a:ext uri="{FF2B5EF4-FFF2-40B4-BE49-F238E27FC236}">
                <a16:creationId xmlns:a16="http://schemas.microsoft.com/office/drawing/2014/main" id="{9F5025CA-95E2-43DF-AB7B-328EA2147378}"/>
              </a:ext>
            </a:extLst>
          </p:cNvPr>
          <p:cNvSpPr/>
          <p:nvPr/>
        </p:nvSpPr>
        <p:spPr>
          <a:xfrm>
            <a:off x="440105" y="6030448"/>
            <a:ext cx="8394419" cy="379352"/>
          </a:xfrm>
          <a:prstGeom prst="leftRightArrow">
            <a:avLst/>
          </a:prstGeom>
          <a:gradFill flip="none" rotWithShape="1">
            <a:gsLst>
              <a:gs pos="0">
                <a:schemeClr val="tx2"/>
              </a:gs>
              <a:gs pos="100000">
                <a:schemeClr val="accent2"/>
              </a:gs>
            </a:gsLst>
            <a:lin ang="10800000" scaled="1"/>
            <a:tileRect/>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2" name="Speech Bubble: Rectangle with Corners Rounded 11">
            <a:extLst>
              <a:ext uri="{FF2B5EF4-FFF2-40B4-BE49-F238E27FC236}">
                <a16:creationId xmlns:a16="http://schemas.microsoft.com/office/drawing/2014/main" id="{10E9257B-AC69-406D-BF6D-D6287B433DD7}"/>
              </a:ext>
            </a:extLst>
          </p:cNvPr>
          <p:cNvSpPr/>
          <p:nvPr/>
        </p:nvSpPr>
        <p:spPr>
          <a:xfrm>
            <a:off x="579600" y="4859123"/>
            <a:ext cx="1650392" cy="379353"/>
          </a:xfrm>
          <a:prstGeom prst="wedgeRoundRectCallout">
            <a:avLst>
              <a:gd name="adj1" fmla="val 11520"/>
              <a:gd name="adj2" fmla="val 89174"/>
              <a:gd name="adj3" fmla="val 16667"/>
            </a:avLst>
          </a:prstGeom>
          <a:solidFill>
            <a:schemeClr val="accent1"/>
          </a:solidFill>
          <a:ln w="28575">
            <a:solidFill>
              <a:schemeClr val="accent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latin typeface="Century Gothic" panose="020B0502020202020204" pitchFamily="34" charset="0"/>
                <a:ea typeface="Lato" panose="020F0502020204030203" pitchFamily="34" charset="0"/>
                <a:cs typeface="Lato" panose="020F0502020204030203" pitchFamily="34" charset="0"/>
              </a:rPr>
              <a:t>I disagree!</a:t>
            </a:r>
            <a:endParaRPr lang="en-GB" sz="1600" dirty="0">
              <a:solidFill>
                <a:schemeClr val="tx1"/>
              </a:solidFill>
              <a:latin typeface="Century Gothic" panose="020B0502020202020204" pitchFamily="34" charset="0"/>
              <a:ea typeface="Lato" panose="020F0502020204030203" pitchFamily="34" charset="0"/>
              <a:cs typeface="Lato" panose="020F0502020204030203" pitchFamily="34" charset="0"/>
            </a:endParaRPr>
          </a:p>
        </p:txBody>
      </p:sp>
      <p:pic>
        <p:nvPicPr>
          <p:cNvPr id="14" name="Graphic 13" descr="Shoe footprints">
            <a:extLst>
              <a:ext uri="{FF2B5EF4-FFF2-40B4-BE49-F238E27FC236}">
                <a16:creationId xmlns:a16="http://schemas.microsoft.com/office/drawing/2014/main" id="{3C09B9A0-A183-4392-9319-39BFFF68C002}"/>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rot="20329824">
            <a:off x="729667" y="5244901"/>
            <a:ext cx="914400" cy="914400"/>
          </a:xfrm>
          <a:prstGeom prst="rect">
            <a:avLst/>
          </a:prstGeom>
        </p:spPr>
      </p:pic>
      <p:pic>
        <p:nvPicPr>
          <p:cNvPr id="16" name="Graphic 15" descr="Shoe footprints">
            <a:extLst>
              <a:ext uri="{FF2B5EF4-FFF2-40B4-BE49-F238E27FC236}">
                <a16:creationId xmlns:a16="http://schemas.microsoft.com/office/drawing/2014/main" id="{2E3A17F7-8C8D-4282-A8D8-F52AC42E3FC7}"/>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rot="1270176" flipH="1">
            <a:off x="7746442" y="5244901"/>
            <a:ext cx="914400" cy="914400"/>
          </a:xfrm>
          <a:prstGeom prst="rect">
            <a:avLst/>
          </a:prstGeom>
        </p:spPr>
      </p:pic>
      <p:sp>
        <p:nvSpPr>
          <p:cNvPr id="18" name="Speech Bubble: Rectangle with Corners Rounded 17">
            <a:extLst>
              <a:ext uri="{FF2B5EF4-FFF2-40B4-BE49-F238E27FC236}">
                <a16:creationId xmlns:a16="http://schemas.microsoft.com/office/drawing/2014/main" id="{CF36A99E-4254-4120-B2A7-A6FEEBDB9F6D}"/>
              </a:ext>
            </a:extLst>
          </p:cNvPr>
          <p:cNvSpPr/>
          <p:nvPr/>
        </p:nvSpPr>
        <p:spPr>
          <a:xfrm>
            <a:off x="6988152" y="4859123"/>
            <a:ext cx="1650392" cy="379353"/>
          </a:xfrm>
          <a:prstGeom prst="wedgeRoundRectCallout">
            <a:avLst>
              <a:gd name="adj1" fmla="val -4150"/>
              <a:gd name="adj2" fmla="val 89174"/>
              <a:gd name="adj3" fmla="val 16667"/>
            </a:avLst>
          </a:prstGeom>
          <a:solidFill>
            <a:schemeClr val="bg2"/>
          </a:solidFill>
          <a:ln w="28575">
            <a:solidFill>
              <a:schemeClr val="tx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latin typeface="Century Gothic" panose="020B0502020202020204" pitchFamily="34" charset="0"/>
                <a:ea typeface="Lato" panose="020F0502020204030203" pitchFamily="34" charset="0"/>
                <a:cs typeface="Lato" panose="020F0502020204030203" pitchFamily="34" charset="0"/>
              </a:rPr>
              <a:t>I agree!</a:t>
            </a:r>
            <a:endParaRPr lang="en-GB" sz="1600" dirty="0">
              <a:solidFill>
                <a:schemeClr val="tx1"/>
              </a:solidFill>
              <a:latin typeface="Century Gothic" panose="020B0502020202020204" pitchFamily="34" charset="0"/>
              <a:ea typeface="Lato" panose="020F0502020204030203" pitchFamily="34" charset="0"/>
              <a:cs typeface="Lato" panose="020F0502020204030203" pitchFamily="34" charset="0"/>
            </a:endParaRPr>
          </a:p>
        </p:txBody>
      </p:sp>
      <p:sp>
        <p:nvSpPr>
          <p:cNvPr id="20" name="Rectangle: Rounded Corners 7">
            <a:extLst>
              <a:ext uri="{FF2B5EF4-FFF2-40B4-BE49-F238E27FC236}">
                <a16:creationId xmlns:a16="http://schemas.microsoft.com/office/drawing/2014/main" id="{020E3B29-7E9D-4DC0-8E19-616201EFC7AB}"/>
              </a:ext>
            </a:extLst>
          </p:cNvPr>
          <p:cNvSpPr/>
          <p:nvPr/>
        </p:nvSpPr>
        <p:spPr>
          <a:xfrm>
            <a:off x="3118939" y="5238476"/>
            <a:ext cx="2906122" cy="571500"/>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latin typeface="Century Gothic" panose="020B0502020202020204" pitchFamily="34" charset="0"/>
                <a:ea typeface="Lato" panose="020F0502020204030203" pitchFamily="34" charset="0"/>
                <a:cs typeface="Lato" panose="020F0502020204030203" pitchFamily="34" charset="0"/>
              </a:rPr>
              <a:t>Do you agree or disagree?</a:t>
            </a:r>
          </a:p>
        </p:txBody>
      </p:sp>
      <p:sp>
        <p:nvSpPr>
          <p:cNvPr id="22" name="Shape 114">
            <a:extLst>
              <a:ext uri="{FF2B5EF4-FFF2-40B4-BE49-F238E27FC236}">
                <a16:creationId xmlns:a16="http://schemas.microsoft.com/office/drawing/2014/main" id="{2BBEFFC9-AD0E-4F04-A390-9E9AA3BA7BB1}"/>
              </a:ext>
            </a:extLst>
          </p:cNvPr>
          <p:cNvSpPr/>
          <p:nvPr/>
        </p:nvSpPr>
        <p:spPr>
          <a:xfrm>
            <a:off x="796573" y="22069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Agree or disagree?</a:t>
            </a:r>
          </a:p>
        </p:txBody>
      </p:sp>
      <p:sp>
        <p:nvSpPr>
          <p:cNvPr id="24" name="Pentagon 20">
            <a:extLst>
              <a:ext uri="{FF2B5EF4-FFF2-40B4-BE49-F238E27FC236}">
                <a16:creationId xmlns:a16="http://schemas.microsoft.com/office/drawing/2014/main" id="{692B3308-7F06-4A54-AC5B-8B96F3FB1A7D}"/>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26" name="Graphic 15" descr="Chat">
            <a:extLst>
              <a:ext uri="{FF2B5EF4-FFF2-40B4-BE49-F238E27FC236}">
                <a16:creationId xmlns:a16="http://schemas.microsoft.com/office/drawing/2014/main" id="{CE6641EF-FA5D-45F2-B17E-257DFF766125}"/>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0" y="203254"/>
            <a:ext cx="579600" cy="579600"/>
          </a:xfrm>
          <a:prstGeom prst="rect">
            <a:avLst/>
          </a:prstGeom>
        </p:spPr>
      </p:pic>
      <p:sp>
        <p:nvSpPr>
          <p:cNvPr id="28" name="Speech Bubble: Rectangle with Corners Rounded 27">
            <a:extLst>
              <a:ext uri="{FF2B5EF4-FFF2-40B4-BE49-F238E27FC236}">
                <a16:creationId xmlns:a16="http://schemas.microsoft.com/office/drawing/2014/main" id="{4752E38F-B94F-4774-BECA-C3593E977C2A}"/>
              </a:ext>
            </a:extLst>
          </p:cNvPr>
          <p:cNvSpPr/>
          <p:nvPr/>
        </p:nvSpPr>
        <p:spPr>
          <a:xfrm>
            <a:off x="4834109" y="2170201"/>
            <a:ext cx="3804435" cy="1735625"/>
          </a:xfrm>
          <a:prstGeom prst="wedgeRoundRectCallout">
            <a:avLst>
              <a:gd name="adj1" fmla="val -74116"/>
              <a:gd name="adj2" fmla="val -27577"/>
              <a:gd name="adj3" fmla="val 16667"/>
            </a:avLst>
          </a:prstGeom>
          <a:solidFill>
            <a:schemeClr val="bg2"/>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t>It’s fine to have different opinions</a:t>
            </a:r>
            <a:r>
              <a:rPr lang="en-GB" sz="1600" dirty="0"/>
              <a:t>, but you </a:t>
            </a:r>
            <a:r>
              <a:rPr lang="en-GB" sz="1600" b="1" dirty="0"/>
              <a:t>shouldn’t put them on the internet</a:t>
            </a:r>
            <a:r>
              <a:rPr lang="en-GB" sz="1600" dirty="0"/>
              <a:t> where everyone can see it, because you don’t know who you might offend.</a:t>
            </a:r>
          </a:p>
        </p:txBody>
      </p:sp>
      <p:pic>
        <p:nvPicPr>
          <p:cNvPr id="3" name="Picture 2" descr="A person smiling for the camera&#10;&#10;Description automatically generated">
            <a:extLst>
              <a:ext uri="{FF2B5EF4-FFF2-40B4-BE49-F238E27FC236}">
                <a16:creationId xmlns:a16="http://schemas.microsoft.com/office/drawing/2014/main" id="{1577AC41-63EA-468E-A869-816E4DFC3FBD}"/>
              </a:ext>
            </a:extLst>
          </p:cNvPr>
          <p:cNvPicPr>
            <a:picLocks noChangeAspect="1"/>
          </p:cNvPicPr>
          <p:nvPr/>
        </p:nvPicPr>
        <p:blipFill rotWithShape="1">
          <a:blip r:embed="rId13"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38256" y="1325995"/>
            <a:ext cx="4077803" cy="3533127"/>
          </a:xfrm>
          <a:prstGeom prst="rect">
            <a:avLst/>
          </a:prstGeom>
        </p:spPr>
      </p:pic>
    </p:spTree>
    <p:extLst>
      <p:ext uri="{BB962C8B-B14F-4D97-AF65-F5344CB8AC3E}">
        <p14:creationId xmlns:p14="http://schemas.microsoft.com/office/powerpoint/2010/main" val="22050282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A5080885-C157-481B-870D-5C715A5021B4}"/>
              </a:ext>
            </a:extLst>
          </p:cNvPr>
          <p:cNvGrpSpPr/>
          <p:nvPr/>
        </p:nvGrpSpPr>
        <p:grpSpPr>
          <a:xfrm>
            <a:off x="-425147" y="915507"/>
            <a:ext cx="10202543" cy="5908494"/>
            <a:chOff x="-425147" y="915507"/>
            <a:chExt cx="10202543" cy="5908494"/>
          </a:xfrm>
        </p:grpSpPr>
        <p:pic>
          <p:nvPicPr>
            <p:cNvPr id="7" name="Graphic 6" descr="Shoe footprints">
              <a:extLst>
                <a:ext uri="{FF2B5EF4-FFF2-40B4-BE49-F238E27FC236}">
                  <a16:creationId xmlns:a16="http://schemas.microsoft.com/office/drawing/2014/main" id="{40B97068-08D7-43BC-8E6B-EFB5CA73C1EF}"/>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rot="954640">
              <a:off x="3966744" y="1013349"/>
              <a:ext cx="5810652" cy="5810652"/>
            </a:xfrm>
            <a:prstGeom prst="rect">
              <a:avLst/>
            </a:prstGeom>
          </p:spPr>
        </p:pic>
        <p:pic>
          <p:nvPicPr>
            <p:cNvPr id="8" name="Graphic 7" descr="Shoe footprints">
              <a:extLst>
                <a:ext uri="{FF2B5EF4-FFF2-40B4-BE49-F238E27FC236}">
                  <a16:creationId xmlns:a16="http://schemas.microsoft.com/office/drawing/2014/main" id="{6BF5E6EF-A3E1-402B-9303-B4D93D41EFD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rot="20468749">
              <a:off x="-425147" y="915507"/>
              <a:ext cx="5810652" cy="5810652"/>
            </a:xfrm>
            <a:prstGeom prst="rect">
              <a:avLst/>
            </a:prstGeom>
          </p:spPr>
        </p:pic>
      </p:grpSp>
      <p:sp>
        <p:nvSpPr>
          <p:cNvPr id="10" name="Arrow: Left-Right 9">
            <a:extLst>
              <a:ext uri="{FF2B5EF4-FFF2-40B4-BE49-F238E27FC236}">
                <a16:creationId xmlns:a16="http://schemas.microsoft.com/office/drawing/2014/main" id="{9F5025CA-95E2-43DF-AB7B-328EA2147378}"/>
              </a:ext>
            </a:extLst>
          </p:cNvPr>
          <p:cNvSpPr/>
          <p:nvPr/>
        </p:nvSpPr>
        <p:spPr>
          <a:xfrm>
            <a:off x="440105" y="6030448"/>
            <a:ext cx="8394419" cy="379352"/>
          </a:xfrm>
          <a:prstGeom prst="leftRightArrow">
            <a:avLst/>
          </a:prstGeom>
          <a:gradFill flip="none" rotWithShape="1">
            <a:gsLst>
              <a:gs pos="0">
                <a:schemeClr val="tx2"/>
              </a:gs>
              <a:gs pos="100000">
                <a:schemeClr val="accent2"/>
              </a:gs>
            </a:gsLst>
            <a:lin ang="10800000" scaled="1"/>
            <a:tileRect/>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2" name="Speech Bubble: Rectangle with Corners Rounded 11">
            <a:extLst>
              <a:ext uri="{FF2B5EF4-FFF2-40B4-BE49-F238E27FC236}">
                <a16:creationId xmlns:a16="http://schemas.microsoft.com/office/drawing/2014/main" id="{10E9257B-AC69-406D-BF6D-D6287B433DD7}"/>
              </a:ext>
            </a:extLst>
          </p:cNvPr>
          <p:cNvSpPr/>
          <p:nvPr/>
        </p:nvSpPr>
        <p:spPr>
          <a:xfrm>
            <a:off x="579600" y="4859123"/>
            <a:ext cx="1650392" cy="379353"/>
          </a:xfrm>
          <a:prstGeom prst="wedgeRoundRectCallout">
            <a:avLst>
              <a:gd name="adj1" fmla="val 11520"/>
              <a:gd name="adj2" fmla="val 89174"/>
              <a:gd name="adj3" fmla="val 16667"/>
            </a:avLst>
          </a:prstGeom>
          <a:solidFill>
            <a:schemeClr val="accent1"/>
          </a:solidFill>
          <a:ln w="28575">
            <a:solidFill>
              <a:schemeClr val="accent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latin typeface="Century Gothic" panose="020B0502020202020204" pitchFamily="34" charset="0"/>
                <a:ea typeface="Lato" panose="020F0502020204030203" pitchFamily="34" charset="0"/>
                <a:cs typeface="Lato" panose="020F0502020204030203" pitchFamily="34" charset="0"/>
              </a:rPr>
              <a:t>I disagree!</a:t>
            </a:r>
            <a:endParaRPr lang="en-GB" sz="1600" dirty="0">
              <a:solidFill>
                <a:schemeClr val="tx1"/>
              </a:solidFill>
              <a:latin typeface="Century Gothic" panose="020B0502020202020204" pitchFamily="34" charset="0"/>
              <a:ea typeface="Lato" panose="020F0502020204030203" pitchFamily="34" charset="0"/>
              <a:cs typeface="Lato" panose="020F0502020204030203" pitchFamily="34" charset="0"/>
            </a:endParaRPr>
          </a:p>
        </p:txBody>
      </p:sp>
      <p:pic>
        <p:nvPicPr>
          <p:cNvPr id="14" name="Graphic 13" descr="Shoe footprints">
            <a:extLst>
              <a:ext uri="{FF2B5EF4-FFF2-40B4-BE49-F238E27FC236}">
                <a16:creationId xmlns:a16="http://schemas.microsoft.com/office/drawing/2014/main" id="{3C09B9A0-A183-4392-9319-39BFFF68C002}"/>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rot="20329824">
            <a:off x="729667" y="5244901"/>
            <a:ext cx="914400" cy="914400"/>
          </a:xfrm>
          <a:prstGeom prst="rect">
            <a:avLst/>
          </a:prstGeom>
        </p:spPr>
      </p:pic>
      <p:pic>
        <p:nvPicPr>
          <p:cNvPr id="16" name="Graphic 15" descr="Shoe footprints">
            <a:extLst>
              <a:ext uri="{FF2B5EF4-FFF2-40B4-BE49-F238E27FC236}">
                <a16:creationId xmlns:a16="http://schemas.microsoft.com/office/drawing/2014/main" id="{2E3A17F7-8C8D-4282-A8D8-F52AC42E3FC7}"/>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rot="1270176" flipH="1">
            <a:off x="7746442" y="5244901"/>
            <a:ext cx="914400" cy="914400"/>
          </a:xfrm>
          <a:prstGeom prst="rect">
            <a:avLst/>
          </a:prstGeom>
        </p:spPr>
      </p:pic>
      <p:sp>
        <p:nvSpPr>
          <p:cNvPr id="20" name="Rectangle: Rounded Corners 7">
            <a:extLst>
              <a:ext uri="{FF2B5EF4-FFF2-40B4-BE49-F238E27FC236}">
                <a16:creationId xmlns:a16="http://schemas.microsoft.com/office/drawing/2014/main" id="{020E3B29-7E9D-4DC0-8E19-616201EFC7AB}"/>
              </a:ext>
            </a:extLst>
          </p:cNvPr>
          <p:cNvSpPr/>
          <p:nvPr/>
        </p:nvSpPr>
        <p:spPr>
          <a:xfrm>
            <a:off x="3118939" y="5238476"/>
            <a:ext cx="2906122" cy="571500"/>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latin typeface="Century Gothic" panose="020B0502020202020204" pitchFamily="34" charset="0"/>
                <a:ea typeface="Lato" panose="020F0502020204030203" pitchFamily="34" charset="0"/>
                <a:cs typeface="Lato" panose="020F0502020204030203" pitchFamily="34" charset="0"/>
              </a:rPr>
              <a:t>Do you agree or disagree?</a:t>
            </a:r>
          </a:p>
        </p:txBody>
      </p:sp>
      <p:sp>
        <p:nvSpPr>
          <p:cNvPr id="22" name="Shape 114">
            <a:extLst>
              <a:ext uri="{FF2B5EF4-FFF2-40B4-BE49-F238E27FC236}">
                <a16:creationId xmlns:a16="http://schemas.microsoft.com/office/drawing/2014/main" id="{2BBEFFC9-AD0E-4F04-A390-9E9AA3BA7BB1}"/>
              </a:ext>
            </a:extLst>
          </p:cNvPr>
          <p:cNvSpPr/>
          <p:nvPr/>
        </p:nvSpPr>
        <p:spPr>
          <a:xfrm>
            <a:off x="796573" y="22069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Agree or disagree?</a:t>
            </a:r>
          </a:p>
        </p:txBody>
      </p:sp>
      <p:sp>
        <p:nvSpPr>
          <p:cNvPr id="24" name="Pentagon 20">
            <a:extLst>
              <a:ext uri="{FF2B5EF4-FFF2-40B4-BE49-F238E27FC236}">
                <a16:creationId xmlns:a16="http://schemas.microsoft.com/office/drawing/2014/main" id="{692B3308-7F06-4A54-AC5B-8B96F3FB1A7D}"/>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26" name="Graphic 15" descr="Chat">
            <a:extLst>
              <a:ext uri="{FF2B5EF4-FFF2-40B4-BE49-F238E27FC236}">
                <a16:creationId xmlns:a16="http://schemas.microsoft.com/office/drawing/2014/main" id="{CE6641EF-FA5D-45F2-B17E-257DFF766125}"/>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0" y="203254"/>
            <a:ext cx="579600" cy="579600"/>
          </a:xfrm>
          <a:prstGeom prst="rect">
            <a:avLst/>
          </a:prstGeom>
        </p:spPr>
      </p:pic>
      <p:sp>
        <p:nvSpPr>
          <p:cNvPr id="28" name="Speech Bubble: Rectangle with Corners Rounded 27">
            <a:extLst>
              <a:ext uri="{FF2B5EF4-FFF2-40B4-BE49-F238E27FC236}">
                <a16:creationId xmlns:a16="http://schemas.microsoft.com/office/drawing/2014/main" id="{4752E38F-B94F-4774-BECA-C3593E977C2A}"/>
              </a:ext>
            </a:extLst>
          </p:cNvPr>
          <p:cNvSpPr/>
          <p:nvPr/>
        </p:nvSpPr>
        <p:spPr>
          <a:xfrm>
            <a:off x="577961" y="2145450"/>
            <a:ext cx="3804435" cy="1735625"/>
          </a:xfrm>
          <a:prstGeom prst="wedgeRoundRectCallout">
            <a:avLst>
              <a:gd name="adj1" fmla="val 65967"/>
              <a:gd name="adj2" fmla="val -17466"/>
              <a:gd name="adj3" fmla="val 16667"/>
            </a:avLst>
          </a:prstGeom>
          <a:solidFill>
            <a:schemeClr val="bg2"/>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t>Our differences are the best thing about our society</a:t>
            </a:r>
            <a:r>
              <a:rPr lang="en-GB" sz="1600" dirty="0"/>
              <a:t>. By cancelling people we don’t agree with, we’re forcing everyone to think the same thing.</a:t>
            </a:r>
          </a:p>
        </p:txBody>
      </p:sp>
      <p:pic>
        <p:nvPicPr>
          <p:cNvPr id="3" name="Picture 2" descr="A person looking at the camera&#10;&#10;Description automatically generated">
            <a:extLst>
              <a:ext uri="{FF2B5EF4-FFF2-40B4-BE49-F238E27FC236}">
                <a16:creationId xmlns:a16="http://schemas.microsoft.com/office/drawing/2014/main" id="{147395D1-06BF-436D-9B48-6FFDFD4F4F00}"/>
              </a:ext>
            </a:extLst>
          </p:cNvPr>
          <p:cNvPicPr>
            <a:picLocks noChangeAspect="1"/>
          </p:cNvPicPr>
          <p:nvPr/>
        </p:nvPicPr>
        <p:blipFill rotWithShape="1">
          <a:blip r:embed="rId13"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4572000" y="1107905"/>
            <a:ext cx="4474462" cy="3743821"/>
          </a:xfrm>
          <a:prstGeom prst="rect">
            <a:avLst/>
          </a:prstGeom>
        </p:spPr>
      </p:pic>
      <p:sp>
        <p:nvSpPr>
          <p:cNvPr id="18" name="Speech Bubble: Rectangle with Corners Rounded 17">
            <a:extLst>
              <a:ext uri="{FF2B5EF4-FFF2-40B4-BE49-F238E27FC236}">
                <a16:creationId xmlns:a16="http://schemas.microsoft.com/office/drawing/2014/main" id="{CF36A99E-4254-4120-B2A7-A6FEEBDB9F6D}"/>
              </a:ext>
            </a:extLst>
          </p:cNvPr>
          <p:cNvSpPr/>
          <p:nvPr/>
        </p:nvSpPr>
        <p:spPr>
          <a:xfrm>
            <a:off x="6988152" y="4859123"/>
            <a:ext cx="1650392" cy="379353"/>
          </a:xfrm>
          <a:prstGeom prst="wedgeRoundRectCallout">
            <a:avLst>
              <a:gd name="adj1" fmla="val -4150"/>
              <a:gd name="adj2" fmla="val 89174"/>
              <a:gd name="adj3" fmla="val 16667"/>
            </a:avLst>
          </a:prstGeom>
          <a:solidFill>
            <a:schemeClr val="bg2"/>
          </a:solidFill>
          <a:ln w="28575">
            <a:solidFill>
              <a:schemeClr val="tx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latin typeface="Century Gothic" panose="020B0502020202020204" pitchFamily="34" charset="0"/>
                <a:ea typeface="Lato" panose="020F0502020204030203" pitchFamily="34" charset="0"/>
                <a:cs typeface="Lato" panose="020F0502020204030203" pitchFamily="34" charset="0"/>
              </a:rPr>
              <a:t>I agree!</a:t>
            </a:r>
            <a:endParaRPr lang="en-GB" sz="1600" dirty="0">
              <a:solidFill>
                <a:schemeClr val="tx1"/>
              </a:solidFill>
              <a:latin typeface="Century Gothic" panose="020B0502020202020204" pitchFamily="34" charset="0"/>
              <a:ea typeface="Lato" panose="020F0502020204030203" pitchFamily="34" charset="0"/>
              <a:cs typeface="Lato" panose="020F0502020204030203" pitchFamily="34" charset="0"/>
            </a:endParaRPr>
          </a:p>
        </p:txBody>
      </p:sp>
    </p:spTree>
    <p:extLst>
      <p:ext uri="{BB962C8B-B14F-4D97-AF65-F5344CB8AC3E}">
        <p14:creationId xmlns:p14="http://schemas.microsoft.com/office/powerpoint/2010/main" val="13406735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A5080885-C157-481B-870D-5C715A5021B4}"/>
              </a:ext>
            </a:extLst>
          </p:cNvPr>
          <p:cNvGrpSpPr/>
          <p:nvPr/>
        </p:nvGrpSpPr>
        <p:grpSpPr>
          <a:xfrm>
            <a:off x="-425147" y="915507"/>
            <a:ext cx="10202543" cy="5908494"/>
            <a:chOff x="-425147" y="915507"/>
            <a:chExt cx="10202543" cy="5908494"/>
          </a:xfrm>
        </p:grpSpPr>
        <p:pic>
          <p:nvPicPr>
            <p:cNvPr id="7" name="Graphic 6" descr="Shoe footprints">
              <a:extLst>
                <a:ext uri="{FF2B5EF4-FFF2-40B4-BE49-F238E27FC236}">
                  <a16:creationId xmlns:a16="http://schemas.microsoft.com/office/drawing/2014/main" id="{40B97068-08D7-43BC-8E6B-EFB5CA73C1EF}"/>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rot="954640">
              <a:off x="3966744" y="1013349"/>
              <a:ext cx="5810652" cy="5810652"/>
            </a:xfrm>
            <a:prstGeom prst="rect">
              <a:avLst/>
            </a:prstGeom>
          </p:spPr>
        </p:pic>
        <p:pic>
          <p:nvPicPr>
            <p:cNvPr id="8" name="Graphic 7" descr="Shoe footprints">
              <a:extLst>
                <a:ext uri="{FF2B5EF4-FFF2-40B4-BE49-F238E27FC236}">
                  <a16:creationId xmlns:a16="http://schemas.microsoft.com/office/drawing/2014/main" id="{6BF5E6EF-A3E1-402B-9303-B4D93D41EFD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rot="20468749">
              <a:off x="-425147" y="915507"/>
              <a:ext cx="5810652" cy="5810652"/>
            </a:xfrm>
            <a:prstGeom prst="rect">
              <a:avLst/>
            </a:prstGeom>
          </p:spPr>
        </p:pic>
      </p:grpSp>
      <p:sp>
        <p:nvSpPr>
          <p:cNvPr id="10" name="Arrow: Left-Right 9">
            <a:extLst>
              <a:ext uri="{FF2B5EF4-FFF2-40B4-BE49-F238E27FC236}">
                <a16:creationId xmlns:a16="http://schemas.microsoft.com/office/drawing/2014/main" id="{9F5025CA-95E2-43DF-AB7B-328EA2147378}"/>
              </a:ext>
            </a:extLst>
          </p:cNvPr>
          <p:cNvSpPr/>
          <p:nvPr/>
        </p:nvSpPr>
        <p:spPr>
          <a:xfrm>
            <a:off x="440105" y="6030448"/>
            <a:ext cx="8394419" cy="379352"/>
          </a:xfrm>
          <a:prstGeom prst="leftRightArrow">
            <a:avLst/>
          </a:prstGeom>
          <a:gradFill flip="none" rotWithShape="1">
            <a:gsLst>
              <a:gs pos="0">
                <a:schemeClr val="tx2"/>
              </a:gs>
              <a:gs pos="100000">
                <a:schemeClr val="accent2"/>
              </a:gs>
            </a:gsLst>
            <a:lin ang="10800000" scaled="1"/>
            <a:tileRect/>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2" name="Speech Bubble: Rectangle with Corners Rounded 11">
            <a:extLst>
              <a:ext uri="{FF2B5EF4-FFF2-40B4-BE49-F238E27FC236}">
                <a16:creationId xmlns:a16="http://schemas.microsoft.com/office/drawing/2014/main" id="{10E9257B-AC69-406D-BF6D-D6287B433DD7}"/>
              </a:ext>
            </a:extLst>
          </p:cNvPr>
          <p:cNvSpPr/>
          <p:nvPr/>
        </p:nvSpPr>
        <p:spPr>
          <a:xfrm>
            <a:off x="579600" y="4859123"/>
            <a:ext cx="1650392" cy="379353"/>
          </a:xfrm>
          <a:prstGeom prst="wedgeRoundRectCallout">
            <a:avLst>
              <a:gd name="adj1" fmla="val 11520"/>
              <a:gd name="adj2" fmla="val 89174"/>
              <a:gd name="adj3" fmla="val 16667"/>
            </a:avLst>
          </a:prstGeom>
          <a:solidFill>
            <a:schemeClr val="accent1"/>
          </a:solidFill>
          <a:ln w="28575">
            <a:solidFill>
              <a:schemeClr val="accent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latin typeface="Century Gothic" panose="020B0502020202020204" pitchFamily="34" charset="0"/>
                <a:ea typeface="Lato" panose="020F0502020204030203" pitchFamily="34" charset="0"/>
                <a:cs typeface="Lato" panose="020F0502020204030203" pitchFamily="34" charset="0"/>
              </a:rPr>
              <a:t>I disagree!</a:t>
            </a:r>
            <a:endParaRPr lang="en-GB" sz="1600" dirty="0">
              <a:solidFill>
                <a:schemeClr val="tx1"/>
              </a:solidFill>
              <a:latin typeface="Century Gothic" panose="020B0502020202020204" pitchFamily="34" charset="0"/>
              <a:ea typeface="Lato" panose="020F0502020204030203" pitchFamily="34" charset="0"/>
              <a:cs typeface="Lato" panose="020F0502020204030203" pitchFamily="34" charset="0"/>
            </a:endParaRPr>
          </a:p>
        </p:txBody>
      </p:sp>
      <p:pic>
        <p:nvPicPr>
          <p:cNvPr id="14" name="Graphic 13" descr="Shoe footprints">
            <a:extLst>
              <a:ext uri="{FF2B5EF4-FFF2-40B4-BE49-F238E27FC236}">
                <a16:creationId xmlns:a16="http://schemas.microsoft.com/office/drawing/2014/main" id="{3C09B9A0-A183-4392-9319-39BFFF68C002}"/>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rot="20329824">
            <a:off x="729667" y="5244901"/>
            <a:ext cx="914400" cy="914400"/>
          </a:xfrm>
          <a:prstGeom prst="rect">
            <a:avLst/>
          </a:prstGeom>
        </p:spPr>
      </p:pic>
      <p:pic>
        <p:nvPicPr>
          <p:cNvPr id="16" name="Graphic 15" descr="Shoe footprints">
            <a:extLst>
              <a:ext uri="{FF2B5EF4-FFF2-40B4-BE49-F238E27FC236}">
                <a16:creationId xmlns:a16="http://schemas.microsoft.com/office/drawing/2014/main" id="{2E3A17F7-8C8D-4282-A8D8-F52AC42E3FC7}"/>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rot="1270176" flipH="1">
            <a:off x="7746442" y="5244901"/>
            <a:ext cx="914400" cy="914400"/>
          </a:xfrm>
          <a:prstGeom prst="rect">
            <a:avLst/>
          </a:prstGeom>
        </p:spPr>
      </p:pic>
      <p:sp>
        <p:nvSpPr>
          <p:cNvPr id="18" name="Speech Bubble: Rectangle with Corners Rounded 17">
            <a:extLst>
              <a:ext uri="{FF2B5EF4-FFF2-40B4-BE49-F238E27FC236}">
                <a16:creationId xmlns:a16="http://schemas.microsoft.com/office/drawing/2014/main" id="{CF36A99E-4254-4120-B2A7-A6FEEBDB9F6D}"/>
              </a:ext>
            </a:extLst>
          </p:cNvPr>
          <p:cNvSpPr/>
          <p:nvPr/>
        </p:nvSpPr>
        <p:spPr>
          <a:xfrm>
            <a:off x="6988152" y="4859123"/>
            <a:ext cx="1650392" cy="379353"/>
          </a:xfrm>
          <a:prstGeom prst="wedgeRoundRectCallout">
            <a:avLst>
              <a:gd name="adj1" fmla="val -4150"/>
              <a:gd name="adj2" fmla="val 89174"/>
              <a:gd name="adj3" fmla="val 16667"/>
            </a:avLst>
          </a:prstGeom>
          <a:solidFill>
            <a:schemeClr val="bg2"/>
          </a:solidFill>
          <a:ln w="28575">
            <a:solidFill>
              <a:schemeClr val="tx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latin typeface="Century Gothic" panose="020B0502020202020204" pitchFamily="34" charset="0"/>
                <a:ea typeface="Lato" panose="020F0502020204030203" pitchFamily="34" charset="0"/>
                <a:cs typeface="Lato" panose="020F0502020204030203" pitchFamily="34" charset="0"/>
              </a:rPr>
              <a:t>I agree!</a:t>
            </a:r>
            <a:endParaRPr lang="en-GB" sz="1600" dirty="0">
              <a:solidFill>
                <a:schemeClr val="tx1"/>
              </a:solidFill>
              <a:latin typeface="Century Gothic" panose="020B0502020202020204" pitchFamily="34" charset="0"/>
              <a:ea typeface="Lato" panose="020F0502020204030203" pitchFamily="34" charset="0"/>
              <a:cs typeface="Lato" panose="020F0502020204030203" pitchFamily="34" charset="0"/>
            </a:endParaRPr>
          </a:p>
        </p:txBody>
      </p:sp>
      <p:sp>
        <p:nvSpPr>
          <p:cNvPr id="20" name="Rectangle: Rounded Corners 7">
            <a:extLst>
              <a:ext uri="{FF2B5EF4-FFF2-40B4-BE49-F238E27FC236}">
                <a16:creationId xmlns:a16="http://schemas.microsoft.com/office/drawing/2014/main" id="{020E3B29-7E9D-4DC0-8E19-616201EFC7AB}"/>
              </a:ext>
            </a:extLst>
          </p:cNvPr>
          <p:cNvSpPr/>
          <p:nvPr/>
        </p:nvSpPr>
        <p:spPr>
          <a:xfrm>
            <a:off x="3118939" y="5238476"/>
            <a:ext cx="2906122" cy="571500"/>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latin typeface="Century Gothic" panose="020B0502020202020204" pitchFamily="34" charset="0"/>
                <a:ea typeface="Lato" panose="020F0502020204030203" pitchFamily="34" charset="0"/>
                <a:cs typeface="Lato" panose="020F0502020204030203" pitchFamily="34" charset="0"/>
              </a:rPr>
              <a:t>Do you agree or disagree?</a:t>
            </a:r>
          </a:p>
        </p:txBody>
      </p:sp>
      <p:sp>
        <p:nvSpPr>
          <p:cNvPr id="22" name="Shape 114">
            <a:extLst>
              <a:ext uri="{FF2B5EF4-FFF2-40B4-BE49-F238E27FC236}">
                <a16:creationId xmlns:a16="http://schemas.microsoft.com/office/drawing/2014/main" id="{2BBEFFC9-AD0E-4F04-A390-9E9AA3BA7BB1}"/>
              </a:ext>
            </a:extLst>
          </p:cNvPr>
          <p:cNvSpPr/>
          <p:nvPr/>
        </p:nvSpPr>
        <p:spPr>
          <a:xfrm>
            <a:off x="796573" y="22069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Agree or disagree?</a:t>
            </a:r>
          </a:p>
        </p:txBody>
      </p:sp>
      <p:sp>
        <p:nvSpPr>
          <p:cNvPr id="24" name="Pentagon 20">
            <a:extLst>
              <a:ext uri="{FF2B5EF4-FFF2-40B4-BE49-F238E27FC236}">
                <a16:creationId xmlns:a16="http://schemas.microsoft.com/office/drawing/2014/main" id="{692B3308-7F06-4A54-AC5B-8B96F3FB1A7D}"/>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26" name="Graphic 15" descr="Chat">
            <a:extLst>
              <a:ext uri="{FF2B5EF4-FFF2-40B4-BE49-F238E27FC236}">
                <a16:creationId xmlns:a16="http://schemas.microsoft.com/office/drawing/2014/main" id="{CE6641EF-FA5D-45F2-B17E-257DFF766125}"/>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0" y="203254"/>
            <a:ext cx="579600" cy="579600"/>
          </a:xfrm>
          <a:prstGeom prst="rect">
            <a:avLst/>
          </a:prstGeom>
        </p:spPr>
      </p:pic>
      <p:sp>
        <p:nvSpPr>
          <p:cNvPr id="28" name="Speech Bubble: Rectangle with Corners Rounded 27">
            <a:extLst>
              <a:ext uri="{FF2B5EF4-FFF2-40B4-BE49-F238E27FC236}">
                <a16:creationId xmlns:a16="http://schemas.microsoft.com/office/drawing/2014/main" id="{4752E38F-B94F-4774-BECA-C3593E977C2A}"/>
              </a:ext>
            </a:extLst>
          </p:cNvPr>
          <p:cNvSpPr/>
          <p:nvPr/>
        </p:nvSpPr>
        <p:spPr>
          <a:xfrm>
            <a:off x="4834109" y="2170201"/>
            <a:ext cx="3804435" cy="1735625"/>
          </a:xfrm>
          <a:prstGeom prst="wedgeRoundRectCallout">
            <a:avLst>
              <a:gd name="adj1" fmla="val -74116"/>
              <a:gd name="adj2" fmla="val -27577"/>
              <a:gd name="adj3" fmla="val 16667"/>
            </a:avLst>
          </a:prstGeom>
          <a:solidFill>
            <a:schemeClr val="bg2"/>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t>Cancelling celebrities is ok- </a:t>
            </a:r>
            <a:r>
              <a:rPr lang="en-GB" sz="1600" dirty="0"/>
              <a:t>they should know better – but when </a:t>
            </a:r>
            <a:r>
              <a:rPr lang="en-GB" sz="1600" b="1" dirty="0"/>
              <a:t>normal people go viral and get cancelled, that’s not fair. </a:t>
            </a:r>
            <a:r>
              <a:rPr lang="en-GB" sz="1600" dirty="0"/>
              <a:t>They don’t have the money or the experience that celebs have.</a:t>
            </a:r>
          </a:p>
        </p:txBody>
      </p:sp>
      <p:pic>
        <p:nvPicPr>
          <p:cNvPr id="3" name="Picture 2" descr="A person posing for the camera&#10;&#10;Description automatically generated">
            <a:extLst>
              <a:ext uri="{FF2B5EF4-FFF2-40B4-BE49-F238E27FC236}">
                <a16:creationId xmlns:a16="http://schemas.microsoft.com/office/drawing/2014/main" id="{EDA09162-70BB-4433-87F4-CAE45A250B87}"/>
              </a:ext>
            </a:extLst>
          </p:cNvPr>
          <p:cNvPicPr>
            <a:picLocks noChangeAspect="1"/>
          </p:cNvPicPr>
          <p:nvPr/>
        </p:nvPicPr>
        <p:blipFill rotWithShape="1">
          <a:blip r:embed="rId13"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787337" y="939830"/>
            <a:ext cx="2713246" cy="3911896"/>
          </a:xfrm>
          <a:prstGeom prst="rect">
            <a:avLst/>
          </a:prstGeom>
        </p:spPr>
      </p:pic>
    </p:spTree>
    <p:extLst>
      <p:ext uri="{BB962C8B-B14F-4D97-AF65-F5344CB8AC3E}">
        <p14:creationId xmlns:p14="http://schemas.microsoft.com/office/powerpoint/2010/main" val="23896608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A5080885-C157-481B-870D-5C715A5021B4}"/>
              </a:ext>
            </a:extLst>
          </p:cNvPr>
          <p:cNvGrpSpPr/>
          <p:nvPr/>
        </p:nvGrpSpPr>
        <p:grpSpPr>
          <a:xfrm>
            <a:off x="-425147" y="915507"/>
            <a:ext cx="10202543" cy="5908494"/>
            <a:chOff x="-425147" y="915507"/>
            <a:chExt cx="10202543" cy="5908494"/>
          </a:xfrm>
        </p:grpSpPr>
        <p:pic>
          <p:nvPicPr>
            <p:cNvPr id="7" name="Graphic 6" descr="Shoe footprints">
              <a:extLst>
                <a:ext uri="{FF2B5EF4-FFF2-40B4-BE49-F238E27FC236}">
                  <a16:creationId xmlns:a16="http://schemas.microsoft.com/office/drawing/2014/main" id="{40B97068-08D7-43BC-8E6B-EFB5CA73C1EF}"/>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rot="954640">
              <a:off x="3966744" y="1013349"/>
              <a:ext cx="5810652" cy="5810652"/>
            </a:xfrm>
            <a:prstGeom prst="rect">
              <a:avLst/>
            </a:prstGeom>
          </p:spPr>
        </p:pic>
        <p:pic>
          <p:nvPicPr>
            <p:cNvPr id="8" name="Graphic 7" descr="Shoe footprints">
              <a:extLst>
                <a:ext uri="{FF2B5EF4-FFF2-40B4-BE49-F238E27FC236}">
                  <a16:creationId xmlns:a16="http://schemas.microsoft.com/office/drawing/2014/main" id="{6BF5E6EF-A3E1-402B-9303-B4D93D41EFD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rot="20468749">
              <a:off x="-425147" y="915507"/>
              <a:ext cx="5810652" cy="5810652"/>
            </a:xfrm>
            <a:prstGeom prst="rect">
              <a:avLst/>
            </a:prstGeom>
          </p:spPr>
        </p:pic>
      </p:grpSp>
      <p:sp>
        <p:nvSpPr>
          <p:cNvPr id="10" name="Arrow: Left-Right 9">
            <a:extLst>
              <a:ext uri="{FF2B5EF4-FFF2-40B4-BE49-F238E27FC236}">
                <a16:creationId xmlns:a16="http://schemas.microsoft.com/office/drawing/2014/main" id="{9F5025CA-95E2-43DF-AB7B-328EA2147378}"/>
              </a:ext>
            </a:extLst>
          </p:cNvPr>
          <p:cNvSpPr/>
          <p:nvPr/>
        </p:nvSpPr>
        <p:spPr>
          <a:xfrm>
            <a:off x="440105" y="6030448"/>
            <a:ext cx="8394419" cy="379352"/>
          </a:xfrm>
          <a:prstGeom prst="leftRightArrow">
            <a:avLst/>
          </a:prstGeom>
          <a:gradFill flip="none" rotWithShape="1">
            <a:gsLst>
              <a:gs pos="0">
                <a:schemeClr val="tx2"/>
              </a:gs>
              <a:gs pos="100000">
                <a:schemeClr val="accent2"/>
              </a:gs>
            </a:gsLst>
            <a:lin ang="10800000" scaled="1"/>
            <a:tileRect/>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2" name="Speech Bubble: Rectangle with Corners Rounded 11">
            <a:extLst>
              <a:ext uri="{FF2B5EF4-FFF2-40B4-BE49-F238E27FC236}">
                <a16:creationId xmlns:a16="http://schemas.microsoft.com/office/drawing/2014/main" id="{10E9257B-AC69-406D-BF6D-D6287B433DD7}"/>
              </a:ext>
            </a:extLst>
          </p:cNvPr>
          <p:cNvSpPr/>
          <p:nvPr/>
        </p:nvSpPr>
        <p:spPr>
          <a:xfrm>
            <a:off x="579600" y="4859123"/>
            <a:ext cx="1650392" cy="379353"/>
          </a:xfrm>
          <a:prstGeom prst="wedgeRoundRectCallout">
            <a:avLst>
              <a:gd name="adj1" fmla="val 11520"/>
              <a:gd name="adj2" fmla="val 89174"/>
              <a:gd name="adj3" fmla="val 16667"/>
            </a:avLst>
          </a:prstGeom>
          <a:solidFill>
            <a:schemeClr val="accent1"/>
          </a:solidFill>
          <a:ln w="28575">
            <a:solidFill>
              <a:schemeClr val="accent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latin typeface="Century Gothic" panose="020B0502020202020204" pitchFamily="34" charset="0"/>
                <a:ea typeface="Lato" panose="020F0502020204030203" pitchFamily="34" charset="0"/>
                <a:cs typeface="Lato" panose="020F0502020204030203" pitchFamily="34" charset="0"/>
              </a:rPr>
              <a:t>I disagree!</a:t>
            </a:r>
            <a:endParaRPr lang="en-GB" sz="1600" dirty="0">
              <a:solidFill>
                <a:schemeClr val="tx1"/>
              </a:solidFill>
              <a:latin typeface="Century Gothic" panose="020B0502020202020204" pitchFamily="34" charset="0"/>
              <a:ea typeface="Lato" panose="020F0502020204030203" pitchFamily="34" charset="0"/>
              <a:cs typeface="Lato" panose="020F0502020204030203" pitchFamily="34" charset="0"/>
            </a:endParaRPr>
          </a:p>
        </p:txBody>
      </p:sp>
      <p:pic>
        <p:nvPicPr>
          <p:cNvPr id="14" name="Graphic 13" descr="Shoe footprints">
            <a:extLst>
              <a:ext uri="{FF2B5EF4-FFF2-40B4-BE49-F238E27FC236}">
                <a16:creationId xmlns:a16="http://schemas.microsoft.com/office/drawing/2014/main" id="{3C09B9A0-A183-4392-9319-39BFFF68C002}"/>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rot="20329824">
            <a:off x="729667" y="5244901"/>
            <a:ext cx="914400" cy="914400"/>
          </a:xfrm>
          <a:prstGeom prst="rect">
            <a:avLst/>
          </a:prstGeom>
        </p:spPr>
      </p:pic>
      <p:pic>
        <p:nvPicPr>
          <p:cNvPr id="16" name="Graphic 15" descr="Shoe footprints">
            <a:extLst>
              <a:ext uri="{FF2B5EF4-FFF2-40B4-BE49-F238E27FC236}">
                <a16:creationId xmlns:a16="http://schemas.microsoft.com/office/drawing/2014/main" id="{2E3A17F7-8C8D-4282-A8D8-F52AC42E3FC7}"/>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rot="1270176" flipH="1">
            <a:off x="7746442" y="5244901"/>
            <a:ext cx="914400" cy="914400"/>
          </a:xfrm>
          <a:prstGeom prst="rect">
            <a:avLst/>
          </a:prstGeom>
        </p:spPr>
      </p:pic>
      <p:sp>
        <p:nvSpPr>
          <p:cNvPr id="18" name="Speech Bubble: Rectangle with Corners Rounded 17">
            <a:extLst>
              <a:ext uri="{FF2B5EF4-FFF2-40B4-BE49-F238E27FC236}">
                <a16:creationId xmlns:a16="http://schemas.microsoft.com/office/drawing/2014/main" id="{CF36A99E-4254-4120-B2A7-A6FEEBDB9F6D}"/>
              </a:ext>
            </a:extLst>
          </p:cNvPr>
          <p:cNvSpPr/>
          <p:nvPr/>
        </p:nvSpPr>
        <p:spPr>
          <a:xfrm>
            <a:off x="6988152" y="4859123"/>
            <a:ext cx="1650392" cy="379353"/>
          </a:xfrm>
          <a:prstGeom prst="wedgeRoundRectCallout">
            <a:avLst>
              <a:gd name="adj1" fmla="val -4150"/>
              <a:gd name="adj2" fmla="val 89174"/>
              <a:gd name="adj3" fmla="val 16667"/>
            </a:avLst>
          </a:prstGeom>
          <a:solidFill>
            <a:schemeClr val="bg2"/>
          </a:solidFill>
          <a:ln w="28575">
            <a:solidFill>
              <a:schemeClr val="tx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latin typeface="Century Gothic" panose="020B0502020202020204" pitchFamily="34" charset="0"/>
                <a:ea typeface="Lato" panose="020F0502020204030203" pitchFamily="34" charset="0"/>
                <a:cs typeface="Lato" panose="020F0502020204030203" pitchFamily="34" charset="0"/>
              </a:rPr>
              <a:t>I agree!</a:t>
            </a:r>
            <a:endParaRPr lang="en-GB" sz="1600" dirty="0">
              <a:solidFill>
                <a:schemeClr val="tx1"/>
              </a:solidFill>
              <a:latin typeface="Century Gothic" panose="020B0502020202020204" pitchFamily="34" charset="0"/>
              <a:ea typeface="Lato" panose="020F0502020204030203" pitchFamily="34" charset="0"/>
              <a:cs typeface="Lato" panose="020F0502020204030203" pitchFamily="34" charset="0"/>
            </a:endParaRPr>
          </a:p>
        </p:txBody>
      </p:sp>
      <p:sp>
        <p:nvSpPr>
          <p:cNvPr id="20" name="Rectangle: Rounded Corners 7">
            <a:extLst>
              <a:ext uri="{FF2B5EF4-FFF2-40B4-BE49-F238E27FC236}">
                <a16:creationId xmlns:a16="http://schemas.microsoft.com/office/drawing/2014/main" id="{020E3B29-7E9D-4DC0-8E19-616201EFC7AB}"/>
              </a:ext>
            </a:extLst>
          </p:cNvPr>
          <p:cNvSpPr/>
          <p:nvPr/>
        </p:nvSpPr>
        <p:spPr>
          <a:xfrm>
            <a:off x="3118939" y="5238476"/>
            <a:ext cx="2906122" cy="571500"/>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latin typeface="Century Gothic" panose="020B0502020202020204" pitchFamily="34" charset="0"/>
                <a:ea typeface="Lato" panose="020F0502020204030203" pitchFamily="34" charset="0"/>
                <a:cs typeface="Lato" panose="020F0502020204030203" pitchFamily="34" charset="0"/>
              </a:rPr>
              <a:t>Do you agree or disagree?</a:t>
            </a:r>
          </a:p>
        </p:txBody>
      </p:sp>
      <p:sp>
        <p:nvSpPr>
          <p:cNvPr id="22" name="Shape 114">
            <a:extLst>
              <a:ext uri="{FF2B5EF4-FFF2-40B4-BE49-F238E27FC236}">
                <a16:creationId xmlns:a16="http://schemas.microsoft.com/office/drawing/2014/main" id="{2BBEFFC9-AD0E-4F04-A390-9E9AA3BA7BB1}"/>
              </a:ext>
            </a:extLst>
          </p:cNvPr>
          <p:cNvSpPr/>
          <p:nvPr/>
        </p:nvSpPr>
        <p:spPr>
          <a:xfrm>
            <a:off x="796573" y="22069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Agree or disagree?</a:t>
            </a:r>
          </a:p>
        </p:txBody>
      </p:sp>
      <p:sp>
        <p:nvSpPr>
          <p:cNvPr id="24" name="Pentagon 20">
            <a:extLst>
              <a:ext uri="{FF2B5EF4-FFF2-40B4-BE49-F238E27FC236}">
                <a16:creationId xmlns:a16="http://schemas.microsoft.com/office/drawing/2014/main" id="{692B3308-7F06-4A54-AC5B-8B96F3FB1A7D}"/>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26" name="Graphic 15" descr="Chat">
            <a:extLst>
              <a:ext uri="{FF2B5EF4-FFF2-40B4-BE49-F238E27FC236}">
                <a16:creationId xmlns:a16="http://schemas.microsoft.com/office/drawing/2014/main" id="{CE6641EF-FA5D-45F2-B17E-257DFF766125}"/>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0" y="203254"/>
            <a:ext cx="579600" cy="579600"/>
          </a:xfrm>
          <a:prstGeom prst="rect">
            <a:avLst/>
          </a:prstGeom>
        </p:spPr>
      </p:pic>
      <p:sp>
        <p:nvSpPr>
          <p:cNvPr id="28" name="Speech Bubble: Rectangle with Corners Rounded 27">
            <a:extLst>
              <a:ext uri="{FF2B5EF4-FFF2-40B4-BE49-F238E27FC236}">
                <a16:creationId xmlns:a16="http://schemas.microsoft.com/office/drawing/2014/main" id="{4752E38F-B94F-4774-BECA-C3593E977C2A}"/>
              </a:ext>
            </a:extLst>
          </p:cNvPr>
          <p:cNvSpPr/>
          <p:nvPr/>
        </p:nvSpPr>
        <p:spPr>
          <a:xfrm>
            <a:off x="577961" y="2145450"/>
            <a:ext cx="3804435" cy="1735625"/>
          </a:xfrm>
          <a:prstGeom prst="wedgeRoundRectCallout">
            <a:avLst>
              <a:gd name="adj1" fmla="val 65967"/>
              <a:gd name="adj2" fmla="val -17466"/>
              <a:gd name="adj3" fmla="val 16667"/>
            </a:avLst>
          </a:prstGeom>
          <a:solidFill>
            <a:schemeClr val="bg2"/>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dirty="0"/>
              <a:t>Cancelling people is fine, but </a:t>
            </a:r>
            <a:r>
              <a:rPr lang="en-GB" sz="1600" b="1" dirty="0"/>
              <a:t>telling everyone else that they have to cancel someone just because you have isn’t ok. </a:t>
            </a:r>
            <a:r>
              <a:rPr lang="en-GB" sz="1600" dirty="0"/>
              <a:t>Everyone should make their own decision.</a:t>
            </a:r>
          </a:p>
        </p:txBody>
      </p:sp>
      <p:pic>
        <p:nvPicPr>
          <p:cNvPr id="3" name="Picture 2" descr="A picture containing person, indoor, clothing, young&#10;&#10;Description automatically generated">
            <a:extLst>
              <a:ext uri="{FF2B5EF4-FFF2-40B4-BE49-F238E27FC236}">
                <a16:creationId xmlns:a16="http://schemas.microsoft.com/office/drawing/2014/main" id="{BC208C92-1975-4C11-B41D-8FE360A4149D}"/>
              </a:ext>
            </a:extLst>
          </p:cNvPr>
          <p:cNvPicPr>
            <a:picLocks noChangeAspect="1"/>
          </p:cNvPicPr>
          <p:nvPr/>
        </p:nvPicPr>
        <p:blipFill rotWithShape="1">
          <a:blip r:embed="rId13"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4715004" y="1551277"/>
            <a:ext cx="3560906" cy="3307845"/>
          </a:xfrm>
          <a:prstGeom prst="rect">
            <a:avLst/>
          </a:prstGeom>
        </p:spPr>
      </p:pic>
    </p:spTree>
    <p:extLst>
      <p:ext uri="{BB962C8B-B14F-4D97-AF65-F5344CB8AC3E}">
        <p14:creationId xmlns:p14="http://schemas.microsoft.com/office/powerpoint/2010/main" val="20641938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A5080885-C157-481B-870D-5C715A5021B4}"/>
              </a:ext>
            </a:extLst>
          </p:cNvPr>
          <p:cNvGrpSpPr/>
          <p:nvPr/>
        </p:nvGrpSpPr>
        <p:grpSpPr>
          <a:xfrm>
            <a:off x="-425147" y="915507"/>
            <a:ext cx="10202543" cy="5908494"/>
            <a:chOff x="-425147" y="915507"/>
            <a:chExt cx="10202543" cy="5908494"/>
          </a:xfrm>
        </p:grpSpPr>
        <p:pic>
          <p:nvPicPr>
            <p:cNvPr id="7" name="Graphic 6" descr="Shoe footprints">
              <a:extLst>
                <a:ext uri="{FF2B5EF4-FFF2-40B4-BE49-F238E27FC236}">
                  <a16:creationId xmlns:a16="http://schemas.microsoft.com/office/drawing/2014/main" id="{40B97068-08D7-43BC-8E6B-EFB5CA73C1EF}"/>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rot="954640">
              <a:off x="3966744" y="1013349"/>
              <a:ext cx="5810652" cy="5810652"/>
            </a:xfrm>
            <a:prstGeom prst="rect">
              <a:avLst/>
            </a:prstGeom>
          </p:spPr>
        </p:pic>
        <p:pic>
          <p:nvPicPr>
            <p:cNvPr id="8" name="Graphic 7" descr="Shoe footprints">
              <a:extLst>
                <a:ext uri="{FF2B5EF4-FFF2-40B4-BE49-F238E27FC236}">
                  <a16:creationId xmlns:a16="http://schemas.microsoft.com/office/drawing/2014/main" id="{6BF5E6EF-A3E1-402B-9303-B4D93D41EFD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rot="20468749">
              <a:off x="-425147" y="915507"/>
              <a:ext cx="5810652" cy="5810652"/>
            </a:xfrm>
            <a:prstGeom prst="rect">
              <a:avLst/>
            </a:prstGeom>
          </p:spPr>
        </p:pic>
      </p:grpSp>
      <p:sp>
        <p:nvSpPr>
          <p:cNvPr id="10" name="Arrow: Left-Right 9">
            <a:extLst>
              <a:ext uri="{FF2B5EF4-FFF2-40B4-BE49-F238E27FC236}">
                <a16:creationId xmlns:a16="http://schemas.microsoft.com/office/drawing/2014/main" id="{9F5025CA-95E2-43DF-AB7B-328EA2147378}"/>
              </a:ext>
            </a:extLst>
          </p:cNvPr>
          <p:cNvSpPr/>
          <p:nvPr/>
        </p:nvSpPr>
        <p:spPr>
          <a:xfrm>
            <a:off x="440105" y="6030448"/>
            <a:ext cx="8394419" cy="379352"/>
          </a:xfrm>
          <a:prstGeom prst="leftRightArrow">
            <a:avLst/>
          </a:prstGeom>
          <a:gradFill flip="none" rotWithShape="1">
            <a:gsLst>
              <a:gs pos="0">
                <a:schemeClr val="tx2"/>
              </a:gs>
              <a:gs pos="100000">
                <a:schemeClr val="accent2"/>
              </a:gs>
            </a:gsLst>
            <a:lin ang="10800000" scaled="1"/>
            <a:tileRect/>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2" name="Speech Bubble: Rectangle with Corners Rounded 11">
            <a:extLst>
              <a:ext uri="{FF2B5EF4-FFF2-40B4-BE49-F238E27FC236}">
                <a16:creationId xmlns:a16="http://schemas.microsoft.com/office/drawing/2014/main" id="{10E9257B-AC69-406D-BF6D-D6287B433DD7}"/>
              </a:ext>
            </a:extLst>
          </p:cNvPr>
          <p:cNvSpPr/>
          <p:nvPr/>
        </p:nvSpPr>
        <p:spPr>
          <a:xfrm>
            <a:off x="579600" y="4859123"/>
            <a:ext cx="1650392" cy="379353"/>
          </a:xfrm>
          <a:prstGeom prst="wedgeRoundRectCallout">
            <a:avLst>
              <a:gd name="adj1" fmla="val 11520"/>
              <a:gd name="adj2" fmla="val 89174"/>
              <a:gd name="adj3" fmla="val 16667"/>
            </a:avLst>
          </a:prstGeom>
          <a:solidFill>
            <a:schemeClr val="accent1"/>
          </a:solidFill>
          <a:ln w="28575">
            <a:solidFill>
              <a:schemeClr val="accent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latin typeface="Century Gothic" panose="020B0502020202020204" pitchFamily="34" charset="0"/>
                <a:ea typeface="Lato" panose="020F0502020204030203" pitchFamily="34" charset="0"/>
                <a:cs typeface="Lato" panose="020F0502020204030203" pitchFamily="34" charset="0"/>
              </a:rPr>
              <a:t>I disagree!</a:t>
            </a:r>
            <a:endParaRPr lang="en-GB" sz="1600" dirty="0">
              <a:solidFill>
                <a:schemeClr val="tx1"/>
              </a:solidFill>
              <a:latin typeface="Century Gothic" panose="020B0502020202020204" pitchFamily="34" charset="0"/>
              <a:ea typeface="Lato" panose="020F0502020204030203" pitchFamily="34" charset="0"/>
              <a:cs typeface="Lato" panose="020F0502020204030203" pitchFamily="34" charset="0"/>
            </a:endParaRPr>
          </a:p>
        </p:txBody>
      </p:sp>
      <p:pic>
        <p:nvPicPr>
          <p:cNvPr id="14" name="Graphic 13" descr="Shoe footprints">
            <a:extLst>
              <a:ext uri="{FF2B5EF4-FFF2-40B4-BE49-F238E27FC236}">
                <a16:creationId xmlns:a16="http://schemas.microsoft.com/office/drawing/2014/main" id="{3C09B9A0-A183-4392-9319-39BFFF68C002}"/>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rot="20329824">
            <a:off x="729667" y="5244901"/>
            <a:ext cx="914400" cy="914400"/>
          </a:xfrm>
          <a:prstGeom prst="rect">
            <a:avLst/>
          </a:prstGeom>
        </p:spPr>
      </p:pic>
      <p:pic>
        <p:nvPicPr>
          <p:cNvPr id="16" name="Graphic 15" descr="Shoe footprints">
            <a:extLst>
              <a:ext uri="{FF2B5EF4-FFF2-40B4-BE49-F238E27FC236}">
                <a16:creationId xmlns:a16="http://schemas.microsoft.com/office/drawing/2014/main" id="{2E3A17F7-8C8D-4282-A8D8-F52AC42E3FC7}"/>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rot="1270176" flipH="1">
            <a:off x="7746442" y="5244901"/>
            <a:ext cx="914400" cy="914400"/>
          </a:xfrm>
          <a:prstGeom prst="rect">
            <a:avLst/>
          </a:prstGeom>
        </p:spPr>
      </p:pic>
      <p:sp>
        <p:nvSpPr>
          <p:cNvPr id="18" name="Speech Bubble: Rectangle with Corners Rounded 17">
            <a:extLst>
              <a:ext uri="{FF2B5EF4-FFF2-40B4-BE49-F238E27FC236}">
                <a16:creationId xmlns:a16="http://schemas.microsoft.com/office/drawing/2014/main" id="{CF36A99E-4254-4120-B2A7-A6FEEBDB9F6D}"/>
              </a:ext>
            </a:extLst>
          </p:cNvPr>
          <p:cNvSpPr/>
          <p:nvPr/>
        </p:nvSpPr>
        <p:spPr>
          <a:xfrm>
            <a:off x="6988152" y="4859123"/>
            <a:ext cx="1650392" cy="379353"/>
          </a:xfrm>
          <a:prstGeom prst="wedgeRoundRectCallout">
            <a:avLst>
              <a:gd name="adj1" fmla="val -4150"/>
              <a:gd name="adj2" fmla="val 89174"/>
              <a:gd name="adj3" fmla="val 16667"/>
            </a:avLst>
          </a:prstGeom>
          <a:solidFill>
            <a:schemeClr val="bg2"/>
          </a:solidFill>
          <a:ln w="28575">
            <a:solidFill>
              <a:schemeClr val="tx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latin typeface="Century Gothic" panose="020B0502020202020204" pitchFamily="34" charset="0"/>
                <a:ea typeface="Lato" panose="020F0502020204030203" pitchFamily="34" charset="0"/>
                <a:cs typeface="Lato" panose="020F0502020204030203" pitchFamily="34" charset="0"/>
              </a:rPr>
              <a:t>I agree!</a:t>
            </a:r>
            <a:endParaRPr lang="en-GB" sz="1600" dirty="0">
              <a:solidFill>
                <a:schemeClr val="tx1"/>
              </a:solidFill>
              <a:latin typeface="Century Gothic" panose="020B0502020202020204" pitchFamily="34" charset="0"/>
              <a:ea typeface="Lato" panose="020F0502020204030203" pitchFamily="34" charset="0"/>
              <a:cs typeface="Lato" panose="020F0502020204030203" pitchFamily="34" charset="0"/>
            </a:endParaRPr>
          </a:p>
        </p:txBody>
      </p:sp>
      <p:sp>
        <p:nvSpPr>
          <p:cNvPr id="20" name="Rectangle: Rounded Corners 7">
            <a:extLst>
              <a:ext uri="{FF2B5EF4-FFF2-40B4-BE49-F238E27FC236}">
                <a16:creationId xmlns:a16="http://schemas.microsoft.com/office/drawing/2014/main" id="{020E3B29-7E9D-4DC0-8E19-616201EFC7AB}"/>
              </a:ext>
            </a:extLst>
          </p:cNvPr>
          <p:cNvSpPr/>
          <p:nvPr/>
        </p:nvSpPr>
        <p:spPr>
          <a:xfrm>
            <a:off x="3118939" y="5238476"/>
            <a:ext cx="2906122" cy="571500"/>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latin typeface="Century Gothic" panose="020B0502020202020204" pitchFamily="34" charset="0"/>
                <a:ea typeface="Lato" panose="020F0502020204030203" pitchFamily="34" charset="0"/>
                <a:cs typeface="Lato" panose="020F0502020204030203" pitchFamily="34" charset="0"/>
              </a:rPr>
              <a:t>Do you agree or disagree?</a:t>
            </a:r>
          </a:p>
        </p:txBody>
      </p:sp>
      <p:sp>
        <p:nvSpPr>
          <p:cNvPr id="22" name="Shape 114">
            <a:extLst>
              <a:ext uri="{FF2B5EF4-FFF2-40B4-BE49-F238E27FC236}">
                <a16:creationId xmlns:a16="http://schemas.microsoft.com/office/drawing/2014/main" id="{2BBEFFC9-AD0E-4F04-A390-9E9AA3BA7BB1}"/>
              </a:ext>
            </a:extLst>
          </p:cNvPr>
          <p:cNvSpPr/>
          <p:nvPr/>
        </p:nvSpPr>
        <p:spPr>
          <a:xfrm>
            <a:off x="796573" y="22069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Agree or disagree?</a:t>
            </a:r>
          </a:p>
        </p:txBody>
      </p:sp>
      <p:sp>
        <p:nvSpPr>
          <p:cNvPr id="24" name="Pentagon 20">
            <a:extLst>
              <a:ext uri="{FF2B5EF4-FFF2-40B4-BE49-F238E27FC236}">
                <a16:creationId xmlns:a16="http://schemas.microsoft.com/office/drawing/2014/main" id="{692B3308-7F06-4A54-AC5B-8B96F3FB1A7D}"/>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26" name="Graphic 15" descr="Chat">
            <a:extLst>
              <a:ext uri="{FF2B5EF4-FFF2-40B4-BE49-F238E27FC236}">
                <a16:creationId xmlns:a16="http://schemas.microsoft.com/office/drawing/2014/main" id="{CE6641EF-FA5D-45F2-B17E-257DFF766125}"/>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0" y="203254"/>
            <a:ext cx="579600" cy="579600"/>
          </a:xfrm>
          <a:prstGeom prst="rect">
            <a:avLst/>
          </a:prstGeom>
        </p:spPr>
      </p:pic>
      <p:sp>
        <p:nvSpPr>
          <p:cNvPr id="28" name="Speech Bubble: Rectangle with Corners Rounded 27">
            <a:extLst>
              <a:ext uri="{FF2B5EF4-FFF2-40B4-BE49-F238E27FC236}">
                <a16:creationId xmlns:a16="http://schemas.microsoft.com/office/drawing/2014/main" id="{4752E38F-B94F-4774-BECA-C3593E977C2A}"/>
              </a:ext>
            </a:extLst>
          </p:cNvPr>
          <p:cNvSpPr/>
          <p:nvPr/>
        </p:nvSpPr>
        <p:spPr>
          <a:xfrm>
            <a:off x="4834109" y="2170201"/>
            <a:ext cx="3804435" cy="1735625"/>
          </a:xfrm>
          <a:prstGeom prst="wedgeRoundRectCallout">
            <a:avLst>
              <a:gd name="adj1" fmla="val -74116"/>
              <a:gd name="adj2" fmla="val -27577"/>
              <a:gd name="adj3" fmla="val 16667"/>
            </a:avLst>
          </a:prstGeom>
          <a:solidFill>
            <a:schemeClr val="bg2"/>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dirty="0"/>
              <a:t>Cancel culture </a:t>
            </a:r>
            <a:r>
              <a:rPr lang="en-GB" sz="1600" b="1" dirty="0"/>
              <a:t>shows everyone that we’re not going to stand for homophobic, racist or any other kind of abusive language</a:t>
            </a:r>
            <a:r>
              <a:rPr lang="en-GB" sz="1600" dirty="0"/>
              <a:t>. It’s the best way to make people listen.</a:t>
            </a:r>
          </a:p>
        </p:txBody>
      </p:sp>
      <p:pic>
        <p:nvPicPr>
          <p:cNvPr id="3" name="Picture 2" descr="A person smiling for the camera&#10;&#10;Description automatically generated">
            <a:extLst>
              <a:ext uri="{FF2B5EF4-FFF2-40B4-BE49-F238E27FC236}">
                <a16:creationId xmlns:a16="http://schemas.microsoft.com/office/drawing/2014/main" id="{D206AEA5-12D4-471A-B657-19481C7CA700}"/>
              </a:ext>
            </a:extLst>
          </p:cNvPr>
          <p:cNvPicPr>
            <a:picLocks noChangeAspect="1"/>
          </p:cNvPicPr>
          <p:nvPr/>
        </p:nvPicPr>
        <p:blipFill rotWithShape="1">
          <a:blip r:embed="rId13" cstate="print">
            <a:clrChange>
              <a:clrFrom>
                <a:srgbClr val="FEFCFD"/>
              </a:clrFrom>
              <a:clrTo>
                <a:srgbClr val="FEFCFD">
                  <a:alpha val="0"/>
                </a:srgbClr>
              </a:clrTo>
            </a:clrChange>
            <a:extLst>
              <a:ext uri="{28A0092B-C50C-407E-A947-70E740481C1C}">
                <a14:useLocalDpi xmlns:a14="http://schemas.microsoft.com/office/drawing/2010/main"/>
              </a:ext>
            </a:extLst>
          </a:blip>
          <a:srcRect/>
          <a:stretch/>
        </p:blipFill>
        <p:spPr>
          <a:xfrm>
            <a:off x="112322" y="1250363"/>
            <a:ext cx="4145069" cy="3608759"/>
          </a:xfrm>
          <a:prstGeom prst="rect">
            <a:avLst/>
          </a:prstGeom>
        </p:spPr>
      </p:pic>
    </p:spTree>
    <p:extLst>
      <p:ext uri="{BB962C8B-B14F-4D97-AF65-F5344CB8AC3E}">
        <p14:creationId xmlns:p14="http://schemas.microsoft.com/office/powerpoint/2010/main" val="859685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A5080885-C157-481B-870D-5C715A5021B4}"/>
              </a:ext>
            </a:extLst>
          </p:cNvPr>
          <p:cNvGrpSpPr/>
          <p:nvPr/>
        </p:nvGrpSpPr>
        <p:grpSpPr>
          <a:xfrm>
            <a:off x="-425147" y="915507"/>
            <a:ext cx="10202543" cy="5908494"/>
            <a:chOff x="-425147" y="915507"/>
            <a:chExt cx="10202543" cy="5908494"/>
          </a:xfrm>
        </p:grpSpPr>
        <p:pic>
          <p:nvPicPr>
            <p:cNvPr id="7" name="Graphic 6" descr="Shoe footprints">
              <a:extLst>
                <a:ext uri="{FF2B5EF4-FFF2-40B4-BE49-F238E27FC236}">
                  <a16:creationId xmlns:a16="http://schemas.microsoft.com/office/drawing/2014/main" id="{40B97068-08D7-43BC-8E6B-EFB5CA73C1EF}"/>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rot="954640">
              <a:off x="3966744" y="1013349"/>
              <a:ext cx="5810652" cy="5810652"/>
            </a:xfrm>
            <a:prstGeom prst="rect">
              <a:avLst/>
            </a:prstGeom>
          </p:spPr>
        </p:pic>
        <p:pic>
          <p:nvPicPr>
            <p:cNvPr id="8" name="Graphic 7" descr="Shoe footprints">
              <a:extLst>
                <a:ext uri="{FF2B5EF4-FFF2-40B4-BE49-F238E27FC236}">
                  <a16:creationId xmlns:a16="http://schemas.microsoft.com/office/drawing/2014/main" id="{6BF5E6EF-A3E1-402B-9303-B4D93D41EFD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rot="20468749">
              <a:off x="-425147" y="915507"/>
              <a:ext cx="5810652" cy="5810652"/>
            </a:xfrm>
            <a:prstGeom prst="rect">
              <a:avLst/>
            </a:prstGeom>
          </p:spPr>
        </p:pic>
      </p:grpSp>
      <p:sp>
        <p:nvSpPr>
          <p:cNvPr id="10" name="Arrow: Left-Right 9">
            <a:extLst>
              <a:ext uri="{FF2B5EF4-FFF2-40B4-BE49-F238E27FC236}">
                <a16:creationId xmlns:a16="http://schemas.microsoft.com/office/drawing/2014/main" id="{9F5025CA-95E2-43DF-AB7B-328EA2147378}"/>
              </a:ext>
            </a:extLst>
          </p:cNvPr>
          <p:cNvSpPr/>
          <p:nvPr/>
        </p:nvSpPr>
        <p:spPr>
          <a:xfrm>
            <a:off x="440105" y="6030448"/>
            <a:ext cx="8394419" cy="379352"/>
          </a:xfrm>
          <a:prstGeom prst="leftRightArrow">
            <a:avLst/>
          </a:prstGeom>
          <a:gradFill flip="none" rotWithShape="1">
            <a:gsLst>
              <a:gs pos="0">
                <a:schemeClr val="tx2"/>
              </a:gs>
              <a:gs pos="100000">
                <a:schemeClr val="accent2"/>
              </a:gs>
            </a:gsLst>
            <a:lin ang="10800000" scaled="1"/>
            <a:tileRect/>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2" name="Speech Bubble: Rectangle with Corners Rounded 11">
            <a:extLst>
              <a:ext uri="{FF2B5EF4-FFF2-40B4-BE49-F238E27FC236}">
                <a16:creationId xmlns:a16="http://schemas.microsoft.com/office/drawing/2014/main" id="{10E9257B-AC69-406D-BF6D-D6287B433DD7}"/>
              </a:ext>
            </a:extLst>
          </p:cNvPr>
          <p:cNvSpPr/>
          <p:nvPr/>
        </p:nvSpPr>
        <p:spPr>
          <a:xfrm>
            <a:off x="579600" y="4859123"/>
            <a:ext cx="1650392" cy="379353"/>
          </a:xfrm>
          <a:prstGeom prst="wedgeRoundRectCallout">
            <a:avLst>
              <a:gd name="adj1" fmla="val 11520"/>
              <a:gd name="adj2" fmla="val 89174"/>
              <a:gd name="adj3" fmla="val 16667"/>
            </a:avLst>
          </a:prstGeom>
          <a:solidFill>
            <a:schemeClr val="accent1"/>
          </a:solidFill>
          <a:ln w="28575">
            <a:solidFill>
              <a:schemeClr val="accent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latin typeface="Century Gothic" panose="020B0502020202020204" pitchFamily="34" charset="0"/>
                <a:ea typeface="Lato" panose="020F0502020204030203" pitchFamily="34" charset="0"/>
                <a:cs typeface="Lato" panose="020F0502020204030203" pitchFamily="34" charset="0"/>
              </a:rPr>
              <a:t>I disagree!</a:t>
            </a:r>
            <a:endParaRPr lang="en-GB" sz="1600" dirty="0">
              <a:solidFill>
                <a:schemeClr val="tx1"/>
              </a:solidFill>
              <a:latin typeface="Century Gothic" panose="020B0502020202020204" pitchFamily="34" charset="0"/>
              <a:ea typeface="Lato" panose="020F0502020204030203" pitchFamily="34" charset="0"/>
              <a:cs typeface="Lato" panose="020F0502020204030203" pitchFamily="34" charset="0"/>
            </a:endParaRPr>
          </a:p>
        </p:txBody>
      </p:sp>
      <p:pic>
        <p:nvPicPr>
          <p:cNvPr id="14" name="Graphic 13" descr="Shoe footprints">
            <a:extLst>
              <a:ext uri="{FF2B5EF4-FFF2-40B4-BE49-F238E27FC236}">
                <a16:creationId xmlns:a16="http://schemas.microsoft.com/office/drawing/2014/main" id="{3C09B9A0-A183-4392-9319-39BFFF68C002}"/>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rot="20329824">
            <a:off x="729667" y="5244901"/>
            <a:ext cx="914400" cy="914400"/>
          </a:xfrm>
          <a:prstGeom prst="rect">
            <a:avLst/>
          </a:prstGeom>
        </p:spPr>
      </p:pic>
      <p:pic>
        <p:nvPicPr>
          <p:cNvPr id="16" name="Graphic 15" descr="Shoe footprints">
            <a:extLst>
              <a:ext uri="{FF2B5EF4-FFF2-40B4-BE49-F238E27FC236}">
                <a16:creationId xmlns:a16="http://schemas.microsoft.com/office/drawing/2014/main" id="{2E3A17F7-8C8D-4282-A8D8-F52AC42E3FC7}"/>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rot="1270176" flipH="1">
            <a:off x="7746442" y="5244901"/>
            <a:ext cx="914400" cy="914400"/>
          </a:xfrm>
          <a:prstGeom prst="rect">
            <a:avLst/>
          </a:prstGeom>
        </p:spPr>
      </p:pic>
      <p:sp>
        <p:nvSpPr>
          <p:cNvPr id="20" name="Rectangle: Rounded Corners 7">
            <a:extLst>
              <a:ext uri="{FF2B5EF4-FFF2-40B4-BE49-F238E27FC236}">
                <a16:creationId xmlns:a16="http://schemas.microsoft.com/office/drawing/2014/main" id="{020E3B29-7E9D-4DC0-8E19-616201EFC7AB}"/>
              </a:ext>
            </a:extLst>
          </p:cNvPr>
          <p:cNvSpPr/>
          <p:nvPr/>
        </p:nvSpPr>
        <p:spPr>
          <a:xfrm>
            <a:off x="3118939" y="5238476"/>
            <a:ext cx="2906122" cy="571500"/>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latin typeface="Century Gothic" panose="020B0502020202020204" pitchFamily="34" charset="0"/>
                <a:ea typeface="Lato" panose="020F0502020204030203" pitchFamily="34" charset="0"/>
                <a:cs typeface="Lato" panose="020F0502020204030203" pitchFamily="34" charset="0"/>
              </a:rPr>
              <a:t>Do you agree or disagree?</a:t>
            </a:r>
          </a:p>
        </p:txBody>
      </p:sp>
      <p:sp>
        <p:nvSpPr>
          <p:cNvPr id="22" name="Shape 114">
            <a:extLst>
              <a:ext uri="{FF2B5EF4-FFF2-40B4-BE49-F238E27FC236}">
                <a16:creationId xmlns:a16="http://schemas.microsoft.com/office/drawing/2014/main" id="{2BBEFFC9-AD0E-4F04-A390-9E9AA3BA7BB1}"/>
              </a:ext>
            </a:extLst>
          </p:cNvPr>
          <p:cNvSpPr/>
          <p:nvPr/>
        </p:nvSpPr>
        <p:spPr>
          <a:xfrm>
            <a:off x="796573" y="22069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Agree or disagree?</a:t>
            </a:r>
          </a:p>
        </p:txBody>
      </p:sp>
      <p:sp>
        <p:nvSpPr>
          <p:cNvPr id="24" name="Pentagon 20">
            <a:extLst>
              <a:ext uri="{FF2B5EF4-FFF2-40B4-BE49-F238E27FC236}">
                <a16:creationId xmlns:a16="http://schemas.microsoft.com/office/drawing/2014/main" id="{692B3308-7F06-4A54-AC5B-8B96F3FB1A7D}"/>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26" name="Graphic 15" descr="Chat">
            <a:extLst>
              <a:ext uri="{FF2B5EF4-FFF2-40B4-BE49-F238E27FC236}">
                <a16:creationId xmlns:a16="http://schemas.microsoft.com/office/drawing/2014/main" id="{CE6641EF-FA5D-45F2-B17E-257DFF766125}"/>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0" y="203254"/>
            <a:ext cx="579600" cy="579600"/>
          </a:xfrm>
          <a:prstGeom prst="rect">
            <a:avLst/>
          </a:prstGeom>
        </p:spPr>
      </p:pic>
      <p:sp>
        <p:nvSpPr>
          <p:cNvPr id="28" name="Speech Bubble: Rectangle with Corners Rounded 27">
            <a:extLst>
              <a:ext uri="{FF2B5EF4-FFF2-40B4-BE49-F238E27FC236}">
                <a16:creationId xmlns:a16="http://schemas.microsoft.com/office/drawing/2014/main" id="{4752E38F-B94F-4774-BECA-C3593E977C2A}"/>
              </a:ext>
            </a:extLst>
          </p:cNvPr>
          <p:cNvSpPr/>
          <p:nvPr/>
        </p:nvSpPr>
        <p:spPr>
          <a:xfrm>
            <a:off x="577961" y="2145450"/>
            <a:ext cx="3804435" cy="1735625"/>
          </a:xfrm>
          <a:prstGeom prst="wedgeRoundRectCallout">
            <a:avLst>
              <a:gd name="adj1" fmla="val 65967"/>
              <a:gd name="adj2" fmla="val -17466"/>
              <a:gd name="adj3" fmla="val 16667"/>
            </a:avLst>
          </a:prstGeom>
          <a:solidFill>
            <a:schemeClr val="bg2"/>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dirty="0"/>
              <a:t>Cancel culture needs to be cancelled. </a:t>
            </a:r>
            <a:r>
              <a:rPr lang="en-GB" sz="1600" b="1" dirty="0"/>
              <a:t>We need a culture where, when you make mistakes, people understand and teach you to be better.</a:t>
            </a:r>
          </a:p>
        </p:txBody>
      </p:sp>
      <p:pic>
        <p:nvPicPr>
          <p:cNvPr id="3" name="Picture 2" descr="A person posing for the camera&#10;&#10;Description automatically generated">
            <a:extLst>
              <a:ext uri="{FF2B5EF4-FFF2-40B4-BE49-F238E27FC236}">
                <a16:creationId xmlns:a16="http://schemas.microsoft.com/office/drawing/2014/main" id="{5665B2AE-1F50-4FE2-B817-421CC7035B06}"/>
              </a:ext>
            </a:extLst>
          </p:cNvPr>
          <p:cNvPicPr>
            <a:picLocks noChangeAspect="1"/>
          </p:cNvPicPr>
          <p:nvPr/>
        </p:nvPicPr>
        <p:blipFill rotWithShape="1">
          <a:blip r:embed="rId13"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5158993" y="1276374"/>
            <a:ext cx="2512775" cy="3616109"/>
          </a:xfrm>
          <a:prstGeom prst="rect">
            <a:avLst/>
          </a:prstGeom>
        </p:spPr>
      </p:pic>
      <p:sp>
        <p:nvSpPr>
          <p:cNvPr id="18" name="Speech Bubble: Rectangle with Corners Rounded 17">
            <a:extLst>
              <a:ext uri="{FF2B5EF4-FFF2-40B4-BE49-F238E27FC236}">
                <a16:creationId xmlns:a16="http://schemas.microsoft.com/office/drawing/2014/main" id="{CF36A99E-4254-4120-B2A7-A6FEEBDB9F6D}"/>
              </a:ext>
            </a:extLst>
          </p:cNvPr>
          <p:cNvSpPr/>
          <p:nvPr/>
        </p:nvSpPr>
        <p:spPr>
          <a:xfrm>
            <a:off x="6988152" y="4859123"/>
            <a:ext cx="1650392" cy="379353"/>
          </a:xfrm>
          <a:prstGeom prst="wedgeRoundRectCallout">
            <a:avLst>
              <a:gd name="adj1" fmla="val -4150"/>
              <a:gd name="adj2" fmla="val 89174"/>
              <a:gd name="adj3" fmla="val 16667"/>
            </a:avLst>
          </a:prstGeom>
          <a:solidFill>
            <a:schemeClr val="bg2"/>
          </a:solidFill>
          <a:ln w="28575">
            <a:solidFill>
              <a:schemeClr val="tx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latin typeface="Century Gothic" panose="020B0502020202020204" pitchFamily="34" charset="0"/>
                <a:ea typeface="Lato" panose="020F0502020204030203" pitchFamily="34" charset="0"/>
                <a:cs typeface="Lato" panose="020F0502020204030203" pitchFamily="34" charset="0"/>
              </a:rPr>
              <a:t>I agree!</a:t>
            </a:r>
            <a:endParaRPr lang="en-GB" sz="1600" dirty="0">
              <a:solidFill>
                <a:schemeClr val="tx1"/>
              </a:solidFill>
              <a:latin typeface="Century Gothic" panose="020B0502020202020204" pitchFamily="34" charset="0"/>
              <a:ea typeface="Lato" panose="020F0502020204030203" pitchFamily="34" charset="0"/>
              <a:cs typeface="Lato" panose="020F0502020204030203" pitchFamily="34" charset="0"/>
            </a:endParaRPr>
          </a:p>
        </p:txBody>
      </p:sp>
    </p:spTree>
    <p:extLst>
      <p:ext uri="{BB962C8B-B14F-4D97-AF65-F5344CB8AC3E}">
        <p14:creationId xmlns:p14="http://schemas.microsoft.com/office/powerpoint/2010/main" val="20019498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6B1284D5-20EE-4756-98FA-D38588B33927}"/>
              </a:ext>
            </a:extLst>
          </p:cNvPr>
          <p:cNvSpPr>
            <a:spLocks noGrp="1"/>
          </p:cNvSpPr>
          <p:nvPr>
            <p:ph type="body" sz="quarter" idx="17"/>
          </p:nvPr>
        </p:nvSpPr>
        <p:spPr>
          <a:xfrm>
            <a:off x="374570" y="4053554"/>
            <a:ext cx="1713600" cy="1108800"/>
          </a:xfrm>
          <a:solidFill>
            <a:schemeClr val="bg1"/>
          </a:solidFill>
        </p:spPr>
        <p:txBody>
          <a:bodyPr/>
          <a:lstStyle/>
          <a:p>
            <a:r>
              <a:rPr lang="en-GB" dirty="0"/>
              <a:t>Gone too far?</a:t>
            </a:r>
          </a:p>
        </p:txBody>
      </p:sp>
      <p:sp>
        <p:nvSpPr>
          <p:cNvPr id="3" name="Text Placeholder 2">
            <a:extLst>
              <a:ext uri="{FF2B5EF4-FFF2-40B4-BE49-F238E27FC236}">
                <a16:creationId xmlns:a16="http://schemas.microsoft.com/office/drawing/2014/main" id="{494091B2-5607-4600-97C1-CEC3F0370156}"/>
              </a:ext>
            </a:extLst>
          </p:cNvPr>
          <p:cNvSpPr>
            <a:spLocks noGrp="1"/>
          </p:cNvSpPr>
          <p:nvPr>
            <p:ph type="body" sz="quarter" idx="13"/>
          </p:nvPr>
        </p:nvSpPr>
        <p:spPr/>
        <p:txBody>
          <a:bodyPr/>
          <a:lstStyle/>
          <a:p>
            <a:r>
              <a:rPr lang="en-GB" dirty="0"/>
              <a:t>Starter: </a:t>
            </a:r>
          </a:p>
          <a:p>
            <a:r>
              <a:rPr lang="en-GB" dirty="0"/>
              <a:t>What’s social media for?</a:t>
            </a:r>
          </a:p>
        </p:txBody>
      </p:sp>
      <p:sp>
        <p:nvSpPr>
          <p:cNvPr id="4" name="Text Placeholder 3">
            <a:extLst>
              <a:ext uri="{FF2B5EF4-FFF2-40B4-BE49-F238E27FC236}">
                <a16:creationId xmlns:a16="http://schemas.microsoft.com/office/drawing/2014/main" id="{BE61738C-589D-42BA-A2CD-7AC797220AE8}"/>
              </a:ext>
            </a:extLst>
          </p:cNvPr>
          <p:cNvSpPr>
            <a:spLocks noGrp="1"/>
          </p:cNvSpPr>
          <p:nvPr>
            <p:ph type="body" sz="quarter" idx="14"/>
          </p:nvPr>
        </p:nvSpPr>
        <p:spPr>
          <a:xfrm>
            <a:off x="4952446" y="1359022"/>
            <a:ext cx="2125221" cy="1224000"/>
          </a:xfrm>
          <a:solidFill>
            <a:schemeClr val="bg1"/>
          </a:solidFill>
        </p:spPr>
        <p:txBody>
          <a:bodyPr/>
          <a:lstStyle/>
          <a:p>
            <a:r>
              <a:rPr lang="en-GB" dirty="0"/>
              <a:t>What is “cancel culture?”</a:t>
            </a:r>
          </a:p>
        </p:txBody>
      </p:sp>
      <p:sp>
        <p:nvSpPr>
          <p:cNvPr id="5" name="Text Placeholder 4">
            <a:extLst>
              <a:ext uri="{FF2B5EF4-FFF2-40B4-BE49-F238E27FC236}">
                <a16:creationId xmlns:a16="http://schemas.microsoft.com/office/drawing/2014/main" id="{67FCC9CB-CEE9-40CA-A60C-712F495F600B}"/>
              </a:ext>
            </a:extLst>
          </p:cNvPr>
          <p:cNvSpPr>
            <a:spLocks noGrp="1"/>
          </p:cNvSpPr>
          <p:nvPr>
            <p:ph type="body" sz="quarter" idx="15"/>
          </p:nvPr>
        </p:nvSpPr>
        <p:spPr>
          <a:xfrm>
            <a:off x="6721626" y="2941471"/>
            <a:ext cx="1713600" cy="1108800"/>
          </a:xfrm>
          <a:solidFill>
            <a:schemeClr val="bg1"/>
          </a:solidFill>
        </p:spPr>
        <p:txBody>
          <a:bodyPr/>
          <a:lstStyle/>
          <a:p>
            <a:r>
              <a:rPr lang="en-GB" dirty="0"/>
              <a:t>Why are we talking about this?</a:t>
            </a:r>
          </a:p>
        </p:txBody>
      </p:sp>
      <p:sp>
        <p:nvSpPr>
          <p:cNvPr id="6" name="Text Placeholder 5">
            <a:extLst>
              <a:ext uri="{FF2B5EF4-FFF2-40B4-BE49-F238E27FC236}">
                <a16:creationId xmlns:a16="http://schemas.microsoft.com/office/drawing/2014/main" id="{DFE4217A-A6F1-4C42-8576-AE5299D46599}"/>
              </a:ext>
            </a:extLst>
          </p:cNvPr>
          <p:cNvSpPr>
            <a:spLocks noGrp="1"/>
          </p:cNvSpPr>
          <p:nvPr>
            <p:ph type="body" sz="quarter" idx="16"/>
          </p:nvPr>
        </p:nvSpPr>
        <p:spPr>
          <a:xfrm>
            <a:off x="3248526" y="3052426"/>
            <a:ext cx="2125221" cy="1224000"/>
          </a:xfrm>
          <a:solidFill>
            <a:schemeClr val="bg1"/>
          </a:solidFill>
        </p:spPr>
        <p:txBody>
          <a:bodyPr anchor="ctr"/>
          <a:lstStyle/>
          <a:p>
            <a:r>
              <a:rPr lang="en-GB" dirty="0"/>
              <a:t>Should they be cancelled?</a:t>
            </a:r>
          </a:p>
        </p:txBody>
      </p:sp>
      <p:sp>
        <p:nvSpPr>
          <p:cNvPr id="7" name="Text Placeholder 6">
            <a:extLst>
              <a:ext uri="{FF2B5EF4-FFF2-40B4-BE49-F238E27FC236}">
                <a16:creationId xmlns:a16="http://schemas.microsoft.com/office/drawing/2014/main" id="{A80B6ACC-7624-4A15-87A5-FFF46A3466F7}"/>
              </a:ext>
            </a:extLst>
          </p:cNvPr>
          <p:cNvSpPr>
            <a:spLocks noGrp="1"/>
          </p:cNvSpPr>
          <p:nvPr>
            <p:ph type="body" sz="quarter" idx="18"/>
          </p:nvPr>
        </p:nvSpPr>
        <p:spPr>
          <a:xfrm>
            <a:off x="2154122" y="5162354"/>
            <a:ext cx="2068489" cy="1224000"/>
          </a:xfrm>
          <a:solidFill>
            <a:schemeClr val="bg1"/>
          </a:solidFill>
        </p:spPr>
        <p:txBody>
          <a:bodyPr/>
          <a:lstStyle/>
          <a:p>
            <a:r>
              <a:rPr lang="en-GB" dirty="0"/>
              <a:t>Agree or disagree?</a:t>
            </a:r>
          </a:p>
        </p:txBody>
      </p:sp>
      <p:sp>
        <p:nvSpPr>
          <p:cNvPr id="8" name="Text Placeholder 7">
            <a:extLst>
              <a:ext uri="{FF2B5EF4-FFF2-40B4-BE49-F238E27FC236}">
                <a16:creationId xmlns:a16="http://schemas.microsoft.com/office/drawing/2014/main" id="{2E279C04-E88D-4817-BC1B-82D4283C38DE}"/>
              </a:ext>
            </a:extLst>
          </p:cNvPr>
          <p:cNvSpPr>
            <a:spLocks noGrp="1"/>
          </p:cNvSpPr>
          <p:nvPr>
            <p:ph type="body" sz="quarter" idx="19"/>
          </p:nvPr>
        </p:nvSpPr>
        <p:spPr>
          <a:solidFill>
            <a:schemeClr val="accent5"/>
          </a:solidFill>
        </p:spPr>
        <p:txBody>
          <a:bodyPr/>
          <a:lstStyle/>
          <a:p>
            <a:r>
              <a:rPr lang="en-GB" dirty="0"/>
              <a:t>Vote!</a:t>
            </a:r>
          </a:p>
        </p:txBody>
      </p:sp>
      <p:pic>
        <p:nvPicPr>
          <p:cNvPr id="10" name="Picture 9" descr="A picture containing drawing&#10;&#10;Description automatically generated">
            <a:extLst>
              <a:ext uri="{FF2B5EF4-FFF2-40B4-BE49-F238E27FC236}">
                <a16:creationId xmlns:a16="http://schemas.microsoft.com/office/drawing/2014/main" id="{616FB302-CF57-441A-B871-CA8401FF9887}"/>
              </a:ext>
            </a:extLst>
          </p:cNvPr>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5169091" y="3196401"/>
            <a:ext cx="753813" cy="818541"/>
          </a:xfrm>
          <a:prstGeom prst="ellipse">
            <a:avLst/>
          </a:prstGeom>
        </p:spPr>
      </p:pic>
      <p:pic>
        <p:nvPicPr>
          <p:cNvPr id="16" name="Picture 15" descr="A picture containing drawing&#10;&#10;Description automatically generated">
            <a:extLst>
              <a:ext uri="{FF2B5EF4-FFF2-40B4-BE49-F238E27FC236}">
                <a16:creationId xmlns:a16="http://schemas.microsoft.com/office/drawing/2014/main" id="{0FF15E16-FEC0-4141-9B5D-C513877089FB}"/>
              </a:ext>
            </a:extLst>
          </p:cNvPr>
          <p:cNvPicPr>
            <a:picLocks noChangeAspect="1"/>
          </p:cNvPicPr>
          <p:nvPr/>
        </p:nvPicPr>
        <p:blipFill rotWithShape="1">
          <a:blip r:embed="rId4" cstate="print">
            <a:extLst>
              <a:ext uri="{28A0092B-C50C-407E-A947-70E740481C1C}">
                <a14:useLocalDpi xmlns:a14="http://schemas.microsoft.com/office/drawing/2010/main"/>
              </a:ext>
            </a:extLst>
          </a:blip>
          <a:srcRect/>
          <a:stretch/>
        </p:blipFill>
        <p:spPr>
          <a:xfrm>
            <a:off x="6891538" y="1526416"/>
            <a:ext cx="706760" cy="694167"/>
          </a:xfrm>
          <a:prstGeom prst="ellipse">
            <a:avLst/>
          </a:prstGeom>
        </p:spPr>
      </p:pic>
      <p:pic>
        <p:nvPicPr>
          <p:cNvPr id="18" name="Picture 17" descr="A picture containing drawing&#10;&#10;Description automatically generated">
            <a:extLst>
              <a:ext uri="{FF2B5EF4-FFF2-40B4-BE49-F238E27FC236}">
                <a16:creationId xmlns:a16="http://schemas.microsoft.com/office/drawing/2014/main" id="{C6340B54-884A-4A47-A99A-8471CA6BCA22}"/>
              </a:ext>
            </a:extLst>
          </p:cNvPr>
          <p:cNvPicPr>
            <a:picLocks noChangeAspect="1"/>
          </p:cNvPicPr>
          <p:nvPr/>
        </p:nvPicPr>
        <p:blipFill rotWithShape="1">
          <a:blip r:embed="rId5" cstate="print">
            <a:extLst>
              <a:ext uri="{28A0092B-C50C-407E-A947-70E740481C1C}">
                <a14:useLocalDpi xmlns:a14="http://schemas.microsoft.com/office/drawing/2010/main"/>
              </a:ext>
            </a:extLst>
          </a:blip>
          <a:srcRect l="7532" t="4151" r="5807" b="5650"/>
          <a:stretch/>
        </p:blipFill>
        <p:spPr>
          <a:xfrm>
            <a:off x="4067576" y="5446864"/>
            <a:ext cx="740537" cy="732849"/>
          </a:xfrm>
          <a:prstGeom prst="ellipse">
            <a:avLst/>
          </a:prstGeom>
        </p:spPr>
      </p:pic>
      <p:pic>
        <p:nvPicPr>
          <p:cNvPr id="20" name="Picture 19" descr="A picture containing drawing&#10;&#10;Description automatically generated">
            <a:extLst>
              <a:ext uri="{FF2B5EF4-FFF2-40B4-BE49-F238E27FC236}">
                <a16:creationId xmlns:a16="http://schemas.microsoft.com/office/drawing/2014/main" id="{0AC88E08-AE2B-4ACC-8AD5-761C23DE1354}"/>
              </a:ext>
            </a:extLst>
          </p:cNvPr>
          <p:cNvPicPr>
            <a:picLocks noChangeAspect="1"/>
          </p:cNvPicPr>
          <p:nvPr/>
        </p:nvPicPr>
        <p:blipFill rotWithShape="1">
          <a:blip r:embed="rId6" cstate="print">
            <a:extLst>
              <a:ext uri="{28A0092B-C50C-407E-A947-70E740481C1C}">
                <a14:useLocalDpi xmlns:a14="http://schemas.microsoft.com/office/drawing/2010/main"/>
              </a:ext>
            </a:extLst>
          </a:blip>
          <a:srcRect/>
          <a:stretch/>
        </p:blipFill>
        <p:spPr>
          <a:xfrm>
            <a:off x="1816980" y="3768435"/>
            <a:ext cx="739344" cy="737863"/>
          </a:xfrm>
          <a:prstGeom prst="ellipse">
            <a:avLst/>
          </a:prstGeom>
        </p:spPr>
      </p:pic>
      <p:pic>
        <p:nvPicPr>
          <p:cNvPr id="22" name="Picture 21" descr="A picture containing drawing&#10;&#10;Description automatically generated">
            <a:extLst>
              <a:ext uri="{FF2B5EF4-FFF2-40B4-BE49-F238E27FC236}">
                <a16:creationId xmlns:a16="http://schemas.microsoft.com/office/drawing/2014/main" id="{F0DE45B0-DCCF-466A-AF26-FE35D25FFC01}"/>
              </a:ext>
            </a:extLst>
          </p:cNvPr>
          <p:cNvPicPr>
            <a:picLocks noChangeAspect="1"/>
          </p:cNvPicPr>
          <p:nvPr/>
        </p:nvPicPr>
        <p:blipFill rotWithShape="1">
          <a:blip r:embed="rId7" cstate="print">
            <a:extLst>
              <a:ext uri="{28A0092B-C50C-407E-A947-70E740481C1C}">
                <a14:useLocalDpi xmlns:a14="http://schemas.microsoft.com/office/drawing/2010/main"/>
              </a:ext>
            </a:extLst>
          </a:blip>
          <a:srcRect/>
          <a:stretch/>
        </p:blipFill>
        <p:spPr>
          <a:xfrm>
            <a:off x="3398715" y="1186330"/>
            <a:ext cx="840541" cy="799179"/>
          </a:xfrm>
          <a:prstGeom prst="ellipse">
            <a:avLst/>
          </a:prstGeom>
        </p:spPr>
      </p:pic>
      <p:pic>
        <p:nvPicPr>
          <p:cNvPr id="24" name="Picture 23" descr="A picture containing drawing&#10;&#10;Description automatically generated">
            <a:extLst>
              <a:ext uri="{FF2B5EF4-FFF2-40B4-BE49-F238E27FC236}">
                <a16:creationId xmlns:a16="http://schemas.microsoft.com/office/drawing/2014/main" id="{535C7949-F4DE-4F45-ADFB-AA1373BF383F}"/>
              </a:ext>
            </a:extLst>
          </p:cNvPr>
          <p:cNvPicPr>
            <a:picLocks noChangeAspect="1"/>
          </p:cNvPicPr>
          <p:nvPr/>
        </p:nvPicPr>
        <p:blipFill rotWithShape="1">
          <a:blip r:embed="rId8" cstate="print">
            <a:extLst>
              <a:ext uri="{28A0092B-C50C-407E-A947-70E740481C1C}">
                <a14:useLocalDpi xmlns:a14="http://schemas.microsoft.com/office/drawing/2010/main"/>
              </a:ext>
            </a:extLst>
          </a:blip>
          <a:srcRect/>
          <a:stretch/>
        </p:blipFill>
        <p:spPr>
          <a:xfrm>
            <a:off x="8211127" y="2574680"/>
            <a:ext cx="839799" cy="825017"/>
          </a:xfrm>
          <a:prstGeom prst="ellipse">
            <a:avLst/>
          </a:prstGeom>
        </p:spPr>
      </p:pic>
    </p:spTree>
    <p:extLst>
      <p:ext uri="{BB962C8B-B14F-4D97-AF65-F5344CB8AC3E}">
        <p14:creationId xmlns:p14="http://schemas.microsoft.com/office/powerpoint/2010/main" val="21352291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a:hlinkClick r:id="rId3"/>
            <a:extLst>
              <a:ext uri="{FF2B5EF4-FFF2-40B4-BE49-F238E27FC236}">
                <a16:creationId xmlns:a16="http://schemas.microsoft.com/office/drawing/2014/main" id="{8E44CAE8-C15B-4125-ABF7-F4EBDC0D95BD}"/>
              </a:ext>
            </a:extLst>
          </p:cNvPr>
          <p:cNvPicPr>
            <a:picLocks noChangeAspect="1"/>
          </p:cNvPicPr>
          <p:nvPr/>
        </p:nvPicPr>
        <p:blipFill rotWithShape="1">
          <a:blip r:embed="rId4"/>
          <a:srcRect l="13395" r="11745"/>
          <a:stretch/>
        </p:blipFill>
        <p:spPr>
          <a:xfrm>
            <a:off x="5602146" y="1145916"/>
            <a:ext cx="3266689" cy="2522930"/>
          </a:xfrm>
          <a:prstGeom prst="rect">
            <a:avLst/>
          </a:prstGeom>
        </p:spPr>
      </p:pic>
      <p:sp>
        <p:nvSpPr>
          <p:cNvPr id="3" name="Rectangle: Rounded Corners 33">
            <a:extLst>
              <a:ext uri="{FF2B5EF4-FFF2-40B4-BE49-F238E27FC236}">
                <a16:creationId xmlns:a16="http://schemas.microsoft.com/office/drawing/2014/main" id="{57362C79-4D63-4B38-AFA0-601C34B77AE7}"/>
              </a:ext>
            </a:extLst>
          </p:cNvPr>
          <p:cNvSpPr/>
          <p:nvPr/>
        </p:nvSpPr>
        <p:spPr>
          <a:xfrm>
            <a:off x="313696" y="1145916"/>
            <a:ext cx="5010658" cy="418232"/>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r>
              <a:rPr lang="en-US" sz="1600" b="1" dirty="0">
                <a:solidFill>
                  <a:schemeClr val="tx1"/>
                </a:solidFill>
                <a:latin typeface="Century Gothic"/>
                <a:ea typeface="Lato" panose="020F0502020204030203" pitchFamily="34" charset="0"/>
                <a:cs typeface="Century Gothic"/>
              </a:rPr>
              <a:t>Learn more: </a:t>
            </a:r>
            <a:r>
              <a:rPr lang="en-US" sz="1600" dirty="0">
                <a:solidFill>
                  <a:schemeClr val="tx1"/>
                </a:solidFill>
                <a:latin typeface="Century Gothic"/>
                <a:ea typeface="Lato" panose="020F0502020204030203" pitchFamily="34" charset="0"/>
                <a:cs typeface="Century Gothic"/>
              </a:rPr>
              <a:t>How much screen time is too much?</a:t>
            </a:r>
          </a:p>
        </p:txBody>
      </p:sp>
      <p:sp>
        <p:nvSpPr>
          <p:cNvPr id="5" name="Rectangle: Rounded Corners 33">
            <a:extLst>
              <a:ext uri="{FF2B5EF4-FFF2-40B4-BE49-F238E27FC236}">
                <a16:creationId xmlns:a16="http://schemas.microsoft.com/office/drawing/2014/main" id="{67633D48-1466-4647-83E2-DCB7786DEA22}"/>
              </a:ext>
            </a:extLst>
          </p:cNvPr>
          <p:cNvSpPr/>
          <p:nvPr/>
        </p:nvSpPr>
        <p:spPr>
          <a:xfrm>
            <a:off x="313696" y="1691014"/>
            <a:ext cx="5010658" cy="1977832"/>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a:ea typeface="Century Gothic"/>
                <a:cs typeface="Century Gothic"/>
                <a:sym typeface="Century Gothic"/>
              </a:rPr>
              <a:t>With everything going on with COVID, and all the different apps and games that are out right now, </a:t>
            </a:r>
            <a:r>
              <a:rPr lang="en-GB" sz="1600" b="1" dirty="0">
                <a:solidFill>
                  <a:schemeClr val="tx1"/>
                </a:solidFill>
                <a:latin typeface="Century Gothic"/>
                <a:ea typeface="Century Gothic"/>
                <a:cs typeface="Century Gothic"/>
                <a:sym typeface="Century Gothic"/>
              </a:rPr>
              <a:t>it can be easy to spend all day in front of a screen… but is this bad for us? </a:t>
            </a:r>
            <a:r>
              <a:rPr lang="en-GB" sz="1600" dirty="0">
                <a:solidFill>
                  <a:schemeClr val="tx1"/>
                </a:solidFill>
                <a:latin typeface="Century Gothic"/>
                <a:ea typeface="Century Gothic"/>
                <a:cs typeface="Century Gothic"/>
                <a:sym typeface="Century Gothic"/>
              </a:rPr>
              <a:t>Take a look at this video to find out more information.</a:t>
            </a:r>
          </a:p>
        </p:txBody>
      </p:sp>
      <p:sp>
        <p:nvSpPr>
          <p:cNvPr id="7" name="Rectangle: Rounded Corners 18">
            <a:extLst>
              <a:ext uri="{FF2B5EF4-FFF2-40B4-BE49-F238E27FC236}">
                <a16:creationId xmlns:a16="http://schemas.microsoft.com/office/drawing/2014/main" id="{69E615AC-E506-43B9-867E-78794F1E254B}"/>
              </a:ext>
            </a:extLst>
          </p:cNvPr>
          <p:cNvSpPr/>
          <p:nvPr/>
        </p:nvSpPr>
        <p:spPr>
          <a:xfrm>
            <a:off x="4809370" y="4105094"/>
            <a:ext cx="4059465" cy="2221116"/>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lnSpc>
                <a:spcPct val="150000"/>
              </a:lnSpc>
              <a:defRPr/>
            </a:pPr>
            <a:r>
              <a:rPr lang="en-GB" sz="1600" b="1" dirty="0">
                <a:solidFill>
                  <a:schemeClr val="tx1"/>
                </a:solidFill>
                <a:ea typeface="Lato" panose="020F0502020204030203" pitchFamily="34" charset="0"/>
                <a:cs typeface="Century Gothic"/>
              </a:rPr>
              <a:t>Career Spotlight: </a:t>
            </a:r>
          </a:p>
          <a:p>
            <a:pPr algn="ctr">
              <a:defRPr/>
            </a:pPr>
            <a:r>
              <a:rPr lang="en-GB" sz="1600" dirty="0">
                <a:solidFill>
                  <a:schemeClr val="tx1"/>
                </a:solidFill>
                <a:ea typeface="Lato" panose="020F0502020204030203" pitchFamily="34" charset="0"/>
                <a:cs typeface="Century Gothic"/>
              </a:rPr>
              <a:t>This week, we’re shining a light on how social media can affect you when you try to get a job later on. Click the image to hear about your </a:t>
            </a:r>
            <a:r>
              <a:rPr lang="en-GB" sz="1600" b="1" dirty="0">
                <a:solidFill>
                  <a:schemeClr val="tx1"/>
                </a:solidFill>
                <a:ea typeface="Lato" panose="020F0502020204030203" pitchFamily="34" charset="0"/>
                <a:cs typeface="Century Gothic"/>
              </a:rPr>
              <a:t>digital footprint </a:t>
            </a:r>
            <a:r>
              <a:rPr lang="en-GB" sz="1600" dirty="0">
                <a:solidFill>
                  <a:schemeClr val="tx1"/>
                </a:solidFill>
                <a:ea typeface="Lato" panose="020F0502020204030203" pitchFamily="34" charset="0"/>
                <a:cs typeface="Century Gothic"/>
              </a:rPr>
              <a:t>and how this can both help, or stop, you from getting a job.</a:t>
            </a:r>
          </a:p>
        </p:txBody>
      </p:sp>
      <p:pic>
        <p:nvPicPr>
          <p:cNvPr id="4" name="Picture 3">
            <a:hlinkClick r:id="rId5"/>
            <a:extLst>
              <a:ext uri="{FF2B5EF4-FFF2-40B4-BE49-F238E27FC236}">
                <a16:creationId xmlns:a16="http://schemas.microsoft.com/office/drawing/2014/main" id="{940917B7-3D9D-4781-BB1F-F03D8DD7005A}"/>
              </a:ext>
            </a:extLst>
          </p:cNvPr>
          <p:cNvPicPr>
            <a:picLocks noChangeAspect="1"/>
          </p:cNvPicPr>
          <p:nvPr/>
        </p:nvPicPr>
        <p:blipFill>
          <a:blip r:embed="rId6"/>
          <a:stretch>
            <a:fillRect/>
          </a:stretch>
        </p:blipFill>
        <p:spPr>
          <a:xfrm>
            <a:off x="275165" y="3950704"/>
            <a:ext cx="4059465" cy="2529896"/>
          </a:xfrm>
          <a:prstGeom prst="rect">
            <a:avLst/>
          </a:prstGeom>
        </p:spPr>
      </p:pic>
      <p:sp>
        <p:nvSpPr>
          <p:cNvPr id="6" name="Rectangle: Rounded Corners 18">
            <a:hlinkClick r:id="rId5"/>
            <a:extLst>
              <a:ext uri="{FF2B5EF4-FFF2-40B4-BE49-F238E27FC236}">
                <a16:creationId xmlns:a16="http://schemas.microsoft.com/office/drawing/2014/main" id="{52B8A1E7-4AAF-432A-8785-3B923D8068AB}"/>
              </a:ext>
            </a:extLst>
          </p:cNvPr>
          <p:cNvSpPr/>
          <p:nvPr/>
        </p:nvSpPr>
        <p:spPr>
          <a:xfrm>
            <a:off x="3714464" y="3795712"/>
            <a:ext cx="738851" cy="573068"/>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defRPr/>
            </a:pPr>
            <a:r>
              <a:rPr lang="en-GB" sz="1600" b="1" dirty="0">
                <a:solidFill>
                  <a:schemeClr val="tx1"/>
                </a:solidFill>
                <a:ea typeface="Lato" panose="020F0502020204030203" pitchFamily="34" charset="0"/>
                <a:cs typeface="Century Gothic"/>
              </a:rPr>
              <a:t>0:00-</a:t>
            </a:r>
          </a:p>
          <a:p>
            <a:pPr algn="ctr">
              <a:defRPr/>
            </a:pPr>
            <a:r>
              <a:rPr lang="en-GB" sz="1600" b="1" dirty="0">
                <a:solidFill>
                  <a:schemeClr val="tx1"/>
                </a:solidFill>
                <a:ea typeface="Lato" panose="020F0502020204030203" pitchFamily="34" charset="0"/>
                <a:cs typeface="Century Gothic"/>
              </a:rPr>
              <a:t>4:52</a:t>
            </a:r>
            <a:endParaRPr lang="en-GB" sz="1600" dirty="0">
              <a:solidFill>
                <a:schemeClr val="tx1"/>
              </a:solidFill>
              <a:ea typeface="Lato" panose="020F0502020204030203" pitchFamily="34" charset="0"/>
              <a:cs typeface="Century Gothic"/>
            </a:endParaRPr>
          </a:p>
        </p:txBody>
      </p:sp>
      <p:sp>
        <p:nvSpPr>
          <p:cNvPr id="10" name="TextBox 9">
            <a:extLst>
              <a:ext uri="{FF2B5EF4-FFF2-40B4-BE49-F238E27FC236}">
                <a16:creationId xmlns:a16="http://schemas.microsoft.com/office/drawing/2014/main" id="{D88EB35B-4829-40F6-A344-C33B6B4D0C30}"/>
              </a:ext>
            </a:extLst>
          </p:cNvPr>
          <p:cNvSpPr txBox="1"/>
          <p:nvPr/>
        </p:nvSpPr>
        <p:spPr>
          <a:xfrm>
            <a:off x="4809370" y="6641749"/>
            <a:ext cx="4572000" cy="215444"/>
          </a:xfrm>
          <a:prstGeom prst="rect">
            <a:avLst/>
          </a:prstGeom>
          <a:noFill/>
        </p:spPr>
        <p:txBody>
          <a:bodyPr wrap="square">
            <a:spAutoFit/>
          </a:bodyPr>
          <a:lstStyle/>
          <a:p>
            <a:r>
              <a:rPr lang="en-GB" sz="800" dirty="0"/>
              <a:t> </a:t>
            </a:r>
            <a:r>
              <a:rPr lang="en-GB" sz="800" dirty="0">
                <a:hlinkClick r:id="rId5"/>
              </a:rPr>
              <a:t>https://safeshare.tv/x/ss5f6c5bffe6fd5</a:t>
            </a:r>
            <a:r>
              <a:rPr lang="en-GB" sz="800" dirty="0"/>
              <a:t> </a:t>
            </a:r>
          </a:p>
        </p:txBody>
      </p:sp>
      <p:sp>
        <p:nvSpPr>
          <p:cNvPr id="12" name="Rectangle: Rounded Corners 33">
            <a:extLst>
              <a:ext uri="{FF2B5EF4-FFF2-40B4-BE49-F238E27FC236}">
                <a16:creationId xmlns:a16="http://schemas.microsoft.com/office/drawing/2014/main" id="{851681E3-6701-4EF4-951E-24B2151A4445}"/>
              </a:ext>
            </a:extLst>
          </p:cNvPr>
          <p:cNvSpPr/>
          <p:nvPr/>
        </p:nvSpPr>
        <p:spPr>
          <a:xfrm>
            <a:off x="8362658" y="1080595"/>
            <a:ext cx="691372" cy="610419"/>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a:ea typeface="Century Gothic"/>
                <a:cs typeface="Century Gothic"/>
                <a:sym typeface="Century Gothic"/>
              </a:rPr>
              <a:t>0:00-5:16</a:t>
            </a:r>
          </a:p>
        </p:txBody>
      </p:sp>
      <p:sp>
        <p:nvSpPr>
          <p:cNvPr id="16" name="TextBox 15">
            <a:extLst>
              <a:ext uri="{FF2B5EF4-FFF2-40B4-BE49-F238E27FC236}">
                <a16:creationId xmlns:a16="http://schemas.microsoft.com/office/drawing/2014/main" id="{EF615E20-4250-409F-94C1-3BAADF17544D}"/>
              </a:ext>
            </a:extLst>
          </p:cNvPr>
          <p:cNvSpPr txBox="1"/>
          <p:nvPr/>
        </p:nvSpPr>
        <p:spPr>
          <a:xfrm>
            <a:off x="473391" y="6667563"/>
            <a:ext cx="4691268" cy="215444"/>
          </a:xfrm>
          <a:prstGeom prst="rect">
            <a:avLst/>
          </a:prstGeom>
          <a:noFill/>
        </p:spPr>
        <p:txBody>
          <a:bodyPr wrap="square">
            <a:spAutoFit/>
          </a:bodyPr>
          <a:lstStyle/>
          <a:p>
            <a:r>
              <a:rPr lang="en-GB" sz="800" dirty="0">
                <a:hlinkClick r:id="rId3"/>
              </a:rPr>
              <a:t>https://safeshare.tv/x/ss5f6c5dfb9ff51</a:t>
            </a:r>
            <a:r>
              <a:rPr lang="en-GB" sz="800" dirty="0"/>
              <a:t> </a:t>
            </a:r>
          </a:p>
        </p:txBody>
      </p:sp>
    </p:spTree>
    <p:extLst>
      <p:ext uri="{BB962C8B-B14F-4D97-AF65-F5344CB8AC3E}">
        <p14:creationId xmlns:p14="http://schemas.microsoft.com/office/powerpoint/2010/main" val="256988318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BCC3D62E-8929-4448-A9F3-4052F8E6B03F}"/>
              </a:ext>
            </a:extLst>
          </p:cNvPr>
          <p:cNvSpPr>
            <a:spLocks noGrp="1"/>
          </p:cNvSpPr>
          <p:nvPr>
            <p:ph type="body" sz="quarter" idx="14"/>
          </p:nvPr>
        </p:nvSpPr>
        <p:spPr>
          <a:xfrm>
            <a:off x="412750" y="2140961"/>
            <a:ext cx="4176713" cy="4003736"/>
          </a:xfrm>
        </p:spPr>
        <p:txBody>
          <a:bodyPr>
            <a:normAutofit/>
          </a:bodyPr>
          <a:lstStyle/>
          <a:p>
            <a:r>
              <a:rPr lang="en-GB" dirty="0"/>
              <a:t>Everyone is entitled to have different views, and we cannot just “cancel” someone because we don’t agree with what they say.</a:t>
            </a:r>
          </a:p>
          <a:p>
            <a:r>
              <a:rPr lang="en-GB" dirty="0"/>
              <a:t>People with homophobic, racist and unkind views need to be taught why these are wrong. Cancelling doesn’t teach them, it just makes them angrier.</a:t>
            </a:r>
          </a:p>
          <a:p>
            <a:r>
              <a:rPr lang="en-GB" dirty="0"/>
              <a:t>Many people take “cancelling” too far and want that person to be “de-platformed” and have their life ruined, often for a mistake or a misunderstanding. That’s not fair.</a:t>
            </a:r>
          </a:p>
        </p:txBody>
      </p:sp>
      <p:sp>
        <p:nvSpPr>
          <p:cNvPr id="3" name="Text Placeholder 2">
            <a:extLst>
              <a:ext uri="{FF2B5EF4-FFF2-40B4-BE49-F238E27FC236}">
                <a16:creationId xmlns:a16="http://schemas.microsoft.com/office/drawing/2014/main" id="{5F896346-1F95-4276-80D0-42E7027AE95A}"/>
              </a:ext>
            </a:extLst>
          </p:cNvPr>
          <p:cNvSpPr>
            <a:spLocks noGrp="1"/>
          </p:cNvSpPr>
          <p:nvPr>
            <p:ph type="body" sz="quarter" idx="15"/>
          </p:nvPr>
        </p:nvSpPr>
        <p:spPr>
          <a:xfrm>
            <a:off x="4589463" y="2132743"/>
            <a:ext cx="4141787" cy="4003736"/>
          </a:xfrm>
        </p:spPr>
        <p:txBody>
          <a:bodyPr/>
          <a:lstStyle/>
          <a:p>
            <a:r>
              <a:rPr lang="en-GB" dirty="0"/>
              <a:t>Part of being a celebrity is knowing that people look up to you and scrutinise what you say, so if you end up being cancelled, it’s your own fault.</a:t>
            </a:r>
          </a:p>
          <a:p>
            <a:r>
              <a:rPr lang="en-GB" dirty="0"/>
              <a:t>There’s no room in our society for role models with homophobic, racist or just unkind views. We’re trying to build a kind community and they don’t help.</a:t>
            </a:r>
          </a:p>
          <a:p>
            <a:r>
              <a:rPr lang="en-GB" dirty="0"/>
              <a:t>“Cancelling” someone just means choosing not to support them anymore. We’re all allowed to do that.</a:t>
            </a:r>
          </a:p>
        </p:txBody>
      </p:sp>
      <p:sp>
        <p:nvSpPr>
          <p:cNvPr id="4" name="Text Placeholder 3">
            <a:extLst>
              <a:ext uri="{FF2B5EF4-FFF2-40B4-BE49-F238E27FC236}">
                <a16:creationId xmlns:a16="http://schemas.microsoft.com/office/drawing/2014/main" id="{C0DD1940-7544-470B-AED7-C78420E1B457}"/>
              </a:ext>
            </a:extLst>
          </p:cNvPr>
          <p:cNvSpPr>
            <a:spLocks noGrp="1"/>
          </p:cNvSpPr>
          <p:nvPr>
            <p:ph type="body" sz="quarter" idx="4294967295"/>
          </p:nvPr>
        </p:nvSpPr>
        <p:spPr>
          <a:xfrm>
            <a:off x="776288" y="241911"/>
            <a:ext cx="7739062" cy="571500"/>
          </a:xfrm>
          <a:prstGeom prst="rect">
            <a:avLst/>
          </a:prstGeom>
        </p:spPr>
        <p:txBody>
          <a:bodyPr/>
          <a:lstStyle/>
          <a:p>
            <a:pPr marL="0" marR="0" lvl="0" indent="0" algn="ctr" rtl="0">
              <a:spcBef>
                <a:spcPts val="0"/>
              </a:spcBef>
              <a:buSzPct val="25000"/>
              <a:buNone/>
            </a:pPr>
            <a:r>
              <a:rPr lang="en-GB" sz="2800" b="1" dirty="0">
                <a:solidFill>
                  <a:schemeClr val="bg1"/>
                </a:solidFill>
                <a:latin typeface="Century Gothic" panose="020B0502020202020204" pitchFamily="34" charset="0"/>
                <a:ea typeface="Lato"/>
                <a:cs typeface="Lato"/>
                <a:sym typeface="Lato"/>
              </a:rPr>
              <a:t>Is “cancel culture” unfair?</a:t>
            </a:r>
          </a:p>
        </p:txBody>
      </p:sp>
      <p:pic>
        <p:nvPicPr>
          <p:cNvPr id="6" name="Picture 5" descr="A close up of a sign&#10;&#10;Description automatically generated">
            <a:extLst>
              <a:ext uri="{FF2B5EF4-FFF2-40B4-BE49-F238E27FC236}">
                <a16:creationId xmlns:a16="http://schemas.microsoft.com/office/drawing/2014/main" id="{3F422973-A11A-4DA6-A7A5-226C18F71A80}"/>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flipH="1">
            <a:off x="8438232" y="5060271"/>
            <a:ext cx="792844" cy="1555818"/>
          </a:xfrm>
          <a:prstGeom prst="rect">
            <a:avLst/>
          </a:prstGeom>
        </p:spPr>
      </p:pic>
    </p:spTree>
    <p:extLst>
      <p:ext uri="{BB962C8B-B14F-4D97-AF65-F5344CB8AC3E}">
        <p14:creationId xmlns:p14="http://schemas.microsoft.com/office/powerpoint/2010/main" val="127768654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entagon 20">
            <a:extLst>
              <a:ext uri="{FF2B5EF4-FFF2-40B4-BE49-F238E27FC236}">
                <a16:creationId xmlns:a16="http://schemas.microsoft.com/office/drawing/2014/main" id="{831277A5-2819-41B6-B753-4F99C293F1AC}"/>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sp>
        <p:nvSpPr>
          <p:cNvPr id="3" name="Shape 114">
            <a:extLst>
              <a:ext uri="{FF2B5EF4-FFF2-40B4-BE49-F238E27FC236}">
                <a16:creationId xmlns:a16="http://schemas.microsoft.com/office/drawing/2014/main" id="{F5E0DA53-76EF-4CEB-A241-7C9F0C34585D}"/>
              </a:ext>
            </a:extLst>
          </p:cNvPr>
          <p:cNvSpPr/>
          <p:nvPr/>
        </p:nvSpPr>
        <p:spPr>
          <a:xfrm>
            <a:off x="796573" y="22069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Vote! </a:t>
            </a:r>
          </a:p>
        </p:txBody>
      </p:sp>
      <p:sp>
        <p:nvSpPr>
          <p:cNvPr id="7" name="Shape 246">
            <a:extLst>
              <a:ext uri="{FF2B5EF4-FFF2-40B4-BE49-F238E27FC236}">
                <a16:creationId xmlns:a16="http://schemas.microsoft.com/office/drawing/2014/main" id="{435E3D6E-0CA2-4A98-B0EC-3942C4946ACC}"/>
              </a:ext>
            </a:extLst>
          </p:cNvPr>
          <p:cNvSpPr txBox="1">
            <a:spLocks/>
          </p:cNvSpPr>
          <p:nvPr/>
        </p:nvSpPr>
        <p:spPr>
          <a:xfrm>
            <a:off x="178261" y="1142722"/>
            <a:ext cx="4289615" cy="1771168"/>
          </a:xfrm>
          <a:prstGeom prst="rect">
            <a:avLst/>
          </a:prstGeom>
          <a:noFill/>
          <a:ln>
            <a:noFill/>
          </a:ln>
        </p:spPr>
        <p:txBody>
          <a:bodyPr lIns="91425" tIns="45700" rIns="91425" bIns="45700" anchor="t" anchorCtr="0">
            <a:noAutofit/>
          </a:bodyPr>
          <a:lstStyle>
            <a:lvl1pPr algn="l" defTabSz="457200" rtl="0" eaLnBrk="1" latinLnBrk="0" hangingPunct="1">
              <a:spcBef>
                <a:spcPct val="0"/>
              </a:spcBef>
              <a:buNone/>
              <a:defRPr sz="2800" b="1" kern="1200">
                <a:solidFill>
                  <a:schemeClr val="tx1"/>
                </a:solidFill>
                <a:latin typeface="+mn-lt"/>
                <a:ea typeface="+mj-ea"/>
                <a:cs typeface="+mj-cs"/>
              </a:defRPr>
            </a:lvl1pPr>
          </a:lstStyle>
          <a:p>
            <a:pPr algn="ctr">
              <a:spcBef>
                <a:spcPts val="0"/>
              </a:spcBef>
              <a:buClr>
                <a:srgbClr val="2D2D2D"/>
              </a:buClr>
              <a:buSzPct val="25000"/>
              <a:buFont typeface="Calibri"/>
              <a:buNone/>
            </a:pPr>
            <a:r>
              <a:rPr lang="en-GB" sz="2100" dirty="0">
                <a:latin typeface="Century Gothic" panose="020B0502020202020204" pitchFamily="34" charset="0"/>
                <a:ea typeface="Lato" panose="020F0502020204030203" pitchFamily="34" charset="0"/>
                <a:cs typeface="Lato" panose="020F0502020204030203" pitchFamily="34" charset="0"/>
                <a:sym typeface="Calibri"/>
              </a:rPr>
              <a:t>In the classroom? </a:t>
            </a:r>
          </a:p>
          <a:p>
            <a:pPr algn="ctr">
              <a:spcBef>
                <a:spcPts val="0"/>
              </a:spcBef>
              <a:buClr>
                <a:srgbClr val="2D2D2D"/>
              </a:buClr>
              <a:buSzPct val="25000"/>
              <a:buFont typeface="Calibri"/>
              <a:buNone/>
            </a:pPr>
            <a:endParaRPr lang="en-GB" sz="2100" dirty="0">
              <a:latin typeface="Century Gothic" panose="020B0502020202020204" pitchFamily="34" charset="0"/>
              <a:ea typeface="Lato" panose="020F0502020204030203" pitchFamily="34" charset="0"/>
              <a:cs typeface="Lato" panose="020F0502020204030203" pitchFamily="34" charset="0"/>
              <a:sym typeface="Calibri"/>
            </a:endParaRPr>
          </a:p>
          <a:p>
            <a:pPr algn="ctr">
              <a:spcBef>
                <a:spcPts val="0"/>
              </a:spcBef>
              <a:buClr>
                <a:srgbClr val="2D2D2D"/>
              </a:buClr>
              <a:buSzPct val="25000"/>
              <a:buFont typeface="Calibri"/>
              <a:buNone/>
            </a:pPr>
            <a:r>
              <a:rPr lang="en-GB" sz="2000" dirty="0">
                <a:latin typeface="Century Gothic" panose="020B0502020202020204" pitchFamily="34" charset="0"/>
                <a:ea typeface="Lato" panose="020F0502020204030203" pitchFamily="34" charset="0"/>
                <a:cs typeface="Lato" panose="020F0502020204030203" pitchFamily="34" charset="0"/>
                <a:sym typeface="Calibri"/>
              </a:rPr>
              <a:t>Log your class’s votes now at: </a:t>
            </a:r>
            <a:r>
              <a:rPr lang="en-GB" sz="2000" b="0" u="sng" dirty="0">
                <a:latin typeface="Century Gothic" panose="020B0502020202020204" pitchFamily="34" charset="0"/>
                <a:ea typeface="Lato" panose="020F0502020204030203" pitchFamily="34" charset="0"/>
                <a:cs typeface="Lato" panose="020F0502020204030203" pitchFamily="34" charset="0"/>
                <a:sym typeface="Calibri"/>
                <a:hlinkClick r:id="rId3"/>
              </a:rPr>
              <a:t>www.votesforschools.com/login/teacher</a:t>
            </a:r>
            <a:endParaRPr lang="en-GB" sz="2000" b="0" dirty="0">
              <a:latin typeface="Century Gothic" panose="020B0502020202020204" pitchFamily="34" charset="0"/>
              <a:ea typeface="Lato" panose="020F0502020204030203" pitchFamily="34" charset="0"/>
              <a:cs typeface="Lato" panose="020F0502020204030203" pitchFamily="34" charset="0"/>
              <a:sym typeface="Calibri"/>
            </a:endParaRPr>
          </a:p>
        </p:txBody>
      </p:sp>
      <p:pic>
        <p:nvPicPr>
          <p:cNvPr id="9" name="Picture 8" descr="A picture containing clock, drawing&#10;&#10;Description automatically generated">
            <a:extLst>
              <a:ext uri="{FF2B5EF4-FFF2-40B4-BE49-F238E27FC236}">
                <a16:creationId xmlns:a16="http://schemas.microsoft.com/office/drawing/2014/main" id="{913C123E-5722-4672-B16A-55343B90FF95}"/>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140619" y="205815"/>
            <a:ext cx="316581" cy="489089"/>
          </a:xfrm>
          <a:prstGeom prst="rect">
            <a:avLst/>
          </a:prstGeom>
        </p:spPr>
      </p:pic>
      <p:pic>
        <p:nvPicPr>
          <p:cNvPr id="11" name="Picture 10" descr="A screen shot of a computer&#10;&#10;Description automatically generated">
            <a:hlinkClick r:id="rId5"/>
            <a:extLst>
              <a:ext uri="{FF2B5EF4-FFF2-40B4-BE49-F238E27FC236}">
                <a16:creationId xmlns:a16="http://schemas.microsoft.com/office/drawing/2014/main" id="{EC83E7F1-F70B-4212-9C8C-3C4E4C66522A}"/>
              </a:ext>
            </a:extLst>
          </p:cNvPr>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1535396" y="3003946"/>
            <a:ext cx="1689717" cy="2145791"/>
          </a:xfrm>
          <a:prstGeom prst="rect">
            <a:avLst/>
          </a:prstGeom>
        </p:spPr>
      </p:pic>
      <p:sp>
        <p:nvSpPr>
          <p:cNvPr id="13" name="Rectangle: Rounded Corners 12">
            <a:hlinkClick r:id="rId5"/>
            <a:extLst>
              <a:ext uri="{FF2B5EF4-FFF2-40B4-BE49-F238E27FC236}">
                <a16:creationId xmlns:a16="http://schemas.microsoft.com/office/drawing/2014/main" id="{F9195C65-7379-46EA-92C8-555957A374D4}"/>
              </a:ext>
            </a:extLst>
          </p:cNvPr>
          <p:cNvSpPr/>
          <p:nvPr/>
        </p:nvSpPr>
        <p:spPr>
          <a:xfrm>
            <a:off x="400681" y="5319996"/>
            <a:ext cx="3948897" cy="817245"/>
          </a:xfrm>
          <a:prstGeom prst="roundRect">
            <a:avLst/>
          </a:prstGeom>
          <a:solidFill>
            <a:schemeClr val="bg2"/>
          </a:solidFill>
          <a:ln w="28575">
            <a:solidFill>
              <a:schemeClr val="tx2"/>
            </a:solidFill>
          </a:ln>
        </p:spPr>
        <p:txBody>
          <a:bodyPr wrap="square">
            <a:spAutoFit/>
          </a:bodyPr>
          <a:lstStyle/>
          <a:p>
            <a:pPr algn="ctr"/>
            <a:r>
              <a:rPr lang="en-GB" sz="1400" b="1" dirty="0">
                <a:solidFill>
                  <a:srgbClr val="060505"/>
                </a:solidFill>
                <a:latin typeface="Century Gothic" panose="020B0502020202020204" pitchFamily="34" charset="0"/>
              </a:rPr>
              <a:t>Not sure how? </a:t>
            </a:r>
          </a:p>
          <a:p>
            <a:pPr algn="ctr"/>
            <a:r>
              <a:rPr lang="en-GB" sz="1400" dirty="0">
                <a:solidFill>
                  <a:srgbClr val="060505"/>
                </a:solidFill>
                <a:latin typeface="Century Gothic" panose="020B0502020202020204" pitchFamily="34" charset="0"/>
              </a:rPr>
              <a:t>Click the ballot box to see a video on how to log your votes! </a:t>
            </a:r>
          </a:p>
        </p:txBody>
      </p:sp>
      <p:sp>
        <p:nvSpPr>
          <p:cNvPr id="15" name="Shape 246">
            <a:extLst>
              <a:ext uri="{FF2B5EF4-FFF2-40B4-BE49-F238E27FC236}">
                <a16:creationId xmlns:a16="http://schemas.microsoft.com/office/drawing/2014/main" id="{08A7C21F-E32A-4A37-8C5E-6E109BEF783D}"/>
              </a:ext>
            </a:extLst>
          </p:cNvPr>
          <p:cNvSpPr txBox="1">
            <a:spLocks/>
          </p:cNvSpPr>
          <p:nvPr/>
        </p:nvSpPr>
        <p:spPr>
          <a:xfrm>
            <a:off x="4676125" y="1142722"/>
            <a:ext cx="4289615" cy="1771168"/>
          </a:xfrm>
          <a:prstGeom prst="rect">
            <a:avLst/>
          </a:prstGeom>
          <a:noFill/>
          <a:ln>
            <a:noFill/>
          </a:ln>
        </p:spPr>
        <p:txBody>
          <a:bodyPr lIns="91425" tIns="45700" rIns="91425" bIns="45700" anchor="t" anchorCtr="0">
            <a:noAutofit/>
          </a:bodyPr>
          <a:lstStyle>
            <a:lvl1pPr algn="l" defTabSz="457200" rtl="0" eaLnBrk="1" latinLnBrk="0" hangingPunct="1">
              <a:spcBef>
                <a:spcPct val="0"/>
              </a:spcBef>
              <a:buNone/>
              <a:defRPr sz="2800" b="1" kern="1200">
                <a:solidFill>
                  <a:schemeClr val="tx1"/>
                </a:solidFill>
                <a:latin typeface="+mn-lt"/>
                <a:ea typeface="+mj-ea"/>
                <a:cs typeface="+mj-cs"/>
              </a:defRPr>
            </a:lvl1pPr>
          </a:lstStyle>
          <a:p>
            <a:pPr algn="ctr">
              <a:spcBef>
                <a:spcPts val="0"/>
              </a:spcBef>
              <a:buClr>
                <a:srgbClr val="2D2D2D"/>
              </a:buClr>
              <a:buSzPct val="25000"/>
              <a:buFont typeface="Calibri"/>
              <a:buNone/>
            </a:pPr>
            <a:r>
              <a:rPr lang="en-GB" sz="2100" dirty="0">
                <a:latin typeface="Century Gothic" panose="020B0502020202020204" pitchFamily="34" charset="0"/>
                <a:ea typeface="Lato" panose="020F0502020204030203" pitchFamily="34" charset="0"/>
                <a:cs typeface="Lato" panose="020F0502020204030203" pitchFamily="34" charset="0"/>
                <a:sym typeface="Calibri"/>
              </a:rPr>
              <a:t>At home?</a:t>
            </a:r>
          </a:p>
          <a:p>
            <a:pPr algn="ctr">
              <a:spcBef>
                <a:spcPts val="0"/>
              </a:spcBef>
              <a:buClr>
                <a:srgbClr val="2D2D2D"/>
              </a:buClr>
              <a:buSzPct val="25000"/>
              <a:buFont typeface="Calibri"/>
              <a:buNone/>
            </a:pPr>
            <a:endParaRPr lang="en-GB" sz="2100" dirty="0">
              <a:latin typeface="Century Gothic" panose="020B0502020202020204" pitchFamily="34" charset="0"/>
              <a:ea typeface="Lato" panose="020F0502020204030203" pitchFamily="34" charset="0"/>
              <a:cs typeface="Lato" panose="020F0502020204030203" pitchFamily="34" charset="0"/>
              <a:sym typeface="Calibri"/>
            </a:endParaRPr>
          </a:p>
          <a:p>
            <a:pPr algn="ctr">
              <a:spcBef>
                <a:spcPts val="0"/>
              </a:spcBef>
              <a:buClr>
                <a:srgbClr val="2D2D2D"/>
              </a:buClr>
              <a:buSzPct val="25000"/>
              <a:buFont typeface="Calibri"/>
              <a:buNone/>
            </a:pPr>
            <a:r>
              <a:rPr lang="en-GB" sz="2000" dirty="0">
                <a:latin typeface="Century Gothic" panose="020B0502020202020204" pitchFamily="34" charset="0"/>
                <a:ea typeface="Lato" panose="020F0502020204030203" pitchFamily="34" charset="0"/>
                <a:cs typeface="Lato" panose="020F0502020204030203" pitchFamily="34" charset="0"/>
                <a:sym typeface="Calibri"/>
              </a:rPr>
              <a:t>Follow this link to vote: </a:t>
            </a:r>
            <a:r>
              <a:rPr lang="en-GB" sz="2000" b="0" dirty="0">
                <a:latin typeface="Century Gothic" panose="020B0502020202020204" pitchFamily="34" charset="0"/>
                <a:ea typeface="Lato" panose="020F0502020204030203" pitchFamily="34" charset="0"/>
                <a:cs typeface="Lato" panose="020F0502020204030203" pitchFamily="34" charset="0"/>
                <a:sym typeface="Calibri"/>
                <a:hlinkClick r:id="rId7"/>
              </a:rPr>
              <a:t>https://www.surveymonkey.co.uk/r/vfs-primary-ks2-cancel-culture</a:t>
            </a:r>
            <a:endParaRPr lang="en-GB" sz="2000" b="0" dirty="0">
              <a:latin typeface="Century Gothic" panose="020B0502020202020204" pitchFamily="34" charset="0"/>
              <a:ea typeface="Lato" panose="020F0502020204030203" pitchFamily="34" charset="0"/>
              <a:cs typeface="Lato" panose="020F0502020204030203" pitchFamily="34" charset="0"/>
              <a:sym typeface="Calibri"/>
            </a:endParaRPr>
          </a:p>
        </p:txBody>
      </p:sp>
      <p:sp>
        <p:nvSpPr>
          <p:cNvPr id="17" name="Rectangle: Rounded Corners 16">
            <a:extLst>
              <a:ext uri="{FF2B5EF4-FFF2-40B4-BE49-F238E27FC236}">
                <a16:creationId xmlns:a16="http://schemas.microsoft.com/office/drawing/2014/main" id="{954288BD-C3D9-4459-A57A-81200830D798}"/>
              </a:ext>
            </a:extLst>
          </p:cNvPr>
          <p:cNvSpPr/>
          <p:nvPr/>
        </p:nvSpPr>
        <p:spPr>
          <a:xfrm>
            <a:off x="4846483" y="5319996"/>
            <a:ext cx="3948897" cy="817245"/>
          </a:xfrm>
          <a:prstGeom prst="roundRect">
            <a:avLst/>
          </a:prstGeom>
          <a:solidFill>
            <a:schemeClr val="accent1"/>
          </a:solidFill>
          <a:ln w="28575">
            <a:solidFill>
              <a:schemeClr val="accent2"/>
            </a:solidFill>
          </a:ln>
        </p:spPr>
        <p:txBody>
          <a:bodyPr wrap="square">
            <a:spAutoFit/>
          </a:bodyPr>
          <a:lstStyle/>
          <a:p>
            <a:pPr algn="ctr"/>
            <a:r>
              <a:rPr lang="en-GB" sz="1400" b="1" dirty="0">
                <a:solidFill>
                  <a:srgbClr val="060505"/>
                </a:solidFill>
                <a:latin typeface="Century Gothic" panose="020B0502020202020204" pitchFamily="34" charset="0"/>
              </a:rPr>
              <a:t>Having trouble? </a:t>
            </a:r>
          </a:p>
          <a:p>
            <a:pPr algn="ctr"/>
            <a:r>
              <a:rPr lang="en-GB" sz="1400" dirty="0">
                <a:solidFill>
                  <a:srgbClr val="060505"/>
                </a:solidFill>
                <a:latin typeface="Century Gothic" panose="020B0502020202020204" pitchFamily="34" charset="0"/>
              </a:rPr>
              <a:t>Copy and paste the link into your internet browser! </a:t>
            </a:r>
          </a:p>
        </p:txBody>
      </p:sp>
      <p:sp>
        <p:nvSpPr>
          <p:cNvPr id="23" name="Rectangle: Rounded Corners 22">
            <a:hlinkClick r:id="rId5"/>
            <a:extLst>
              <a:ext uri="{FF2B5EF4-FFF2-40B4-BE49-F238E27FC236}">
                <a16:creationId xmlns:a16="http://schemas.microsoft.com/office/drawing/2014/main" id="{923F34C6-69B0-4494-9476-24E69C88EF39}"/>
              </a:ext>
            </a:extLst>
          </p:cNvPr>
          <p:cNvSpPr/>
          <p:nvPr/>
        </p:nvSpPr>
        <p:spPr>
          <a:xfrm>
            <a:off x="400681" y="6307500"/>
            <a:ext cx="8394699" cy="306467"/>
          </a:xfrm>
          <a:prstGeom prst="roundRect">
            <a:avLst/>
          </a:prstGeom>
          <a:solidFill>
            <a:schemeClr val="accent4"/>
          </a:solidFill>
          <a:ln w="28575">
            <a:solidFill>
              <a:schemeClr val="bg1">
                <a:lumMod val="50000"/>
              </a:schemeClr>
            </a:solidFill>
          </a:ln>
        </p:spPr>
        <p:txBody>
          <a:bodyPr wrap="square" anchor="ctr">
            <a:spAutoFit/>
          </a:bodyPr>
          <a:lstStyle/>
          <a:p>
            <a:pPr algn="ctr"/>
            <a:r>
              <a:rPr lang="en-GB" sz="1200" dirty="0">
                <a:solidFill>
                  <a:srgbClr val="060505"/>
                </a:solidFill>
                <a:latin typeface="Century Gothic" panose="020B0502020202020204" pitchFamily="34" charset="0"/>
              </a:rPr>
              <a:t>If you have any issues, feedback or comments, email </a:t>
            </a:r>
            <a:r>
              <a:rPr lang="en-GB" sz="1200" b="1" dirty="0">
                <a:solidFill>
                  <a:schemeClr val="tx2"/>
                </a:solidFill>
                <a:latin typeface="Century Gothic" panose="020B0502020202020204" pitchFamily="34" charset="0"/>
                <a:hlinkClick r:id="rId8">
                  <a:extLst>
                    <a:ext uri="{A12FA001-AC4F-418D-AE19-62706E023703}">
                      <ahyp:hlinkClr xmlns:ahyp="http://schemas.microsoft.com/office/drawing/2018/hyperlinkcolor" val="tx"/>
                    </a:ext>
                  </a:extLst>
                </a:hlinkClick>
              </a:rPr>
              <a:t>amy@votesforschools.com</a:t>
            </a:r>
            <a:r>
              <a:rPr lang="en-GB" sz="1200" dirty="0">
                <a:solidFill>
                  <a:srgbClr val="060505"/>
                </a:solidFill>
                <a:latin typeface="Century Gothic" panose="020B0502020202020204" pitchFamily="34" charset="0"/>
              </a:rPr>
              <a:t>.</a:t>
            </a:r>
          </a:p>
        </p:txBody>
      </p:sp>
      <p:pic>
        <p:nvPicPr>
          <p:cNvPr id="25" name="Picture 24" descr="A picture containing drawing&#10;&#10;Description automatically generated">
            <a:hlinkClick r:id="rId7"/>
            <a:extLst>
              <a:ext uri="{FF2B5EF4-FFF2-40B4-BE49-F238E27FC236}">
                <a16:creationId xmlns:a16="http://schemas.microsoft.com/office/drawing/2014/main" id="{D12FD32F-E757-477C-93E4-EE5E7AEA0770}"/>
              </a:ext>
            </a:extLst>
          </p:cNvPr>
          <p:cNvPicPr>
            <a:picLocks noChangeAspect="1"/>
          </p:cNvPicPr>
          <p:nvPr/>
        </p:nvPicPr>
        <p:blipFill>
          <a:blip r:embed="rId9" cstate="print">
            <a:extLst>
              <a:ext uri="{28A0092B-C50C-407E-A947-70E740481C1C}">
                <a14:useLocalDpi xmlns:a14="http://schemas.microsoft.com/office/drawing/2010/main"/>
              </a:ext>
            </a:extLst>
          </a:blip>
          <a:stretch>
            <a:fillRect/>
          </a:stretch>
        </p:blipFill>
        <p:spPr>
          <a:xfrm>
            <a:off x="5696535" y="3088732"/>
            <a:ext cx="2248794" cy="2058096"/>
          </a:xfrm>
          <a:prstGeom prst="rect">
            <a:avLst/>
          </a:prstGeom>
        </p:spPr>
      </p:pic>
    </p:spTree>
    <p:extLst>
      <p:ext uri="{BB962C8B-B14F-4D97-AF65-F5344CB8AC3E}">
        <p14:creationId xmlns:p14="http://schemas.microsoft.com/office/powerpoint/2010/main" val="2700702201"/>
      </p:ext>
    </p:extLst>
  </p:cSld>
  <p:clrMapOvr>
    <a:masterClrMapping/>
  </p:clrMapOvr>
</p:sld>
</file>

<file path=ppt/theme/theme1.xml><?xml version="1.0" encoding="utf-8"?>
<a:theme xmlns:a="http://schemas.openxmlformats.org/drawingml/2006/main" name="VfS Primary 2021">
  <a:themeElements>
    <a:clrScheme name="Custom 10">
      <a:dk1>
        <a:srgbClr val="FFFFFF"/>
      </a:dk1>
      <a:lt1>
        <a:srgbClr val="000000"/>
      </a:lt1>
      <a:dk2>
        <a:srgbClr val="DDE8F6"/>
      </a:dk2>
      <a:lt2>
        <a:srgbClr val="5E84F1"/>
      </a:lt2>
      <a:accent1>
        <a:srgbClr val="FFD3D6"/>
      </a:accent1>
      <a:accent2>
        <a:srgbClr val="DF6068"/>
      </a:accent2>
      <a:accent3>
        <a:srgbClr val="FFFFCC"/>
      </a:accent3>
      <a:accent4>
        <a:srgbClr val="F2F2F2"/>
      </a:accent4>
      <a:accent5>
        <a:srgbClr val="F8AEB5"/>
      </a:accent5>
      <a:accent6>
        <a:srgbClr val="FFFF00"/>
      </a:accent6>
      <a:hlink>
        <a:srgbClr val="000000"/>
      </a:hlink>
      <a:folHlink>
        <a:srgbClr val="FFFFFF"/>
      </a:folHlink>
    </a:clrScheme>
    <a:fontScheme name="VotesforSchools">
      <a:majorFont>
        <a:latin typeface="Century Gothic"/>
        <a:ea typeface=""/>
        <a:cs typeface=""/>
      </a:majorFont>
      <a:minorFont>
        <a:latin typeface="Century Gothic"/>
        <a:ea typeface=""/>
        <a:cs typeface=""/>
      </a:minorFont>
    </a:fontScheme>
    <a:fmtScheme name="Subtle Solids">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VfS Primary V2" id="{46134739-847F-437A-AEEE-D646BC00FE84}" vid="{B1E37D16-0162-475D-B8A1-A2D6DC8BE190}"/>
    </a:ext>
  </a:extLst>
</a:theme>
</file>

<file path=ppt/theme/theme2.xml><?xml version="1.0" encoding="utf-8"?>
<a:theme xmlns:a="http://schemas.openxmlformats.org/drawingml/2006/main" name="VfS Secondary 2021">
  <a:themeElements>
    <a:clrScheme name="Custom 11">
      <a:dk1>
        <a:srgbClr val="FFFFFF"/>
      </a:dk1>
      <a:lt1>
        <a:srgbClr val="000000"/>
      </a:lt1>
      <a:dk2>
        <a:srgbClr val="EACEFA"/>
      </a:dk2>
      <a:lt2>
        <a:srgbClr val="AA32EA"/>
      </a:lt2>
      <a:accent1>
        <a:srgbClr val="D6F6EF"/>
      </a:accent1>
      <a:accent2>
        <a:srgbClr val="97E8D7"/>
      </a:accent2>
      <a:accent3>
        <a:srgbClr val="FFFFCC"/>
      </a:accent3>
      <a:accent4>
        <a:srgbClr val="F3F3F3"/>
      </a:accent4>
      <a:accent5>
        <a:srgbClr val="B0EDE0"/>
      </a:accent5>
      <a:accent6>
        <a:srgbClr val="000000"/>
      </a:accent6>
      <a:hlink>
        <a:srgbClr val="000000"/>
      </a:hlink>
      <a:folHlink>
        <a:srgbClr val="000000"/>
      </a:folHlink>
    </a:clrScheme>
    <a:fontScheme name="VfS Primary">
      <a:majorFont>
        <a:latin typeface="Century Gothic"/>
        <a:ea typeface=""/>
        <a:cs typeface=""/>
      </a:majorFont>
      <a:minorFont>
        <a:latin typeface="Century Gothic"/>
        <a:ea typeface=""/>
        <a:cs typeface=""/>
      </a:minorFont>
    </a:fontScheme>
    <a:fmtScheme name="Subtle Solids">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VfS Secondary V2" id="{BE365E8E-5A2B-4E58-AA6A-5327844D5BEE}" vid="{259619B4-93E7-4BDC-A7D9-5F671DBD5CD1}"/>
    </a:ext>
  </a:extLst>
</a:theme>
</file>

<file path=ppt/theme/theme3.xml><?xml version="1.0" encoding="utf-8"?>
<a:theme xmlns:a="http://schemas.openxmlformats.org/drawingml/2006/main" name="VfS College 2021">
  <a:themeElements>
    <a:clrScheme name="Custom 12">
      <a:dk1>
        <a:srgbClr val="FFFFFF"/>
      </a:dk1>
      <a:lt1>
        <a:srgbClr val="000000"/>
      </a:lt1>
      <a:dk2>
        <a:srgbClr val="C3EFEF"/>
      </a:dk2>
      <a:lt2>
        <a:srgbClr val="25CACC"/>
      </a:lt2>
      <a:accent1>
        <a:srgbClr val="EAB7D4"/>
      </a:accent1>
      <a:accent2>
        <a:srgbClr val="BE0F71"/>
      </a:accent2>
      <a:accent3>
        <a:srgbClr val="FFFFCC"/>
      </a:accent3>
      <a:accent4>
        <a:srgbClr val="F2F2F2"/>
      </a:accent4>
      <a:accent5>
        <a:srgbClr val="7F7F7F"/>
      </a:accent5>
      <a:accent6>
        <a:srgbClr val="000000"/>
      </a:accent6>
      <a:hlink>
        <a:srgbClr val="000000"/>
      </a:hlink>
      <a:folHlink>
        <a:srgbClr val="000000"/>
      </a:folHlink>
    </a:clrScheme>
    <a:fontScheme name="VotesforSchools">
      <a:majorFont>
        <a:latin typeface="Century Gothic"/>
        <a:ea typeface=""/>
        <a:cs typeface=""/>
      </a:majorFont>
      <a:minorFont>
        <a:latin typeface="Century Gothic"/>
        <a:ea typeface=""/>
        <a:cs typeface=""/>
      </a:minorFont>
    </a:fontScheme>
    <a:fmtScheme name="Subtle Solids">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VfS Primary V2</Template>
  <TotalTime>7307</TotalTime>
  <Words>3636</Words>
  <Application>Microsoft Office PowerPoint</Application>
  <PresentationFormat>On-screen Show (4:3)</PresentationFormat>
  <Paragraphs>398</Paragraphs>
  <Slides>33</Slides>
  <Notes>31</Notes>
  <HiddenSlides>0</HiddenSlides>
  <MMClips>0</MMClips>
  <ScaleCrop>false</ScaleCrop>
  <HeadingPairs>
    <vt:vector size="6" baseType="variant">
      <vt:variant>
        <vt:lpstr>Fonts Used</vt:lpstr>
      </vt:variant>
      <vt:variant>
        <vt:i4>4</vt:i4>
      </vt:variant>
      <vt:variant>
        <vt:lpstr>Theme</vt:lpstr>
      </vt:variant>
      <vt:variant>
        <vt:i4>3</vt:i4>
      </vt:variant>
      <vt:variant>
        <vt:lpstr>Slide Titles</vt:lpstr>
      </vt:variant>
      <vt:variant>
        <vt:i4>33</vt:i4>
      </vt:variant>
    </vt:vector>
  </HeadingPairs>
  <TitlesOfParts>
    <vt:vector size="40" baseType="lpstr">
      <vt:lpstr>Arial</vt:lpstr>
      <vt:lpstr>Calibri</vt:lpstr>
      <vt:lpstr>Century Gothic</vt:lpstr>
      <vt:lpstr>Roboto</vt:lpstr>
      <vt:lpstr>VfS Primary 2021</vt:lpstr>
      <vt:lpstr>VfS Secondary 2021</vt:lpstr>
      <vt:lpstr>VfS College 2021</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Amy Bull</dc:creator>
  <cp:lastModifiedBy>Aisling</cp:lastModifiedBy>
  <cp:revision>958</cp:revision>
  <dcterms:created xsi:type="dcterms:W3CDTF">2020-02-10T11:54:09Z</dcterms:created>
  <dcterms:modified xsi:type="dcterms:W3CDTF">2020-09-24T11:47:24Z</dcterms:modified>
</cp:coreProperties>
</file>