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98FFB3-E88B-41D0-8CB3-E5FE9937D5F9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AB927F-DF0A-44C2-8302-2E06138905C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526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43ED1-B77E-403A-AD01-E61D5869B3A9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AD3B5F-5495-42A8-B9B4-8FB2A15B3F5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381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7635B7-699B-4F35-BC7F-B18107A79D41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A33039-0FE2-4FDF-929E-6D5A0C5996D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877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C5AF7-EAE5-4BC7-93CE-A967190590BF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07C3D5-9FEB-4D52-B342-BE00304EEF3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9059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DE77B1-6CCC-461A-B200-A06CCB2EBDB7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4B5FFD-0168-436E-828B-41A2585BF5E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684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745EC8-A0E5-4C06-84A1-E2EFD9E280A4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AE260E-C186-4515-9253-914954DE4D8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5585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67E545-C443-4BAF-A645-9C56D0BB6B4D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48140B-11F1-45BD-8938-F6FDBB6AA07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197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D00649-A754-45A3-A3C3-DF188097EBC5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E40CD5-9540-4E86-8733-8BC16283D9F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60386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1964C9-BFA8-4944-8FD1-E068EF616D4C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59FC29-36A4-43D6-A1AB-FEDC0477300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68427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B0BB0D-39E4-4ACB-B52F-65BB4681E300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DBD22A-A724-44D0-AD6A-966355000BB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244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4272BA-1E7F-4B80-B7AC-6C3A88473FD4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224B55-FD84-4CD9-BFF0-1712E4981AC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41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77102AF-563E-40E8-B2D0-B6339E52B925}" type="datetimeFigureOut">
              <a:rPr lang="en-GB"/>
              <a:pPr>
                <a:defRPr/>
              </a:pPr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BD67E4B-E25D-4B54-BB0F-724587A43B0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5388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Group 2"/>
          <p:cNvGrpSpPr>
            <a:grpSpLocks/>
          </p:cNvGrpSpPr>
          <p:nvPr/>
        </p:nvGrpSpPr>
        <p:grpSpPr bwMode="auto">
          <a:xfrm>
            <a:off x="1981200" y="265114"/>
            <a:ext cx="8229600" cy="6289675"/>
            <a:chOff x="457200" y="347319"/>
            <a:chExt cx="8229600" cy="6290019"/>
          </a:xfrm>
        </p:grpSpPr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457200" y="5071977"/>
              <a:ext cx="8229600" cy="156536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457200" y="347319"/>
              <a:ext cx="8229600" cy="13939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>
                <a:solidFill>
                  <a:prstClr val="white"/>
                </a:solidFill>
                <a:latin typeface="Calibri"/>
              </a:endParaRPr>
            </a:p>
          </p:txBody>
        </p:sp>
        <p:pic>
          <p:nvPicPr>
            <p:cNvPr id="8199" name="Picture 21" descr=" sarah.png                                                      006BF424Macintosh HD                   7C268687: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" y="1264009"/>
              <a:ext cx="8229600" cy="4014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00" name="Rectangle 2"/>
            <p:cNvSpPr>
              <a:spLocks noChangeArrowheads="1"/>
            </p:cNvSpPr>
            <p:nvPr/>
          </p:nvSpPr>
          <p:spPr bwMode="auto">
            <a:xfrm>
              <a:off x="1235075" y="677863"/>
              <a:ext cx="184150" cy="3667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None/>
              </a:pPr>
              <a:endParaRPr lang="en-GB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201" name="Text Box 22"/>
            <p:cNvSpPr txBox="1">
              <a:spLocks noChangeArrowheads="1"/>
            </p:cNvSpPr>
            <p:nvPr/>
          </p:nvSpPr>
          <p:spPr bwMode="auto">
            <a:xfrm>
              <a:off x="487362" y="389474"/>
              <a:ext cx="8169275" cy="62478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altLang="en-US" sz="1600" u="sng">
                  <a:solidFill>
                    <a:srgbClr val="7030A0"/>
                  </a:solidFill>
                  <a:latin typeface="Sassoon Infant Md" pitchFamily="50" charset="0"/>
                </a:rPr>
                <a:t>Imagine a Setting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altLang="en-US" sz="1600">
                  <a:solidFill>
                    <a:prstClr val="black"/>
                  </a:solidFill>
                  <a:latin typeface="Sassoon Infant Md" pitchFamily="50" charset="0"/>
                </a:rPr>
                <a:t>This is a scene from ‘Alice in Wonderland’.  </a:t>
              </a:r>
              <a:br>
                <a:rPr lang="en-GB" altLang="en-US" sz="1600">
                  <a:solidFill>
                    <a:prstClr val="black"/>
                  </a:solidFill>
                  <a:latin typeface="Sassoon Infant Md" pitchFamily="50" charset="0"/>
                </a:rPr>
              </a:br>
              <a:r>
                <a:rPr lang="en-GB" altLang="en-US" sz="1600">
                  <a:solidFill>
                    <a:prstClr val="black"/>
                  </a:solidFill>
                  <a:latin typeface="Sassoon Infant Md" pitchFamily="50" charset="0"/>
                </a:rPr>
                <a:t>The surroundings seem so big, making Alice appear even smaller.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None/>
              </a:pPr>
              <a:endParaRPr lang="en-GB" altLang="en-US" sz="1600">
                <a:solidFill>
                  <a:prstClr val="black"/>
                </a:solidFill>
                <a:latin typeface="Sassoon Infant Md" pitchFamily="50" charset="0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None/>
              </a:pPr>
              <a:endParaRPr lang="en-GB" altLang="en-US" sz="1600">
                <a:solidFill>
                  <a:prstClr val="black"/>
                </a:solidFill>
                <a:latin typeface="Sassoon Infant Md" pitchFamily="50" charset="0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None/>
              </a:pPr>
              <a:endParaRPr lang="en-GB" altLang="en-US" sz="1600">
                <a:solidFill>
                  <a:prstClr val="black"/>
                </a:solidFill>
                <a:latin typeface="Sassoon Infant Md" pitchFamily="50" charset="0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None/>
              </a:pPr>
              <a:endParaRPr lang="en-GB" altLang="en-US" sz="1600">
                <a:solidFill>
                  <a:prstClr val="black"/>
                </a:solidFill>
                <a:latin typeface="Sassoon Infant Md" pitchFamily="50" charset="0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None/>
              </a:pPr>
              <a:endParaRPr lang="en-GB" altLang="en-US" sz="1600">
                <a:solidFill>
                  <a:prstClr val="black"/>
                </a:solidFill>
                <a:latin typeface="Sassoon Infant Md" pitchFamily="50" charset="0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None/>
              </a:pPr>
              <a:endParaRPr lang="en-GB" altLang="en-US" sz="1600">
                <a:solidFill>
                  <a:prstClr val="black"/>
                </a:solidFill>
                <a:latin typeface="Sassoon Infant Md" pitchFamily="50" charset="0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None/>
              </a:pPr>
              <a:endParaRPr lang="en-GB" altLang="en-US" sz="1600">
                <a:solidFill>
                  <a:prstClr val="black"/>
                </a:solidFill>
                <a:latin typeface="Sassoon Infant Md" pitchFamily="50" charset="0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None/>
              </a:pPr>
              <a:endParaRPr lang="en-GB" altLang="en-US" sz="1600">
                <a:solidFill>
                  <a:prstClr val="black"/>
                </a:solidFill>
                <a:latin typeface="Sassoon Infant Md" pitchFamily="50" charset="0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None/>
              </a:pPr>
              <a:endParaRPr lang="en-GB" altLang="en-US" sz="1600">
                <a:solidFill>
                  <a:prstClr val="black"/>
                </a:solidFill>
                <a:latin typeface="Sassoon Infant Md" pitchFamily="50" charset="0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None/>
              </a:pPr>
              <a:endParaRPr lang="en-GB" altLang="en-US" sz="1600">
                <a:solidFill>
                  <a:prstClr val="black"/>
                </a:solidFill>
                <a:latin typeface="Sassoon Infant Md" pitchFamily="50" charset="0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None/>
              </a:pPr>
              <a:endParaRPr lang="en-GB" altLang="en-US" sz="1600">
                <a:solidFill>
                  <a:prstClr val="black"/>
                </a:solidFill>
                <a:latin typeface="Sassoon Infant Md" pitchFamily="50" charset="0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None/>
              </a:pPr>
              <a:endParaRPr lang="en-GB" altLang="en-US" sz="1600">
                <a:solidFill>
                  <a:prstClr val="black"/>
                </a:solidFill>
                <a:latin typeface="Sassoon Infant Md" pitchFamily="50" charset="0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None/>
              </a:pPr>
              <a:endParaRPr lang="en-GB" altLang="en-US" sz="1600">
                <a:solidFill>
                  <a:prstClr val="black"/>
                </a:solidFill>
                <a:latin typeface="Sassoon Infant Md" pitchFamily="50" charset="0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None/>
              </a:pPr>
              <a:endParaRPr lang="en-GB" altLang="en-US" sz="1600">
                <a:solidFill>
                  <a:prstClr val="black"/>
                </a:solidFill>
                <a:latin typeface="Sassoon Infant Md" pitchFamily="50" charset="0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None/>
              </a:pPr>
              <a:endParaRPr lang="en-GB" altLang="en-US" sz="1600">
                <a:solidFill>
                  <a:prstClr val="black"/>
                </a:solidFill>
                <a:latin typeface="Sassoon Infant Md" pitchFamily="50" charset="0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None/>
              </a:pPr>
              <a:endParaRPr lang="en-GB" altLang="en-US" sz="1600">
                <a:solidFill>
                  <a:prstClr val="black"/>
                </a:solidFill>
                <a:latin typeface="Sassoon Infant Md" pitchFamily="50" charset="0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None/>
              </a:pPr>
              <a:endParaRPr lang="en-GB" altLang="en-US" sz="1600">
                <a:solidFill>
                  <a:prstClr val="black"/>
                </a:solidFill>
                <a:latin typeface="Sassoon Infant Md" pitchFamily="50" charset="0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altLang="en-US" sz="1600">
                  <a:solidFill>
                    <a:prstClr val="black"/>
                  </a:solidFill>
                  <a:latin typeface="Sassoon Infant Md" pitchFamily="50" charset="0"/>
                </a:rPr>
                <a:t>Imagine you were trapped in your school after you had been shrunk.  </a:t>
              </a:r>
              <a:br>
                <a:rPr lang="en-GB" altLang="en-US" sz="1600">
                  <a:solidFill>
                    <a:prstClr val="black"/>
                  </a:solidFill>
                  <a:latin typeface="Sassoon Infant Md" pitchFamily="50" charset="0"/>
                </a:rPr>
              </a:br>
              <a:r>
                <a:rPr lang="en-GB" altLang="en-US" sz="1600">
                  <a:solidFill>
                    <a:prstClr val="black"/>
                  </a:solidFill>
                  <a:latin typeface="Sassoon Infant Md" pitchFamily="50" charset="0"/>
                </a:rPr>
                <a:t>Describe your journey from the door across the classroom.  </a:t>
              </a:r>
              <a:br>
                <a:rPr lang="en-GB" altLang="en-US" sz="1600">
                  <a:solidFill>
                    <a:prstClr val="black"/>
                  </a:solidFill>
                  <a:latin typeface="Sassoon Infant Md" pitchFamily="50" charset="0"/>
                </a:rPr>
              </a:br>
              <a:r>
                <a:rPr lang="en-GB" altLang="en-US" sz="1600">
                  <a:solidFill>
                    <a:prstClr val="black"/>
                  </a:solidFill>
                  <a:latin typeface="Sassoon Infant Md" pitchFamily="50" charset="0"/>
                </a:rPr>
                <a:t>What dangers would you have to be careful of as a tiny person?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None/>
              </a:pPr>
              <a:endParaRPr lang="en-GB" altLang="en-US" sz="1600" u="sng">
                <a:solidFill>
                  <a:prstClr val="black"/>
                </a:solidFill>
                <a:latin typeface="Sassoon Infant Md" pitchFamily="50" charset="0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altLang="en-US" sz="1600" u="sng">
                  <a:solidFill>
                    <a:srgbClr val="7030A0"/>
                  </a:solidFill>
                  <a:latin typeface="Sassoon Infant Md" pitchFamily="50" charset="0"/>
                </a:rPr>
                <a:t>Challenge</a:t>
              </a:r>
              <a:r>
                <a:rPr lang="en-GB" altLang="en-US" sz="1600">
                  <a:solidFill>
                    <a:srgbClr val="7030A0"/>
                  </a:solidFill>
                  <a:latin typeface="Sassoon Infant Md" pitchFamily="50" charset="0"/>
                </a:rPr>
                <a:t>: </a:t>
              </a:r>
              <a:r>
                <a:rPr lang="en-GB" altLang="en-US" sz="1600">
                  <a:solidFill>
                    <a:prstClr val="black"/>
                  </a:solidFill>
                  <a:latin typeface="Sassoon Infant Md" pitchFamily="50" charset="0"/>
                </a:rPr>
                <a:t>Use a thesaurus to look up ‘big’ and ‘small’.</a:t>
              </a:r>
              <a:endParaRPr lang="en-GB" altLang="en-US" sz="1600" u="sng">
                <a:solidFill>
                  <a:prstClr val="black"/>
                </a:solidFill>
                <a:latin typeface="Sassoon Infant Md" pitchFamily="50" charset="0"/>
              </a:endParaRPr>
            </a:p>
          </p:txBody>
        </p:sp>
      </p:grpSp>
      <p:sp>
        <p:nvSpPr>
          <p:cNvPr id="8195" name="Rectangle 8"/>
          <p:cNvSpPr>
            <a:spLocks noChangeArrowheads="1"/>
          </p:cNvSpPr>
          <p:nvPr/>
        </p:nvSpPr>
        <p:spPr bwMode="auto">
          <a:xfrm>
            <a:off x="6637338" y="1171576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500">
                <a:solidFill>
                  <a:prstClr val="white"/>
                </a:solidFill>
                <a:latin typeface="Arial" panose="020B0604020202020204" pitchFamily="34" charset="0"/>
              </a:rPr>
              <a:t>Photo courtesy of  Cea. @flickr.com) - granted under creative commons licence - attribution</a:t>
            </a:r>
            <a:endParaRPr lang="en-GB" altLang="en-US" sz="500">
              <a:solidFill>
                <a:prstClr val="white"/>
              </a:solidFill>
            </a:endParaRPr>
          </a:p>
        </p:txBody>
      </p:sp>
      <p:pic>
        <p:nvPicPr>
          <p:cNvPr id="8196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2163" y="4792663"/>
            <a:ext cx="468312" cy="34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5725450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96</Words>
  <Application>Microsoft Office PowerPoint</Application>
  <PresentationFormat>Widescreen</PresentationFormat>
  <Paragraphs>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Sassoon Infant Md</vt:lpstr>
      <vt:lpstr>1_Office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Smith</dc:creator>
  <cp:lastModifiedBy>Laura Smith</cp:lastModifiedBy>
  <cp:revision>1</cp:revision>
  <dcterms:created xsi:type="dcterms:W3CDTF">2020-04-21T17:53:02Z</dcterms:created>
  <dcterms:modified xsi:type="dcterms:W3CDTF">2020-04-21T17:53:21Z</dcterms:modified>
</cp:coreProperties>
</file>