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2" r:id="rId2"/>
    <p:sldMasterId id="2147483684" r:id="rId3"/>
  </p:sldMasterIdLst>
  <p:notesMasterIdLst>
    <p:notesMasterId r:id="rId21"/>
  </p:notesMasterIdLst>
  <p:sldIdLst>
    <p:sldId id="289" r:id="rId4"/>
    <p:sldId id="287" r:id="rId5"/>
    <p:sldId id="280" r:id="rId6"/>
    <p:sldId id="281" r:id="rId7"/>
    <p:sldId id="273" r:id="rId8"/>
    <p:sldId id="274" r:id="rId9"/>
    <p:sldId id="275" r:id="rId10"/>
    <p:sldId id="282" r:id="rId11"/>
    <p:sldId id="284" r:id="rId12"/>
    <p:sldId id="276" r:id="rId13"/>
    <p:sldId id="285" r:id="rId14"/>
    <p:sldId id="277" r:id="rId15"/>
    <p:sldId id="283" r:id="rId16"/>
    <p:sldId id="286" r:id="rId17"/>
    <p:sldId id="278" r:id="rId18"/>
    <p:sldId id="279" r:id="rId19"/>
    <p:sldId id="28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79" userDrawn="1">
          <p15:clr>
            <a:srgbClr val="A4A3A4"/>
          </p15:clr>
        </p15:guide>
        <p15:guide id="2" pos="642" userDrawn="1">
          <p15:clr>
            <a:srgbClr val="A4A3A4"/>
          </p15:clr>
        </p15:guide>
        <p15:guide id="3" pos="4747" userDrawn="1">
          <p15:clr>
            <a:srgbClr val="A4A3A4"/>
          </p15:clr>
        </p15:guide>
        <p15:guide id="4" pos="5155" userDrawn="1">
          <p15:clr>
            <a:srgbClr val="A4A3A4"/>
          </p15:clr>
        </p15:guide>
        <p15:guide id="5" pos="7015" userDrawn="1">
          <p15:clr>
            <a:srgbClr val="A4A3A4"/>
          </p15:clr>
        </p15:guide>
        <p15:guide id="8" orient="horz" pos="4156" userDrawn="1">
          <p15:clr>
            <a:srgbClr val="A4A3A4"/>
          </p15:clr>
        </p15:guide>
        <p15:guide id="9" pos="2502" userDrawn="1">
          <p15:clr>
            <a:srgbClr val="A4A3A4"/>
          </p15:clr>
        </p15:guide>
        <p15:guide id="10" pos="2887" userDrawn="1">
          <p15:clr>
            <a:srgbClr val="A4A3A4"/>
          </p15:clr>
        </p15:guide>
        <p15:guide id="11" orient="horz" pos="329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33"/>
    <a:srgbClr val="FF0000"/>
    <a:srgbClr val="0562AF"/>
    <a:srgbClr val="00A5A1"/>
    <a:srgbClr val="008081"/>
    <a:srgbClr val="009495"/>
    <a:srgbClr val="003C43"/>
    <a:srgbClr val="272626"/>
    <a:srgbClr val="003250"/>
    <a:srgbClr val="A8BD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E9B7F7-1180-434A-8D31-09C4DB6F78E9}" v="37" dt="2021-03-15T11:59:43.3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717"/>
    <p:restoredTop sz="91827"/>
  </p:normalViewPr>
  <p:slideViewPr>
    <p:cSldViewPr snapToGrid="0" snapToObjects="1">
      <p:cViewPr varScale="1">
        <p:scale>
          <a:sx n="100" d="100"/>
          <a:sy n="100" d="100"/>
        </p:scale>
        <p:origin x="96" y="126"/>
      </p:cViewPr>
      <p:guideLst>
        <p:guide orient="horz" pos="1979"/>
        <p:guide pos="642"/>
        <p:guide pos="4747"/>
        <p:guide pos="5155"/>
        <p:guide pos="7015"/>
        <p:guide orient="horz" pos="4156"/>
        <p:guide pos="2502"/>
        <p:guide pos="2887"/>
        <p:guide orient="horz" pos="329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microsoft.com/office/2015/10/relationships/revisionInfo" Target="revisionInfo.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 Maslin" userId="982d4e009d589f26" providerId="LiveId" clId="{83E9B7F7-1180-434A-8D31-09C4DB6F78E9}"/>
    <pc:docChg chg="undo custSel addSld delSld modSld sldOrd">
      <pc:chgData name="Sara Maslin" userId="982d4e009d589f26" providerId="LiveId" clId="{83E9B7F7-1180-434A-8D31-09C4DB6F78E9}" dt="2021-03-15T12:01:03.289" v="4347" actId="113"/>
      <pc:docMkLst>
        <pc:docMk/>
      </pc:docMkLst>
      <pc:sldChg chg="modSp del mod">
        <pc:chgData name="Sara Maslin" userId="982d4e009d589f26" providerId="LiveId" clId="{83E9B7F7-1180-434A-8D31-09C4DB6F78E9}" dt="2021-03-15T11:58:38.656" v="4225" actId="2696"/>
        <pc:sldMkLst>
          <pc:docMk/>
          <pc:sldMk cId="2174086434" sldId="260"/>
        </pc:sldMkLst>
        <pc:spChg chg="mod">
          <ac:chgData name="Sara Maslin" userId="982d4e009d589f26" providerId="LiveId" clId="{83E9B7F7-1180-434A-8D31-09C4DB6F78E9}" dt="2021-03-15T11:32:24.816" v="2375" actId="20577"/>
          <ac:spMkLst>
            <pc:docMk/>
            <pc:sldMk cId="2174086434" sldId="260"/>
            <ac:spMk id="4" creationId="{686B445D-A6CF-3E40-944D-A442BED475F2}"/>
          </ac:spMkLst>
        </pc:spChg>
      </pc:sldChg>
      <pc:sldChg chg="modSp mod">
        <pc:chgData name="Sara Maslin" userId="982d4e009d589f26" providerId="LiveId" clId="{83E9B7F7-1180-434A-8D31-09C4DB6F78E9}" dt="2021-03-15T10:36:08.360" v="62" actId="14100"/>
        <pc:sldMkLst>
          <pc:docMk/>
          <pc:sldMk cId="1991630462" sldId="269"/>
        </pc:sldMkLst>
        <pc:spChg chg="mod">
          <ac:chgData name="Sara Maslin" userId="982d4e009d589f26" providerId="LiveId" clId="{83E9B7F7-1180-434A-8D31-09C4DB6F78E9}" dt="2021-03-15T10:36:08.360" v="62" actId="14100"/>
          <ac:spMkLst>
            <pc:docMk/>
            <pc:sldMk cId="1991630462" sldId="269"/>
            <ac:spMk id="2" creationId="{564F8643-C42C-AB4B-8AC2-B9EDD1C1F2C9}"/>
          </ac:spMkLst>
        </pc:spChg>
      </pc:sldChg>
      <pc:sldChg chg="modSp mod">
        <pc:chgData name="Sara Maslin" userId="982d4e009d589f26" providerId="LiveId" clId="{83E9B7F7-1180-434A-8D31-09C4DB6F78E9}" dt="2021-03-15T11:53:20.681" v="3735" actId="20577"/>
        <pc:sldMkLst>
          <pc:docMk/>
          <pc:sldMk cId="1573065357" sldId="270"/>
        </pc:sldMkLst>
        <pc:spChg chg="mod">
          <ac:chgData name="Sara Maslin" userId="982d4e009d589f26" providerId="LiveId" clId="{83E9B7F7-1180-434A-8D31-09C4DB6F78E9}" dt="2021-03-15T11:53:20.681" v="3735" actId="20577"/>
          <ac:spMkLst>
            <pc:docMk/>
            <pc:sldMk cId="1573065357" sldId="270"/>
            <ac:spMk id="2" creationId="{409C4D20-0707-794B-85A6-CEBB866798C1}"/>
          </ac:spMkLst>
        </pc:spChg>
      </pc:sldChg>
      <pc:sldChg chg="delSp modSp del mod">
        <pc:chgData name="Sara Maslin" userId="982d4e009d589f26" providerId="LiveId" clId="{83E9B7F7-1180-434A-8D31-09C4DB6F78E9}" dt="2021-03-15T11:00:19.388" v="1661" actId="47"/>
        <pc:sldMkLst>
          <pc:docMk/>
          <pc:sldMk cId="1016727177" sldId="271"/>
        </pc:sldMkLst>
        <pc:picChg chg="del">
          <ac:chgData name="Sara Maslin" userId="982d4e009d589f26" providerId="LiveId" clId="{83E9B7F7-1180-434A-8D31-09C4DB6F78E9}" dt="2021-03-15T10:54:00.586" v="1251" actId="21"/>
          <ac:picMkLst>
            <pc:docMk/>
            <pc:sldMk cId="1016727177" sldId="271"/>
            <ac:picMk id="5" creationId="{879971E9-38A4-154C-93A8-FA980C55268E}"/>
          </ac:picMkLst>
        </pc:picChg>
        <pc:picChg chg="del">
          <ac:chgData name="Sara Maslin" userId="982d4e009d589f26" providerId="LiveId" clId="{83E9B7F7-1180-434A-8D31-09C4DB6F78E9}" dt="2021-03-15T10:53:48.302" v="1247" actId="21"/>
          <ac:picMkLst>
            <pc:docMk/>
            <pc:sldMk cId="1016727177" sldId="271"/>
            <ac:picMk id="7" creationId="{10FA0552-E6B6-0043-AC69-E928B275572B}"/>
          </ac:picMkLst>
        </pc:picChg>
        <pc:picChg chg="del">
          <ac:chgData name="Sara Maslin" userId="982d4e009d589f26" providerId="LiveId" clId="{83E9B7F7-1180-434A-8D31-09C4DB6F78E9}" dt="2021-03-15T10:49:42.696" v="1141" actId="21"/>
          <ac:picMkLst>
            <pc:docMk/>
            <pc:sldMk cId="1016727177" sldId="271"/>
            <ac:picMk id="9" creationId="{FFDC8DE6-A9F2-3C48-B326-55DFFAF2010E}"/>
          </ac:picMkLst>
        </pc:picChg>
        <pc:picChg chg="del">
          <ac:chgData name="Sara Maslin" userId="982d4e009d589f26" providerId="LiveId" clId="{83E9B7F7-1180-434A-8D31-09C4DB6F78E9}" dt="2021-03-15T10:49:25.523" v="1138" actId="21"/>
          <ac:picMkLst>
            <pc:docMk/>
            <pc:sldMk cId="1016727177" sldId="271"/>
            <ac:picMk id="11" creationId="{C6BA374A-AD27-2B48-ABEE-60212A19AA27}"/>
          </ac:picMkLst>
        </pc:picChg>
        <pc:picChg chg="del">
          <ac:chgData name="Sara Maslin" userId="982d4e009d589f26" providerId="LiveId" clId="{83E9B7F7-1180-434A-8D31-09C4DB6F78E9}" dt="2021-03-15T10:59:38.670" v="1620" actId="21"/>
          <ac:picMkLst>
            <pc:docMk/>
            <pc:sldMk cId="1016727177" sldId="271"/>
            <ac:picMk id="13" creationId="{DE804921-79FB-3A42-968F-050D008AC1D2}"/>
          </ac:picMkLst>
        </pc:picChg>
        <pc:picChg chg="del">
          <ac:chgData name="Sara Maslin" userId="982d4e009d589f26" providerId="LiveId" clId="{83E9B7F7-1180-434A-8D31-09C4DB6F78E9}" dt="2021-03-15T10:59:16.130" v="1589" actId="21"/>
          <ac:picMkLst>
            <pc:docMk/>
            <pc:sldMk cId="1016727177" sldId="271"/>
            <ac:picMk id="15" creationId="{79094A6F-A258-7147-A919-C3F33F5C1F0F}"/>
          </ac:picMkLst>
        </pc:picChg>
        <pc:picChg chg="del mod">
          <ac:chgData name="Sara Maslin" userId="982d4e009d589f26" providerId="LiveId" clId="{83E9B7F7-1180-434A-8D31-09C4DB6F78E9}" dt="2021-03-15T10:49:10.941" v="1135" actId="21"/>
          <ac:picMkLst>
            <pc:docMk/>
            <pc:sldMk cId="1016727177" sldId="271"/>
            <ac:picMk id="19" creationId="{779A2893-695D-6B4A-8A90-2DAABBD07F82}"/>
          </ac:picMkLst>
        </pc:picChg>
        <pc:picChg chg="del">
          <ac:chgData name="Sara Maslin" userId="982d4e009d589f26" providerId="LiveId" clId="{83E9B7F7-1180-434A-8D31-09C4DB6F78E9}" dt="2021-03-15T10:58:53.516" v="1568" actId="21"/>
          <ac:picMkLst>
            <pc:docMk/>
            <pc:sldMk cId="1016727177" sldId="271"/>
            <ac:picMk id="22" creationId="{F4D53804-998A-DC44-A8D8-B8F6282F5089}"/>
          </ac:picMkLst>
        </pc:picChg>
        <pc:picChg chg="del">
          <ac:chgData name="Sara Maslin" userId="982d4e009d589f26" providerId="LiveId" clId="{83E9B7F7-1180-434A-8D31-09C4DB6F78E9}" dt="2021-03-15T10:53:34.364" v="1243" actId="21"/>
          <ac:picMkLst>
            <pc:docMk/>
            <pc:sldMk cId="1016727177" sldId="271"/>
            <ac:picMk id="24" creationId="{8C8574A8-0376-C84E-9745-488F818752C6}"/>
          </ac:picMkLst>
        </pc:picChg>
      </pc:sldChg>
      <pc:sldChg chg="addSp delSp modSp add mod">
        <pc:chgData name="Sara Maslin" userId="982d4e009d589f26" providerId="LiveId" clId="{83E9B7F7-1180-434A-8D31-09C4DB6F78E9}" dt="2021-03-15T11:47:00.548" v="3636" actId="20577"/>
        <pc:sldMkLst>
          <pc:docMk/>
          <pc:sldMk cId="3989734912" sldId="272"/>
        </pc:sldMkLst>
        <pc:spChg chg="mod">
          <ac:chgData name="Sara Maslin" userId="982d4e009d589f26" providerId="LiveId" clId="{83E9B7F7-1180-434A-8D31-09C4DB6F78E9}" dt="2021-03-15T11:47:00.548" v="3636" actId="20577"/>
          <ac:spMkLst>
            <pc:docMk/>
            <pc:sldMk cId="3989734912" sldId="272"/>
            <ac:spMk id="4" creationId="{686B445D-A6CF-3E40-944D-A442BED475F2}"/>
          </ac:spMkLst>
        </pc:spChg>
        <pc:spChg chg="mod">
          <ac:chgData name="Sara Maslin" userId="982d4e009d589f26" providerId="LiveId" clId="{83E9B7F7-1180-434A-8D31-09C4DB6F78E9}" dt="2021-03-15T10:52:35.770" v="1239" actId="1076"/>
          <ac:spMkLst>
            <pc:docMk/>
            <pc:sldMk cId="3989734912" sldId="272"/>
            <ac:spMk id="11" creationId="{9CF8D4A3-B29E-2247-B6F0-E9158CBB958B}"/>
          </ac:spMkLst>
        </pc:spChg>
        <pc:spChg chg="del mod">
          <ac:chgData name="Sara Maslin" userId="982d4e009d589f26" providerId="LiveId" clId="{83E9B7F7-1180-434A-8D31-09C4DB6F78E9}" dt="2021-03-15T10:37:00.404" v="66" actId="478"/>
          <ac:spMkLst>
            <pc:docMk/>
            <pc:sldMk cId="3989734912" sldId="272"/>
            <ac:spMk id="12" creationId="{A7672662-DA3E-B740-8C2F-BDE07B20F13A}"/>
          </ac:spMkLst>
        </pc:spChg>
        <pc:picChg chg="add mod">
          <ac:chgData name="Sara Maslin" userId="982d4e009d589f26" providerId="LiveId" clId="{83E9B7F7-1180-434A-8D31-09C4DB6F78E9}" dt="2021-03-15T10:41:34.332" v="637" actId="1076"/>
          <ac:picMkLst>
            <pc:docMk/>
            <pc:sldMk cId="3989734912" sldId="272"/>
            <ac:picMk id="3" creationId="{1602ED54-AC0A-435A-A077-1E784ADB7B18}"/>
          </ac:picMkLst>
        </pc:picChg>
      </pc:sldChg>
      <pc:sldChg chg="add del">
        <pc:chgData name="Sara Maslin" userId="982d4e009d589f26" providerId="LiveId" clId="{83E9B7F7-1180-434A-8D31-09C4DB6F78E9}" dt="2021-03-15T10:42:05.059" v="640" actId="47"/>
        <pc:sldMkLst>
          <pc:docMk/>
          <pc:sldMk cId="547112789" sldId="273"/>
        </pc:sldMkLst>
      </pc:sldChg>
      <pc:sldChg chg="addSp modSp add mod">
        <pc:chgData name="Sara Maslin" userId="982d4e009d589f26" providerId="LiveId" clId="{83E9B7F7-1180-434A-8D31-09C4DB6F78E9}" dt="2021-03-15T11:32:48.884" v="2376" actId="1076"/>
        <pc:sldMkLst>
          <pc:docMk/>
          <pc:sldMk cId="3725417979" sldId="273"/>
        </pc:sldMkLst>
        <pc:spChg chg="mod">
          <ac:chgData name="Sara Maslin" userId="982d4e009d589f26" providerId="LiveId" clId="{83E9B7F7-1180-434A-8D31-09C4DB6F78E9}" dt="2021-03-15T11:32:48.884" v="2376" actId="1076"/>
          <ac:spMkLst>
            <pc:docMk/>
            <pc:sldMk cId="3725417979" sldId="273"/>
            <ac:spMk id="4" creationId="{686B445D-A6CF-3E40-944D-A442BED475F2}"/>
          </ac:spMkLst>
        </pc:spChg>
        <pc:spChg chg="add mod">
          <ac:chgData name="Sara Maslin" userId="982d4e009d589f26" providerId="LiveId" clId="{83E9B7F7-1180-434A-8D31-09C4DB6F78E9}" dt="2021-03-15T10:56:46.054" v="1403" actId="207"/>
          <ac:spMkLst>
            <pc:docMk/>
            <pc:sldMk cId="3725417979" sldId="273"/>
            <ac:spMk id="8" creationId="{EDCD1810-8F4D-408C-BDA1-1B9C9E3ACC78}"/>
          </ac:spMkLst>
        </pc:spChg>
        <pc:spChg chg="mod">
          <ac:chgData name="Sara Maslin" userId="982d4e009d589f26" providerId="LiveId" clId="{83E9B7F7-1180-434A-8D31-09C4DB6F78E9}" dt="2021-03-15T10:52:24.851" v="1238" actId="1076"/>
          <ac:spMkLst>
            <pc:docMk/>
            <pc:sldMk cId="3725417979" sldId="273"/>
            <ac:spMk id="11" creationId="{9CF8D4A3-B29E-2247-B6F0-E9158CBB958B}"/>
          </ac:spMkLst>
        </pc:spChg>
        <pc:picChg chg="add mod">
          <ac:chgData name="Sara Maslin" userId="982d4e009d589f26" providerId="LiveId" clId="{83E9B7F7-1180-434A-8D31-09C4DB6F78E9}" dt="2021-03-15T10:49:55.043" v="1144" actId="1076"/>
          <ac:picMkLst>
            <pc:docMk/>
            <pc:sldMk cId="3725417979" sldId="273"/>
            <ac:picMk id="5" creationId="{204FE20F-3E58-4BDB-9057-3853DA669D4F}"/>
          </ac:picMkLst>
        </pc:picChg>
        <pc:picChg chg="add mod">
          <ac:chgData name="Sara Maslin" userId="982d4e009d589f26" providerId="LiveId" clId="{83E9B7F7-1180-434A-8D31-09C4DB6F78E9}" dt="2021-03-15T10:51:53.714" v="1235" actId="1076"/>
          <ac:picMkLst>
            <pc:docMk/>
            <pc:sldMk cId="3725417979" sldId="273"/>
            <ac:picMk id="6" creationId="{A068E707-428A-466A-8909-1540EB68A0B0}"/>
          </ac:picMkLst>
        </pc:picChg>
        <pc:picChg chg="add mod">
          <ac:chgData name="Sara Maslin" userId="982d4e009d589f26" providerId="LiveId" clId="{83E9B7F7-1180-434A-8D31-09C4DB6F78E9}" dt="2021-03-15T10:51:48.871" v="1234" actId="1076"/>
          <ac:picMkLst>
            <pc:docMk/>
            <pc:sldMk cId="3725417979" sldId="273"/>
            <ac:picMk id="7" creationId="{09634295-144E-4979-92AD-1247F19ACF99}"/>
          </ac:picMkLst>
        </pc:picChg>
      </pc:sldChg>
      <pc:sldChg chg="addSp delSp modSp add mod">
        <pc:chgData name="Sara Maslin" userId="982d4e009d589f26" providerId="LiveId" clId="{83E9B7F7-1180-434A-8D31-09C4DB6F78E9}" dt="2021-03-15T11:03:12.141" v="1777" actId="14100"/>
        <pc:sldMkLst>
          <pc:docMk/>
          <pc:sldMk cId="3762382636" sldId="274"/>
        </pc:sldMkLst>
        <pc:spChg chg="mod">
          <ac:chgData name="Sara Maslin" userId="982d4e009d589f26" providerId="LiveId" clId="{83E9B7F7-1180-434A-8D31-09C4DB6F78E9}" dt="2021-03-15T11:01:26.904" v="1670" actId="20577"/>
          <ac:spMkLst>
            <pc:docMk/>
            <pc:sldMk cId="3762382636" sldId="274"/>
            <ac:spMk id="4" creationId="{686B445D-A6CF-3E40-944D-A442BED475F2}"/>
          </ac:spMkLst>
        </pc:spChg>
        <pc:spChg chg="mod">
          <ac:chgData name="Sara Maslin" userId="982d4e009d589f26" providerId="LiveId" clId="{83E9B7F7-1180-434A-8D31-09C4DB6F78E9}" dt="2021-03-15T11:03:12.141" v="1777" actId="14100"/>
          <ac:spMkLst>
            <pc:docMk/>
            <pc:sldMk cId="3762382636" sldId="274"/>
            <ac:spMk id="8" creationId="{EDCD1810-8F4D-408C-BDA1-1B9C9E3ACC78}"/>
          </ac:spMkLst>
        </pc:spChg>
        <pc:picChg chg="del">
          <ac:chgData name="Sara Maslin" userId="982d4e009d589f26" providerId="LiveId" clId="{83E9B7F7-1180-434A-8D31-09C4DB6F78E9}" dt="2021-03-15T10:53:36.903" v="1244" actId="478"/>
          <ac:picMkLst>
            <pc:docMk/>
            <pc:sldMk cId="3762382636" sldId="274"/>
            <ac:picMk id="5" creationId="{204FE20F-3E58-4BDB-9057-3853DA669D4F}"/>
          </ac:picMkLst>
        </pc:picChg>
        <pc:picChg chg="del">
          <ac:chgData name="Sara Maslin" userId="982d4e009d589f26" providerId="LiveId" clId="{83E9B7F7-1180-434A-8D31-09C4DB6F78E9}" dt="2021-03-15T10:53:50.886" v="1248" actId="478"/>
          <ac:picMkLst>
            <pc:docMk/>
            <pc:sldMk cId="3762382636" sldId="274"/>
            <ac:picMk id="6" creationId="{A068E707-428A-466A-8909-1540EB68A0B0}"/>
          </ac:picMkLst>
        </pc:picChg>
        <pc:picChg chg="del">
          <ac:chgData name="Sara Maslin" userId="982d4e009d589f26" providerId="LiveId" clId="{83E9B7F7-1180-434A-8D31-09C4DB6F78E9}" dt="2021-03-15T10:54:04.084" v="1252" actId="478"/>
          <ac:picMkLst>
            <pc:docMk/>
            <pc:sldMk cId="3762382636" sldId="274"/>
            <ac:picMk id="7" creationId="{09634295-144E-4979-92AD-1247F19ACF99}"/>
          </ac:picMkLst>
        </pc:picChg>
        <pc:picChg chg="add mod">
          <ac:chgData name="Sara Maslin" userId="982d4e009d589f26" providerId="LiveId" clId="{83E9B7F7-1180-434A-8D31-09C4DB6F78E9}" dt="2021-03-15T10:57:13.175" v="1429" actId="1076"/>
          <ac:picMkLst>
            <pc:docMk/>
            <pc:sldMk cId="3762382636" sldId="274"/>
            <ac:picMk id="9" creationId="{A8686E6D-0006-4E0F-BEC4-5D8DB56F3346}"/>
          </ac:picMkLst>
        </pc:picChg>
        <pc:picChg chg="add mod">
          <ac:chgData name="Sara Maslin" userId="982d4e009d589f26" providerId="LiveId" clId="{83E9B7F7-1180-434A-8D31-09C4DB6F78E9}" dt="2021-03-15T10:57:16.896" v="1430" actId="1076"/>
          <ac:picMkLst>
            <pc:docMk/>
            <pc:sldMk cId="3762382636" sldId="274"/>
            <ac:picMk id="10" creationId="{B9BF6A80-4028-45DD-B14E-5D931BFD664C}"/>
          </ac:picMkLst>
        </pc:picChg>
        <pc:picChg chg="add mod">
          <ac:chgData name="Sara Maslin" userId="982d4e009d589f26" providerId="LiveId" clId="{83E9B7F7-1180-434A-8D31-09C4DB6F78E9}" dt="2021-03-15T10:57:22.957" v="1431" actId="1076"/>
          <ac:picMkLst>
            <pc:docMk/>
            <pc:sldMk cId="3762382636" sldId="274"/>
            <ac:picMk id="12" creationId="{93EDC13F-0AFC-469C-BAC1-5A5997B25CFD}"/>
          </ac:picMkLst>
        </pc:picChg>
      </pc:sldChg>
      <pc:sldChg chg="addSp delSp modSp add mod">
        <pc:chgData name="Sara Maslin" userId="982d4e009d589f26" providerId="LiveId" clId="{83E9B7F7-1180-434A-8D31-09C4DB6F78E9}" dt="2021-03-15T11:19:04.839" v="2033" actId="20577"/>
        <pc:sldMkLst>
          <pc:docMk/>
          <pc:sldMk cId="4072793022" sldId="275"/>
        </pc:sldMkLst>
        <pc:spChg chg="mod">
          <ac:chgData name="Sara Maslin" userId="982d4e009d589f26" providerId="LiveId" clId="{83E9B7F7-1180-434A-8D31-09C4DB6F78E9}" dt="2021-03-15T11:04:27.551" v="1852" actId="1076"/>
          <ac:spMkLst>
            <pc:docMk/>
            <pc:sldMk cId="4072793022" sldId="275"/>
            <ac:spMk id="4" creationId="{686B445D-A6CF-3E40-944D-A442BED475F2}"/>
          </ac:spMkLst>
        </pc:spChg>
        <pc:spChg chg="mod">
          <ac:chgData name="Sara Maslin" userId="982d4e009d589f26" providerId="LiveId" clId="{83E9B7F7-1180-434A-8D31-09C4DB6F78E9}" dt="2021-03-15T11:04:33.642" v="1853" actId="1076"/>
          <ac:spMkLst>
            <pc:docMk/>
            <pc:sldMk cId="4072793022" sldId="275"/>
            <ac:spMk id="8" creationId="{EDCD1810-8F4D-408C-BDA1-1B9C9E3ACC78}"/>
          </ac:spMkLst>
        </pc:spChg>
        <pc:spChg chg="add mod">
          <ac:chgData name="Sara Maslin" userId="982d4e009d589f26" providerId="LiveId" clId="{83E9B7F7-1180-434A-8D31-09C4DB6F78E9}" dt="2021-03-15T11:19:04.839" v="2033" actId="20577"/>
          <ac:spMkLst>
            <pc:docMk/>
            <pc:sldMk cId="4072793022" sldId="275"/>
            <ac:spMk id="16" creationId="{60C8A682-1550-414F-B1E5-71B0BDCD2EC9}"/>
          </ac:spMkLst>
        </pc:spChg>
        <pc:picChg chg="del">
          <ac:chgData name="Sara Maslin" userId="982d4e009d589f26" providerId="LiveId" clId="{83E9B7F7-1180-434A-8D31-09C4DB6F78E9}" dt="2021-03-15T10:58:57.338" v="1569" actId="478"/>
          <ac:picMkLst>
            <pc:docMk/>
            <pc:sldMk cId="4072793022" sldId="275"/>
            <ac:picMk id="9" creationId="{A8686E6D-0006-4E0F-BEC4-5D8DB56F3346}"/>
          </ac:picMkLst>
        </pc:picChg>
        <pc:picChg chg="del">
          <ac:chgData name="Sara Maslin" userId="982d4e009d589f26" providerId="LiveId" clId="{83E9B7F7-1180-434A-8D31-09C4DB6F78E9}" dt="2021-03-15T10:59:12.817" v="1588" actId="478"/>
          <ac:picMkLst>
            <pc:docMk/>
            <pc:sldMk cId="4072793022" sldId="275"/>
            <ac:picMk id="10" creationId="{B9BF6A80-4028-45DD-B14E-5D931BFD664C}"/>
          </ac:picMkLst>
        </pc:picChg>
        <pc:picChg chg="del">
          <ac:chgData name="Sara Maslin" userId="982d4e009d589f26" providerId="LiveId" clId="{83E9B7F7-1180-434A-8D31-09C4DB6F78E9}" dt="2021-03-15T10:59:35.093" v="1619" actId="478"/>
          <ac:picMkLst>
            <pc:docMk/>
            <pc:sldMk cId="4072793022" sldId="275"/>
            <ac:picMk id="12" creationId="{93EDC13F-0AFC-469C-BAC1-5A5997B25CFD}"/>
          </ac:picMkLst>
        </pc:picChg>
        <pc:picChg chg="add mod">
          <ac:chgData name="Sara Maslin" userId="982d4e009d589f26" providerId="LiveId" clId="{83E9B7F7-1180-434A-8D31-09C4DB6F78E9}" dt="2021-03-15T11:04:36.115" v="1854" actId="1076"/>
          <ac:picMkLst>
            <pc:docMk/>
            <pc:sldMk cId="4072793022" sldId="275"/>
            <ac:picMk id="13" creationId="{833D46D8-FD06-49D1-A8ED-FEBDB859DCEF}"/>
          </ac:picMkLst>
        </pc:picChg>
        <pc:picChg chg="add mod">
          <ac:chgData name="Sara Maslin" userId="982d4e009d589f26" providerId="LiveId" clId="{83E9B7F7-1180-434A-8D31-09C4DB6F78E9}" dt="2021-03-15T11:04:38.572" v="1855" actId="1076"/>
          <ac:picMkLst>
            <pc:docMk/>
            <pc:sldMk cId="4072793022" sldId="275"/>
            <ac:picMk id="14" creationId="{638D5CA5-0FDE-42B3-A6F4-C7DA5DCF4833}"/>
          </ac:picMkLst>
        </pc:picChg>
        <pc:picChg chg="add mod">
          <ac:chgData name="Sara Maslin" userId="982d4e009d589f26" providerId="LiveId" clId="{83E9B7F7-1180-434A-8D31-09C4DB6F78E9}" dt="2021-03-15T11:04:43.066" v="1856" actId="1076"/>
          <ac:picMkLst>
            <pc:docMk/>
            <pc:sldMk cId="4072793022" sldId="275"/>
            <ac:picMk id="15" creationId="{23CEE111-B2AC-4C09-95A4-A22DA2EBCA08}"/>
          </ac:picMkLst>
        </pc:picChg>
      </pc:sldChg>
      <pc:sldChg chg="delSp modSp add mod">
        <pc:chgData name="Sara Maslin" userId="982d4e009d589f26" providerId="LiveId" clId="{83E9B7F7-1180-434A-8D31-09C4DB6F78E9}" dt="2021-03-15T11:43:36.166" v="3279" actId="20577"/>
        <pc:sldMkLst>
          <pc:docMk/>
          <pc:sldMk cId="4130462259" sldId="276"/>
        </pc:sldMkLst>
        <pc:spChg chg="mod">
          <ac:chgData name="Sara Maslin" userId="982d4e009d589f26" providerId="LiveId" clId="{83E9B7F7-1180-434A-8D31-09C4DB6F78E9}" dt="2021-03-15T11:43:28.699" v="3269" actId="207"/>
          <ac:spMkLst>
            <pc:docMk/>
            <pc:sldMk cId="4130462259" sldId="276"/>
            <ac:spMk id="4" creationId="{686B445D-A6CF-3E40-944D-A442BED475F2}"/>
          </ac:spMkLst>
        </pc:spChg>
        <pc:spChg chg="del mod">
          <ac:chgData name="Sara Maslin" userId="982d4e009d589f26" providerId="LiveId" clId="{83E9B7F7-1180-434A-8D31-09C4DB6F78E9}" dt="2021-03-15T11:20:15.777" v="2054" actId="478"/>
          <ac:spMkLst>
            <pc:docMk/>
            <pc:sldMk cId="4130462259" sldId="276"/>
            <ac:spMk id="8" creationId="{EDCD1810-8F4D-408C-BDA1-1B9C9E3ACC78}"/>
          </ac:spMkLst>
        </pc:spChg>
        <pc:spChg chg="mod">
          <ac:chgData name="Sara Maslin" userId="982d4e009d589f26" providerId="LiveId" clId="{83E9B7F7-1180-434A-8D31-09C4DB6F78E9}" dt="2021-03-15T11:43:36.166" v="3279" actId="20577"/>
          <ac:spMkLst>
            <pc:docMk/>
            <pc:sldMk cId="4130462259" sldId="276"/>
            <ac:spMk id="11" creationId="{9CF8D4A3-B29E-2247-B6F0-E9158CBB958B}"/>
          </ac:spMkLst>
        </pc:spChg>
        <pc:spChg chg="mod">
          <ac:chgData name="Sara Maslin" userId="982d4e009d589f26" providerId="LiveId" clId="{83E9B7F7-1180-434A-8D31-09C4DB6F78E9}" dt="2021-03-15T11:25:45.275" v="2373" actId="20577"/>
          <ac:spMkLst>
            <pc:docMk/>
            <pc:sldMk cId="4130462259" sldId="276"/>
            <ac:spMk id="16" creationId="{60C8A682-1550-414F-B1E5-71B0BDCD2EC9}"/>
          </ac:spMkLst>
        </pc:spChg>
        <pc:picChg chg="del">
          <ac:chgData name="Sara Maslin" userId="982d4e009d589f26" providerId="LiveId" clId="{83E9B7F7-1180-434A-8D31-09C4DB6F78E9}" dt="2021-03-15T11:20:12.736" v="2052" actId="478"/>
          <ac:picMkLst>
            <pc:docMk/>
            <pc:sldMk cId="4130462259" sldId="276"/>
            <ac:picMk id="13" creationId="{833D46D8-FD06-49D1-A8ED-FEBDB859DCEF}"/>
          </ac:picMkLst>
        </pc:picChg>
        <pc:picChg chg="del">
          <ac:chgData name="Sara Maslin" userId="982d4e009d589f26" providerId="LiveId" clId="{83E9B7F7-1180-434A-8D31-09C4DB6F78E9}" dt="2021-03-15T11:20:11.373" v="2051" actId="478"/>
          <ac:picMkLst>
            <pc:docMk/>
            <pc:sldMk cId="4130462259" sldId="276"/>
            <ac:picMk id="14" creationId="{638D5CA5-0FDE-42B3-A6F4-C7DA5DCF4833}"/>
          </ac:picMkLst>
        </pc:picChg>
        <pc:picChg chg="del">
          <ac:chgData name="Sara Maslin" userId="982d4e009d589f26" providerId="LiveId" clId="{83E9B7F7-1180-434A-8D31-09C4DB6F78E9}" dt="2021-03-15T11:20:10.480" v="2050" actId="478"/>
          <ac:picMkLst>
            <pc:docMk/>
            <pc:sldMk cId="4130462259" sldId="276"/>
            <ac:picMk id="15" creationId="{23CEE111-B2AC-4C09-95A4-A22DA2EBCA08}"/>
          </ac:picMkLst>
        </pc:picChg>
      </pc:sldChg>
      <pc:sldChg chg="addSp modSp add mod">
        <pc:chgData name="Sara Maslin" userId="982d4e009d589f26" providerId="LiveId" clId="{83E9B7F7-1180-434A-8D31-09C4DB6F78E9}" dt="2021-03-15T12:00:21.156" v="4341" actId="14100"/>
        <pc:sldMkLst>
          <pc:docMk/>
          <pc:sldMk cId="2297193643" sldId="277"/>
        </pc:sldMkLst>
        <pc:spChg chg="add mod">
          <ac:chgData name="Sara Maslin" userId="982d4e009d589f26" providerId="LiveId" clId="{83E9B7F7-1180-434A-8D31-09C4DB6F78E9}" dt="2021-03-15T12:00:21.156" v="4341" actId="14100"/>
          <ac:spMkLst>
            <pc:docMk/>
            <pc:sldMk cId="2297193643" sldId="277"/>
            <ac:spMk id="6" creationId="{78E7B410-F889-42BF-965D-B498B3653102}"/>
          </ac:spMkLst>
        </pc:spChg>
        <pc:spChg chg="mod">
          <ac:chgData name="Sara Maslin" userId="982d4e009d589f26" providerId="LiveId" clId="{83E9B7F7-1180-434A-8D31-09C4DB6F78E9}" dt="2021-03-15T11:44:36.088" v="3390" actId="20577"/>
          <ac:spMkLst>
            <pc:docMk/>
            <pc:sldMk cId="2297193643" sldId="277"/>
            <ac:spMk id="16" creationId="{60C8A682-1550-414F-B1E5-71B0BDCD2EC9}"/>
          </ac:spMkLst>
        </pc:spChg>
      </pc:sldChg>
      <pc:sldChg chg="addSp delSp modSp add mod">
        <pc:chgData name="Sara Maslin" userId="982d4e009d589f26" providerId="LiveId" clId="{83E9B7F7-1180-434A-8D31-09C4DB6F78E9}" dt="2021-03-15T12:01:03.289" v="4347" actId="113"/>
        <pc:sldMkLst>
          <pc:docMk/>
          <pc:sldMk cId="3929825579" sldId="278"/>
        </pc:sldMkLst>
        <pc:spChg chg="mod">
          <ac:chgData name="Sara Maslin" userId="982d4e009d589f26" providerId="LiveId" clId="{83E9B7F7-1180-434A-8D31-09C4DB6F78E9}" dt="2021-03-15T11:35:14.430" v="2454" actId="20577"/>
          <ac:spMkLst>
            <pc:docMk/>
            <pc:sldMk cId="3929825579" sldId="278"/>
            <ac:spMk id="4" creationId="{686B445D-A6CF-3E40-944D-A442BED475F2}"/>
          </ac:spMkLst>
        </pc:spChg>
        <pc:spChg chg="add mod">
          <ac:chgData name="Sara Maslin" userId="982d4e009d589f26" providerId="LiveId" clId="{83E9B7F7-1180-434A-8D31-09C4DB6F78E9}" dt="2021-03-15T12:00:54.508" v="4345" actId="113"/>
          <ac:spMkLst>
            <pc:docMk/>
            <pc:sldMk cId="3929825579" sldId="278"/>
            <ac:spMk id="6" creationId="{BCDA33E4-E47F-4053-9B9F-41C53268E271}"/>
          </ac:spMkLst>
        </pc:spChg>
        <pc:spChg chg="add mod">
          <ac:chgData name="Sara Maslin" userId="982d4e009d589f26" providerId="LiveId" clId="{83E9B7F7-1180-434A-8D31-09C4DB6F78E9}" dt="2021-03-15T11:37:04.124" v="2622" actId="207"/>
          <ac:spMkLst>
            <pc:docMk/>
            <pc:sldMk cId="3929825579" sldId="278"/>
            <ac:spMk id="7" creationId="{65DE16FA-A5EF-4FD9-B519-25EBB172505E}"/>
          </ac:spMkLst>
        </pc:spChg>
        <pc:spChg chg="add mod">
          <ac:chgData name="Sara Maslin" userId="982d4e009d589f26" providerId="LiveId" clId="{83E9B7F7-1180-434A-8D31-09C4DB6F78E9}" dt="2021-03-15T12:01:03.289" v="4347" actId="113"/>
          <ac:spMkLst>
            <pc:docMk/>
            <pc:sldMk cId="3929825579" sldId="278"/>
            <ac:spMk id="8" creationId="{5FCCDC35-5338-4A92-8D1D-DE40255E7503}"/>
          </ac:spMkLst>
        </pc:spChg>
        <pc:spChg chg="mod">
          <ac:chgData name="Sara Maslin" userId="982d4e009d589f26" providerId="LiveId" clId="{83E9B7F7-1180-434A-8D31-09C4DB6F78E9}" dt="2021-03-15T11:58:17.657" v="4224" actId="20577"/>
          <ac:spMkLst>
            <pc:docMk/>
            <pc:sldMk cId="3929825579" sldId="278"/>
            <ac:spMk id="11" creationId="{9CF8D4A3-B29E-2247-B6F0-E9158CBB958B}"/>
          </ac:spMkLst>
        </pc:spChg>
        <pc:spChg chg="del mod">
          <ac:chgData name="Sara Maslin" userId="982d4e009d589f26" providerId="LiveId" clId="{83E9B7F7-1180-434A-8D31-09C4DB6F78E9}" dt="2021-03-15T11:35:15.393" v="2456"/>
          <ac:spMkLst>
            <pc:docMk/>
            <pc:sldMk cId="3929825579" sldId="278"/>
            <ac:spMk id="16" creationId="{60C8A682-1550-414F-B1E5-71B0BDCD2EC9}"/>
          </ac:spMkLst>
        </pc:spChg>
      </pc:sldChg>
      <pc:sldChg chg="addSp delSp modSp add mod ord">
        <pc:chgData name="Sara Maslin" userId="982d4e009d589f26" providerId="LiveId" clId="{83E9B7F7-1180-434A-8D31-09C4DB6F78E9}" dt="2021-03-15T11:57:54.097" v="4190" actId="20577"/>
        <pc:sldMkLst>
          <pc:docMk/>
          <pc:sldMk cId="3956610949" sldId="279"/>
        </pc:sldMkLst>
        <pc:spChg chg="mod">
          <ac:chgData name="Sara Maslin" userId="982d4e009d589f26" providerId="LiveId" clId="{83E9B7F7-1180-434A-8D31-09C4DB6F78E9}" dt="2021-03-15T11:57:15.116" v="4164" actId="20577"/>
          <ac:spMkLst>
            <pc:docMk/>
            <pc:sldMk cId="3956610949" sldId="279"/>
            <ac:spMk id="4" creationId="{686B445D-A6CF-3E40-944D-A442BED475F2}"/>
          </ac:spMkLst>
        </pc:spChg>
        <pc:spChg chg="add mod">
          <ac:chgData name="Sara Maslin" userId="982d4e009d589f26" providerId="LiveId" clId="{83E9B7F7-1180-434A-8D31-09C4DB6F78E9}" dt="2021-03-15T11:57:54.097" v="4190" actId="20577"/>
          <ac:spMkLst>
            <pc:docMk/>
            <pc:sldMk cId="3956610949" sldId="279"/>
            <ac:spMk id="6" creationId="{986BD138-2C75-4584-A25C-BB02513371DF}"/>
          </ac:spMkLst>
        </pc:spChg>
        <pc:spChg chg="mod">
          <ac:chgData name="Sara Maslin" userId="982d4e009d589f26" providerId="LiveId" clId="{83E9B7F7-1180-434A-8D31-09C4DB6F78E9}" dt="2021-03-15T11:52:28.775" v="3650" actId="20577"/>
          <ac:spMkLst>
            <pc:docMk/>
            <pc:sldMk cId="3956610949" sldId="279"/>
            <ac:spMk id="11" creationId="{9CF8D4A3-B29E-2247-B6F0-E9158CBB958B}"/>
          </ac:spMkLst>
        </pc:spChg>
        <pc:spChg chg="del mod">
          <ac:chgData name="Sara Maslin" userId="982d4e009d589f26" providerId="LiveId" clId="{83E9B7F7-1180-434A-8D31-09C4DB6F78E9}" dt="2021-03-15T11:54:42.840" v="3762" actId="478"/>
          <ac:spMkLst>
            <pc:docMk/>
            <pc:sldMk cId="3956610949" sldId="279"/>
            <ac:spMk id="16" creationId="{60C8A682-1550-414F-B1E5-71B0BDCD2EC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095B3E-4C19-AA45-A77C-0D11A7E0AFCF}" type="datetimeFigureOut">
              <a:rPr lang="en-US" smtClean="0"/>
              <a:t>5/6/2021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3C5186-89A3-6241-8DA4-1653BF4038DE}" type="slidenum">
              <a:rPr lang="en-US" smtClean="0"/>
              <a:t>‹#›</a:t>
            </a:fld>
            <a:endParaRPr lang="en-US"/>
          </a:p>
        </p:txBody>
      </p:sp>
    </p:spTree>
    <p:extLst>
      <p:ext uri="{BB962C8B-B14F-4D97-AF65-F5344CB8AC3E}">
        <p14:creationId xmlns:p14="http://schemas.microsoft.com/office/powerpoint/2010/main" val="1147597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3C5186-89A3-6241-8DA4-1653BF4038DE}" type="slidenum">
              <a:rPr lang="en-US" smtClean="0"/>
              <a:t>3</a:t>
            </a:fld>
            <a:endParaRPr lang="en-US"/>
          </a:p>
        </p:txBody>
      </p:sp>
    </p:spTree>
    <p:extLst>
      <p:ext uri="{BB962C8B-B14F-4D97-AF65-F5344CB8AC3E}">
        <p14:creationId xmlns:p14="http://schemas.microsoft.com/office/powerpoint/2010/main" val="3163194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3C5186-89A3-6241-8DA4-1653BF4038DE}" type="slidenum">
              <a:rPr lang="en-US" smtClean="0"/>
              <a:t>6</a:t>
            </a:fld>
            <a:endParaRPr lang="en-US"/>
          </a:p>
        </p:txBody>
      </p:sp>
    </p:spTree>
    <p:extLst>
      <p:ext uri="{BB962C8B-B14F-4D97-AF65-F5344CB8AC3E}">
        <p14:creationId xmlns:p14="http://schemas.microsoft.com/office/powerpoint/2010/main" val="2166915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3C5186-89A3-6241-8DA4-1653BF4038DE}" type="slidenum">
              <a:rPr lang="en-US" smtClean="0"/>
              <a:t>8</a:t>
            </a:fld>
            <a:endParaRPr lang="en-US"/>
          </a:p>
        </p:txBody>
      </p:sp>
    </p:spTree>
    <p:extLst>
      <p:ext uri="{BB962C8B-B14F-4D97-AF65-F5344CB8AC3E}">
        <p14:creationId xmlns:p14="http://schemas.microsoft.com/office/powerpoint/2010/main" val="3219462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3C5186-89A3-6241-8DA4-1653BF4038DE}" type="slidenum">
              <a:rPr lang="en-US" smtClean="0"/>
              <a:t>9</a:t>
            </a:fld>
            <a:endParaRPr lang="en-US"/>
          </a:p>
        </p:txBody>
      </p:sp>
    </p:spTree>
    <p:extLst>
      <p:ext uri="{BB962C8B-B14F-4D97-AF65-F5344CB8AC3E}">
        <p14:creationId xmlns:p14="http://schemas.microsoft.com/office/powerpoint/2010/main" val="2348224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AA0E1-4299-FC46-844E-1882F5A9B23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BEB671C-D2C6-5745-B6CF-0F0DE3A067B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1CEB48F-D9DE-C04F-9EDD-03EDCFE894B4}"/>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5" name="Footer Placeholder 4">
            <a:extLst>
              <a:ext uri="{FF2B5EF4-FFF2-40B4-BE49-F238E27FC236}">
                <a16:creationId xmlns:a16="http://schemas.microsoft.com/office/drawing/2014/main" id="{1104A215-F821-9847-BD37-0FAF6894D10B}"/>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493E664-CE5A-084D-8B47-43D19E71D390}"/>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2244265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CF3B3-5C13-5B4A-83AF-267242CBA956}"/>
              </a:ext>
            </a:extLst>
          </p:cNvPr>
          <p:cNvSpPr>
            <a:spLocks noGrp="1"/>
          </p:cNvSpPr>
          <p:nvPr>
            <p:ph type="title"/>
          </p:nvPr>
        </p:nvSpPr>
        <p:spPr>
          <a:xfrm>
            <a:off x="761198" y="345281"/>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108F392-F15D-E544-994B-B30C902CD335}"/>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3B6989D-524B-4244-BFE7-CB7A93D5E622}"/>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5" name="Footer Placeholder 4">
            <a:extLst>
              <a:ext uri="{FF2B5EF4-FFF2-40B4-BE49-F238E27FC236}">
                <a16:creationId xmlns:a16="http://schemas.microsoft.com/office/drawing/2014/main" id="{F22C5897-7CCB-3344-9238-43419A21223C}"/>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E4249D8-E060-B745-AB9E-77C648DA213E}"/>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3925836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BFC41-596F-BB48-8386-F1A0399805B0}"/>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836FE54-3C1B-5D42-A231-2079710B5459}"/>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DF01B3D-3B10-5F4A-B983-AC38DA6B1A9A}"/>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5" name="Footer Placeholder 4">
            <a:extLst>
              <a:ext uri="{FF2B5EF4-FFF2-40B4-BE49-F238E27FC236}">
                <a16:creationId xmlns:a16="http://schemas.microsoft.com/office/drawing/2014/main" id="{D1D4E833-C21C-F74E-8F2D-7774348DCDBD}"/>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48F88F3-7ADC-1F40-8DE9-37418E800EE9}"/>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4024427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8A0DE-6276-B249-A77D-54A35480748E}"/>
              </a:ext>
            </a:extLst>
          </p:cNvPr>
          <p:cNvSpPr>
            <a:spLocks noGrp="1"/>
          </p:cNvSpPr>
          <p:nvPr>
            <p:ph type="title"/>
          </p:nvPr>
        </p:nvSpPr>
        <p:spPr>
          <a:xfrm>
            <a:off x="761198" y="345281"/>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39D395F-DA2D-1E43-83DC-5854E810F8C5}"/>
              </a:ext>
            </a:extLst>
          </p:cNvPr>
          <p:cNvSpPr>
            <a:spLocks noGrp="1"/>
          </p:cNvSpPr>
          <p:nvPr>
            <p:ph sz="half" idx="1"/>
          </p:nvPr>
        </p:nvSpPr>
        <p:spPr>
          <a:xfrm>
            <a:off x="838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9DDBF00-6C8C-3044-B134-79BAC02FB90B}"/>
              </a:ext>
            </a:extLst>
          </p:cNvPr>
          <p:cNvSpPr>
            <a:spLocks noGrp="1"/>
          </p:cNvSpPr>
          <p:nvPr>
            <p:ph sz="half" idx="2"/>
          </p:nvPr>
        </p:nvSpPr>
        <p:spPr>
          <a:xfrm>
            <a:off x="6172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0EACE0E-70EA-9241-89D7-0E8AA758C417}"/>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6" name="Footer Placeholder 5">
            <a:extLst>
              <a:ext uri="{FF2B5EF4-FFF2-40B4-BE49-F238E27FC236}">
                <a16:creationId xmlns:a16="http://schemas.microsoft.com/office/drawing/2014/main" id="{052EB5F1-12BA-2E47-AF73-49527D2AECB4}"/>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86E8A0DF-CD2E-0048-A2AF-40BFDBE8DD73}"/>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1138348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BDE23-4475-E54B-BE6F-ABA9579B592A}"/>
              </a:ext>
            </a:extLst>
          </p:cNvPr>
          <p:cNvSpPr>
            <a:spLocks noGrp="1"/>
          </p:cNvSpPr>
          <p:nvPr>
            <p:ph type="title"/>
          </p:nvPr>
        </p:nvSpPr>
        <p:spPr>
          <a:xfrm>
            <a:off x="839788" y="365125"/>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925D2AB-E228-364D-88CB-5552F04558AB}"/>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34475B0-3B02-DC4B-9B3C-4D6324700CB5}"/>
              </a:ext>
            </a:extLst>
          </p:cNvPr>
          <p:cNvSpPr>
            <a:spLocks noGrp="1"/>
          </p:cNvSpPr>
          <p:nvPr>
            <p:ph sz="half" idx="2"/>
          </p:nvPr>
        </p:nvSpPr>
        <p:spPr>
          <a:xfrm>
            <a:off x="839788" y="2505075"/>
            <a:ext cx="515778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F773A0F-DA3F-D442-95DE-9661BB3FD1C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96A093F-C76E-AA41-ABD0-4184981F4EDD}"/>
              </a:ext>
            </a:extLst>
          </p:cNvPr>
          <p:cNvSpPr>
            <a:spLocks noGrp="1"/>
          </p:cNvSpPr>
          <p:nvPr>
            <p:ph sz="quarter" idx="4"/>
          </p:nvPr>
        </p:nvSpPr>
        <p:spPr>
          <a:xfrm>
            <a:off x="6172200" y="2505075"/>
            <a:ext cx="51831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29342BE-66E2-6648-B737-3FBFD762945D}"/>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8" name="Footer Placeholder 7">
            <a:extLst>
              <a:ext uri="{FF2B5EF4-FFF2-40B4-BE49-F238E27FC236}">
                <a16:creationId xmlns:a16="http://schemas.microsoft.com/office/drawing/2014/main" id="{EB529A76-1EA1-6148-A51A-01B33F08F11C}"/>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49B1BCC2-C9AB-0645-BA76-47B8623C0677}"/>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546819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270CB-06AC-454D-91D7-57F44A1EC00D}"/>
              </a:ext>
            </a:extLst>
          </p:cNvPr>
          <p:cNvSpPr>
            <a:spLocks noGrp="1"/>
          </p:cNvSpPr>
          <p:nvPr>
            <p:ph type="title"/>
          </p:nvPr>
        </p:nvSpPr>
        <p:spPr>
          <a:xfrm>
            <a:off x="761198" y="345281"/>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65D24AB-4DEB-C342-96C6-AB1EC449002D}"/>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4" name="Footer Placeholder 3">
            <a:extLst>
              <a:ext uri="{FF2B5EF4-FFF2-40B4-BE49-F238E27FC236}">
                <a16:creationId xmlns:a16="http://schemas.microsoft.com/office/drawing/2014/main" id="{5B4B3C3D-1C3B-1F4F-9226-ABB0B774C279}"/>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963E6E04-F950-AA40-A1C8-431E255DACC1}"/>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1403980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04FD0E-ED1E-EE44-98AE-EE8A4E994D98}"/>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3" name="Footer Placeholder 2">
            <a:extLst>
              <a:ext uri="{FF2B5EF4-FFF2-40B4-BE49-F238E27FC236}">
                <a16:creationId xmlns:a16="http://schemas.microsoft.com/office/drawing/2014/main" id="{B96F9DF3-EF39-0C41-BE27-7568B497FF14}"/>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E3BE1A48-B9C5-D141-AB4F-3527E177AAE0}"/>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pic>
        <p:nvPicPr>
          <p:cNvPr id="8" name="Picture 7" descr="Shape&#10;&#10;Description automatically generated with low confidence">
            <a:extLst>
              <a:ext uri="{FF2B5EF4-FFF2-40B4-BE49-F238E27FC236}">
                <a16:creationId xmlns:a16="http://schemas.microsoft.com/office/drawing/2014/main" id="{B715933D-6F22-F449-B6CF-D846D8ED012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7527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47A46-B488-C04A-BA2F-68ABCA806B26}"/>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1F0D8C9-EE8B-2C45-9CA8-CD42270A62D3}"/>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1CBCEAC-32E2-A842-A4AA-C670E2C71DBD}"/>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D43A5E6-2983-5B46-BE8D-3A372F9FC3E5}"/>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6" name="Footer Placeholder 5">
            <a:extLst>
              <a:ext uri="{FF2B5EF4-FFF2-40B4-BE49-F238E27FC236}">
                <a16:creationId xmlns:a16="http://schemas.microsoft.com/office/drawing/2014/main" id="{3F45939D-C58A-AC4E-8079-B59DFA1A8E1A}"/>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CF0A9EB-659D-AC45-ACDB-5CD01E0F523D}"/>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1716589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2D1AA-3E78-A141-8B8A-C13863F6DBC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A0D55D1-5358-F349-B3BE-AAA407A63EDE}"/>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5A64533-D89B-BD48-8CDD-48182ADB534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EA8281D-4D3C-E044-A587-303614E6C578}"/>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6" name="Footer Placeholder 5">
            <a:extLst>
              <a:ext uri="{FF2B5EF4-FFF2-40B4-BE49-F238E27FC236}">
                <a16:creationId xmlns:a16="http://schemas.microsoft.com/office/drawing/2014/main" id="{1FDEDBDF-9F6F-6C41-895F-085523B601E9}"/>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A3B2CCB5-F09B-984A-8AEB-F45728D9015C}"/>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3157869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9288D-0621-334B-9517-DAC28C8F2EC6}"/>
              </a:ext>
            </a:extLst>
          </p:cNvPr>
          <p:cNvSpPr>
            <a:spLocks noGrp="1"/>
          </p:cNvSpPr>
          <p:nvPr>
            <p:ph type="title"/>
          </p:nvPr>
        </p:nvSpPr>
        <p:spPr>
          <a:xfrm>
            <a:off x="761198" y="345281"/>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5FACB17-F417-9E42-AB32-51B0FC00ED57}"/>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8FC1336-7D7B-AB42-9DC3-C3E0C6979C54}"/>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5" name="Footer Placeholder 4">
            <a:extLst>
              <a:ext uri="{FF2B5EF4-FFF2-40B4-BE49-F238E27FC236}">
                <a16:creationId xmlns:a16="http://schemas.microsoft.com/office/drawing/2014/main" id="{45B35C72-DA36-C841-BAFD-BA9873D1926C}"/>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BF3B1FF-716F-954E-9324-7F187D7CD32C}"/>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1306647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F56E59-2039-2D4A-B786-819867F09DB2}"/>
              </a:ext>
            </a:extLst>
          </p:cNvPr>
          <p:cNvSpPr>
            <a:spLocks noGrp="1"/>
          </p:cNvSpPr>
          <p:nvPr>
            <p:ph type="title" orient="vert"/>
          </p:nvPr>
        </p:nvSpPr>
        <p:spPr>
          <a:xfrm>
            <a:off x="8724900"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BBA225C-576A-7846-916A-30D89E51BC5A}"/>
              </a:ext>
            </a:extLst>
          </p:cNvPr>
          <p:cNvSpPr>
            <a:spLocks noGrp="1"/>
          </p:cNvSpPr>
          <p:nvPr>
            <p:ph type="body" orient="vert" idx="1"/>
          </p:nvPr>
        </p:nvSpPr>
        <p:spPr>
          <a:xfrm>
            <a:off x="838200" y="365125"/>
            <a:ext cx="77343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5F0A5B5-A5DB-F74D-8328-A2F49F155730}"/>
              </a:ext>
            </a:extLst>
          </p:cNvPr>
          <p:cNvSpPr>
            <a:spLocks noGrp="1"/>
          </p:cNvSpPr>
          <p:nvPr>
            <p:ph type="dt" sz="half" idx="10"/>
          </p:nvPr>
        </p:nvSpPr>
        <p:spPr>
          <a:xfrm>
            <a:off x="944078" y="6183096"/>
            <a:ext cx="2743200" cy="365125"/>
          </a:xfrm>
          <a:prstGeom prst="rect">
            <a:avLst/>
          </a:prstGeom>
        </p:spPr>
        <p:txBody>
          <a:bodyPr/>
          <a:lstStyle/>
          <a:p>
            <a:fld id="{EE5F4C81-F600-8047-A1B0-7FADD3D936F8}" type="datetimeFigureOut">
              <a:rPr lang="en-US" smtClean="0"/>
              <a:t>5/6/2021</a:t>
            </a:fld>
            <a:endParaRPr lang="en-US"/>
          </a:p>
        </p:txBody>
      </p:sp>
      <p:sp>
        <p:nvSpPr>
          <p:cNvPr id="5" name="Footer Placeholder 4">
            <a:extLst>
              <a:ext uri="{FF2B5EF4-FFF2-40B4-BE49-F238E27FC236}">
                <a16:creationId xmlns:a16="http://schemas.microsoft.com/office/drawing/2014/main" id="{96AA9005-3552-2D44-94B1-91D17395871C}"/>
              </a:ext>
            </a:extLst>
          </p:cNvPr>
          <p:cNvSpPr>
            <a:spLocks noGrp="1"/>
          </p:cNvSpPr>
          <p:nvPr>
            <p:ph type="ftr" sz="quarter" idx="11"/>
          </p:nvPr>
        </p:nvSpPr>
        <p:spPr>
          <a:xfrm>
            <a:off x="4115602" y="6173787"/>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952FF0F-3945-094C-8E92-F7F007507D37}"/>
              </a:ext>
            </a:extLst>
          </p:cNvPr>
          <p:cNvSpPr>
            <a:spLocks noGrp="1"/>
          </p:cNvSpPr>
          <p:nvPr>
            <p:ph type="sldNum" sz="quarter" idx="12"/>
          </p:nvPr>
        </p:nvSpPr>
        <p:spPr>
          <a:xfrm>
            <a:off x="8610600" y="6196714"/>
            <a:ext cx="2743200" cy="365125"/>
          </a:xfrm>
          <a:prstGeom prst="rect">
            <a:avLst/>
          </a:prstGeom>
        </p:spPr>
        <p:txBody>
          <a:bodyPr/>
          <a:lstStyle/>
          <a:p>
            <a:fld id="{9C3E31CE-5CA7-5D4D-BE84-FA579EAF1FCB}" type="slidenum">
              <a:rPr lang="en-US" smtClean="0"/>
              <a:t>‹#›</a:t>
            </a:fld>
            <a:endParaRPr lang="en-US"/>
          </a:p>
        </p:txBody>
      </p:sp>
    </p:spTree>
    <p:extLst>
      <p:ext uri="{BB962C8B-B14F-4D97-AF65-F5344CB8AC3E}">
        <p14:creationId xmlns:p14="http://schemas.microsoft.com/office/powerpoint/2010/main" val="733964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C0503-3786-9D48-8C55-6D44ECF2CBD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29EEC67-A1D8-DC4D-B0CE-DCF920DE0B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B827694-C4E9-1143-87EF-4BBAA4C6CA84}"/>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5" name="Footer Placeholder 4">
            <a:extLst>
              <a:ext uri="{FF2B5EF4-FFF2-40B4-BE49-F238E27FC236}">
                <a16:creationId xmlns:a16="http://schemas.microsoft.com/office/drawing/2014/main" id="{FCA4761C-70EA-4D49-893D-FDF0AA3FC0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B0A2C9-3870-8149-A159-C3A6CA9D3B0F}"/>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1684813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149C9-3AB9-F24B-9407-A16ABB26557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F3A86AB-B629-854C-866F-6A2F2CF4935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EE4A17C-D556-5B40-A792-A5A281DAE919}"/>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5" name="Footer Placeholder 4">
            <a:extLst>
              <a:ext uri="{FF2B5EF4-FFF2-40B4-BE49-F238E27FC236}">
                <a16:creationId xmlns:a16="http://schemas.microsoft.com/office/drawing/2014/main" id="{A2617F9D-C056-A74A-864D-99929C038A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F05026-6C26-F542-9831-FA6A63234E06}"/>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36319587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957A9-44CA-5C40-8851-AEAD837BF31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9358D43-F222-3A40-87D8-F43786F2B2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7E5339F-C328-7D46-AC8C-00DAC38CD675}"/>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5" name="Footer Placeholder 4">
            <a:extLst>
              <a:ext uri="{FF2B5EF4-FFF2-40B4-BE49-F238E27FC236}">
                <a16:creationId xmlns:a16="http://schemas.microsoft.com/office/drawing/2014/main" id="{A224B959-E606-534D-979F-1D3F575898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10E12D-E552-CC4C-B4E3-905C620C5F1E}"/>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42438245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C73C5-F543-0949-A902-648807D6F1F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3BB5B86-063C-AD44-8138-2CCD82A58DF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4BE980E-6008-F34B-8BC7-10C9271F395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06E569-845D-EF4A-9D49-EBADDC82E3D5}"/>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6" name="Footer Placeholder 5">
            <a:extLst>
              <a:ext uri="{FF2B5EF4-FFF2-40B4-BE49-F238E27FC236}">
                <a16:creationId xmlns:a16="http://schemas.microsoft.com/office/drawing/2014/main" id="{9CE51BF3-D3BF-0B49-8A81-CD5A6FC7ED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999103-956F-794D-9F97-FE6330232EC5}"/>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5121358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7D881-AF34-E646-98DD-83C2360ED97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7869945-B4CE-3B4A-AF55-953320C707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D05997B-F644-9344-BB18-D660A347B5D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8F53A76-681B-F347-AAEF-2F0E5C6F77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FDEE091-08AA-B84C-95AF-B0F17A55BA2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19542A0-BD7D-3940-9DB9-548C391BD07C}"/>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8" name="Footer Placeholder 7">
            <a:extLst>
              <a:ext uri="{FF2B5EF4-FFF2-40B4-BE49-F238E27FC236}">
                <a16:creationId xmlns:a16="http://schemas.microsoft.com/office/drawing/2014/main" id="{08B37637-7489-1F48-BE27-361439F19C5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FBD8CB2-35C1-844F-98B2-87E93DBFBBB7}"/>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2169921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D7A90-CF14-844E-B59D-B8D124BF0D9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FFC7051-329C-7343-BAE9-1F3D52EB5D13}"/>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4" name="Footer Placeholder 3">
            <a:extLst>
              <a:ext uri="{FF2B5EF4-FFF2-40B4-BE49-F238E27FC236}">
                <a16:creationId xmlns:a16="http://schemas.microsoft.com/office/drawing/2014/main" id="{EBDAABC4-ECA9-2742-A2CC-158571E07CD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9F06652-38F6-D643-A904-C7B3DA446A1B}"/>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127271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D550BC-E4A2-A74D-877D-1CB70DA5107B}"/>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3" name="Footer Placeholder 2">
            <a:extLst>
              <a:ext uri="{FF2B5EF4-FFF2-40B4-BE49-F238E27FC236}">
                <a16:creationId xmlns:a16="http://schemas.microsoft.com/office/drawing/2014/main" id="{C336AE54-4372-F44A-9056-AC4B290879C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5A197F2-66AD-5047-89FC-22D5EBE38D15}"/>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26523361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4A5CA-329C-4842-AD82-FFAC7EBB425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CC06ABA-51EC-8E42-A948-0EBD1F79A3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2BE4DA4-80FD-0140-A61F-D7A761962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4136C0C-16E9-1846-B32B-62FA1EA1BD32}"/>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6" name="Footer Placeholder 5">
            <a:extLst>
              <a:ext uri="{FF2B5EF4-FFF2-40B4-BE49-F238E27FC236}">
                <a16:creationId xmlns:a16="http://schemas.microsoft.com/office/drawing/2014/main" id="{AF28EF48-A721-8141-BE1E-9487FFBC29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EA0EEF7-1FFE-084E-9DEF-E6CB3EA1F7DA}"/>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39828370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59D2C-0559-D648-92E1-216F81DED4F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AD9FD7F-D348-1440-80E0-D58EA5EC8E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6411777-8A9F-534B-B7E9-D1E57B16CF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58727A-67E6-D040-9492-0CC33EBE1D18}"/>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6" name="Footer Placeholder 5">
            <a:extLst>
              <a:ext uri="{FF2B5EF4-FFF2-40B4-BE49-F238E27FC236}">
                <a16:creationId xmlns:a16="http://schemas.microsoft.com/office/drawing/2014/main" id="{1CE42985-1008-B949-9A4E-868C16DF66A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E856C9-1123-4949-9018-EAEB4DE4BF94}"/>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3567439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C0FE0-B8FD-6B4A-9025-1F72D7982C0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6907279-ED79-5045-9104-B31BD0E4B6B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2B37A4-8180-6748-9D9C-D709954B4163}"/>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5" name="Footer Placeholder 4">
            <a:extLst>
              <a:ext uri="{FF2B5EF4-FFF2-40B4-BE49-F238E27FC236}">
                <a16:creationId xmlns:a16="http://schemas.microsoft.com/office/drawing/2014/main" id="{F1B4FF21-68AA-0B48-986A-46745AD90A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36F2E0-B712-F146-8C57-22DCF594A491}"/>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2546884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E1C078-BEB5-AD4A-85C8-EB884EA3936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9342CD6-F6C6-3C46-A5F2-1FAF8C80C32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EDA121F-2255-4340-B47E-2E25CE5B5C5A}"/>
              </a:ext>
            </a:extLst>
          </p:cNvPr>
          <p:cNvSpPr>
            <a:spLocks noGrp="1"/>
          </p:cNvSpPr>
          <p:nvPr>
            <p:ph type="dt" sz="half" idx="10"/>
          </p:nvPr>
        </p:nvSpPr>
        <p:spPr/>
        <p:txBody>
          <a:bodyPr/>
          <a:lstStyle/>
          <a:p>
            <a:fld id="{D6DD4224-F412-3940-ACEC-8B80FFB8F165}" type="datetimeFigureOut">
              <a:rPr lang="en-US" smtClean="0"/>
              <a:t>5/6/2021</a:t>
            </a:fld>
            <a:endParaRPr lang="en-US"/>
          </a:p>
        </p:txBody>
      </p:sp>
      <p:sp>
        <p:nvSpPr>
          <p:cNvPr id="5" name="Footer Placeholder 4">
            <a:extLst>
              <a:ext uri="{FF2B5EF4-FFF2-40B4-BE49-F238E27FC236}">
                <a16:creationId xmlns:a16="http://schemas.microsoft.com/office/drawing/2014/main" id="{77037A7F-B7D0-514D-9826-E16B211524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C6E069-99E4-A04B-AAEF-AF546F7B64D4}"/>
              </a:ext>
            </a:extLst>
          </p:cNvPr>
          <p:cNvSpPr>
            <a:spLocks noGrp="1"/>
          </p:cNvSpPr>
          <p:nvPr>
            <p:ph type="sldNum" sz="quarter" idx="12"/>
          </p:nvPr>
        </p:nvSpPr>
        <p:spPr/>
        <p:txBody>
          <a:bodyPr/>
          <a:lstStyle/>
          <a:p>
            <a:fld id="{E14FBAB2-C3F5-9A45-A809-6A5B12FD668C}" type="slidenum">
              <a:rPr lang="en-US" smtClean="0"/>
              <a:t>‹#›</a:t>
            </a:fld>
            <a:endParaRPr lang="en-US"/>
          </a:p>
        </p:txBody>
      </p:sp>
    </p:spTree>
    <p:extLst>
      <p:ext uri="{BB962C8B-B14F-4D97-AF65-F5344CB8AC3E}">
        <p14:creationId xmlns:p14="http://schemas.microsoft.com/office/powerpoint/2010/main" val="13594952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B8A82-D921-1D4D-B5AC-09379941380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7C9141E-D618-DD4D-A92E-BAED213CA6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3C9E280-E7A8-084A-A008-D59387726836}"/>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5" name="Footer Placeholder 4">
            <a:extLst>
              <a:ext uri="{FF2B5EF4-FFF2-40B4-BE49-F238E27FC236}">
                <a16:creationId xmlns:a16="http://schemas.microsoft.com/office/drawing/2014/main" id="{082483BC-D36C-284F-9DCF-D5A5D9105D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5880A8-E7CE-9F46-99F5-4566352B05E7}"/>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116861457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37AF1-0A3D-6A4A-85B7-4D91B9A911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5D0F8C0-8071-9C40-B98E-83970931839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104AF71-2A98-1E42-9157-00999C267DF3}"/>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5" name="Footer Placeholder 4">
            <a:extLst>
              <a:ext uri="{FF2B5EF4-FFF2-40B4-BE49-F238E27FC236}">
                <a16:creationId xmlns:a16="http://schemas.microsoft.com/office/drawing/2014/main" id="{8D0F4E2A-F10F-904F-8261-BE8BCBE55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60EC84-3B02-D747-A189-580A8B480E69}"/>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36883274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10D6A-A7EA-2C4C-82C0-61B7BAD5F9C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D84A203-7986-0E4C-BDF7-73BA6AEE1A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72F5A33-9FBA-F446-93EB-F13816EDDAA5}"/>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5" name="Footer Placeholder 4">
            <a:extLst>
              <a:ext uri="{FF2B5EF4-FFF2-40B4-BE49-F238E27FC236}">
                <a16:creationId xmlns:a16="http://schemas.microsoft.com/office/drawing/2014/main" id="{1FB03246-BF7B-2547-A6C6-3CEB5E9436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ECA1F9-02F4-5248-BA06-A19A5BFBF950}"/>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26997601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A7944-BE5C-E040-A9FF-E8760AF378E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59B715C-AA72-D047-89CE-FB394AA9FC1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7CE19FD-105D-A74A-B41F-AD8936CA041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FCA1860-3166-BC4D-B9CC-7A820BC5A538}"/>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6" name="Footer Placeholder 5">
            <a:extLst>
              <a:ext uri="{FF2B5EF4-FFF2-40B4-BE49-F238E27FC236}">
                <a16:creationId xmlns:a16="http://schemas.microsoft.com/office/drawing/2014/main" id="{C7521C27-1922-8145-B88F-399038F40C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4247E3-453F-E843-BAE1-D42A8A21D282}"/>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19993605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2143B-5531-AD44-8E78-EA21981655F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1D69D3C-8E64-894A-81FF-6A4CB24DE6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C8C5D5E-91EA-B54B-A2AB-7354080580C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6A7E052-279E-654E-A590-C258B28F5B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98B36E9-B753-CD4F-846B-27B43F1C1C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5481494-7F0C-CD48-8C7F-F328B4470935}"/>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8" name="Footer Placeholder 7">
            <a:extLst>
              <a:ext uri="{FF2B5EF4-FFF2-40B4-BE49-F238E27FC236}">
                <a16:creationId xmlns:a16="http://schemas.microsoft.com/office/drawing/2014/main" id="{CC50DE52-0FFF-7741-8A48-F5B66A54AAC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9F21202-CD4D-0E45-81FD-517A7E86BC87}"/>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27592759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578D9-B9DD-D440-92C8-2702F93A52D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8ED7055-AC3B-894A-94E1-D1D51C26F47A}"/>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4" name="Footer Placeholder 3">
            <a:extLst>
              <a:ext uri="{FF2B5EF4-FFF2-40B4-BE49-F238E27FC236}">
                <a16:creationId xmlns:a16="http://schemas.microsoft.com/office/drawing/2014/main" id="{C07E438C-778C-F848-A17C-3BECA899C4B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BDDD4FD-CFBA-8B47-8883-EABE4EE08EF6}"/>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24132826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11D0B-22CF-D442-B64D-0B4E22E5F837}"/>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3" name="Footer Placeholder 2">
            <a:extLst>
              <a:ext uri="{FF2B5EF4-FFF2-40B4-BE49-F238E27FC236}">
                <a16:creationId xmlns:a16="http://schemas.microsoft.com/office/drawing/2014/main" id="{E54A5E1A-0024-8F4C-8054-D14C6BAC080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57454FA-AFC5-3D40-91DE-089C6106FF39}"/>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39820166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0593B-8621-8743-98D9-BDE001AA70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BEBE463-AD38-8C4E-870B-CE54E227F4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4C8BAE6E-BF72-5A40-B50F-40A7E7C359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3C1BC8A-FDC2-0145-9895-BE0A6DE7CFC7}"/>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6" name="Footer Placeholder 5">
            <a:extLst>
              <a:ext uri="{FF2B5EF4-FFF2-40B4-BE49-F238E27FC236}">
                <a16:creationId xmlns:a16="http://schemas.microsoft.com/office/drawing/2014/main" id="{C7A33F05-63AB-6A4B-A5E2-84F857FE0D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4A11-1BCA-1A43-8F13-22064628A8B4}"/>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23125916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183B7-51A5-1940-87EB-06959BA9B2C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19649D7-A04A-A040-8895-B921B75136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86E1EB1-AE3F-E54B-9A5B-00D3D34F4C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2A3A6C-1428-2642-9848-2C88C65198D3}"/>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6" name="Footer Placeholder 5">
            <a:extLst>
              <a:ext uri="{FF2B5EF4-FFF2-40B4-BE49-F238E27FC236}">
                <a16:creationId xmlns:a16="http://schemas.microsoft.com/office/drawing/2014/main" id="{31E89B0E-060A-2243-B684-902897406B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A465C7E-D521-9142-BF31-DE16C3845B7A}"/>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38027153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07108-0A5C-5C49-A42D-90DA687B965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0D4BC2F-C47B-BB48-8F05-5D041140D15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7C9A40-8E99-2040-81FA-1B3DA8D05C32}"/>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5" name="Footer Placeholder 4">
            <a:extLst>
              <a:ext uri="{FF2B5EF4-FFF2-40B4-BE49-F238E27FC236}">
                <a16:creationId xmlns:a16="http://schemas.microsoft.com/office/drawing/2014/main" id="{836005D2-7C0E-0E4C-BE3C-3144B1512C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9960B6-D487-484F-8201-456264EA6BAF}"/>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16509387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DF37B7-DBC9-F248-ADF9-FE3D500D3DA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A2518E4-8BC2-4F43-90B0-E3A88644989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6C0E4FE-4A06-DB49-B7B0-4FA6A3799302}"/>
              </a:ext>
            </a:extLst>
          </p:cNvPr>
          <p:cNvSpPr>
            <a:spLocks noGrp="1"/>
          </p:cNvSpPr>
          <p:nvPr>
            <p:ph type="dt" sz="half" idx="10"/>
          </p:nvPr>
        </p:nvSpPr>
        <p:spPr/>
        <p:txBody>
          <a:bodyPr/>
          <a:lstStyle/>
          <a:p>
            <a:fld id="{C75D398E-E523-3747-9702-A1FC69EE57C7}" type="datetimeFigureOut">
              <a:rPr lang="en-US" smtClean="0"/>
              <a:t>5/6/2021</a:t>
            </a:fld>
            <a:endParaRPr lang="en-US"/>
          </a:p>
        </p:txBody>
      </p:sp>
      <p:sp>
        <p:nvSpPr>
          <p:cNvPr id="5" name="Footer Placeholder 4">
            <a:extLst>
              <a:ext uri="{FF2B5EF4-FFF2-40B4-BE49-F238E27FC236}">
                <a16:creationId xmlns:a16="http://schemas.microsoft.com/office/drawing/2014/main" id="{693C9B9D-1DE4-1642-B839-A2757BBF0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5CD6DD-939C-F643-8A05-626D806CEE40}"/>
              </a:ext>
            </a:extLst>
          </p:cNvPr>
          <p:cNvSpPr>
            <a:spLocks noGrp="1"/>
          </p:cNvSpPr>
          <p:nvPr>
            <p:ph type="sldNum" sz="quarter" idx="12"/>
          </p:nvPr>
        </p:nvSpPr>
        <p:spPr/>
        <p:txBody>
          <a:bodyPr/>
          <a:lstStyle/>
          <a:p>
            <a:fld id="{09C8B703-0AD0-9348-A6F1-9FADB51D3263}" type="slidenum">
              <a:rPr lang="en-US" smtClean="0"/>
              <a:t>‹#›</a:t>
            </a:fld>
            <a:endParaRPr lang="en-US"/>
          </a:p>
        </p:txBody>
      </p:sp>
    </p:spTree>
    <p:extLst>
      <p:ext uri="{BB962C8B-B14F-4D97-AF65-F5344CB8AC3E}">
        <p14:creationId xmlns:p14="http://schemas.microsoft.com/office/powerpoint/2010/main" val="3081926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4.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Picture 8" descr="Graphical user interface, diagram&#10;&#10;Description automatically generated">
            <a:extLst>
              <a:ext uri="{FF2B5EF4-FFF2-40B4-BE49-F238E27FC236}">
                <a16:creationId xmlns:a16="http://schemas.microsoft.com/office/drawing/2014/main" id="{278F9CA9-63AA-494C-A697-1630B84B75D9}"/>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976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991D0C-62FB-DA41-A259-996840132E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8DA2937-7542-7E4A-8B6E-ADD233515D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7DF3A4A-B045-CA4D-BAF6-6C249249FB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DD4224-F412-3940-ACEC-8B80FFB8F165}" type="datetimeFigureOut">
              <a:rPr lang="en-US" smtClean="0"/>
              <a:t>5/6/2021</a:t>
            </a:fld>
            <a:endParaRPr lang="en-US"/>
          </a:p>
        </p:txBody>
      </p:sp>
      <p:sp>
        <p:nvSpPr>
          <p:cNvPr id="5" name="Footer Placeholder 4">
            <a:extLst>
              <a:ext uri="{FF2B5EF4-FFF2-40B4-BE49-F238E27FC236}">
                <a16:creationId xmlns:a16="http://schemas.microsoft.com/office/drawing/2014/main" id="{E9E5CD89-E873-5147-ADC1-F2274C95FC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230E0DB-0268-9241-96D4-499EE388D2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4FBAB2-C3F5-9A45-A809-6A5B12FD668C}" type="slidenum">
              <a:rPr lang="en-US" smtClean="0"/>
              <a:t>‹#›</a:t>
            </a:fld>
            <a:endParaRPr lang="en-US"/>
          </a:p>
        </p:txBody>
      </p:sp>
      <p:pic>
        <p:nvPicPr>
          <p:cNvPr id="8" name="Picture 7" descr="Chart, sunburst chart&#10;&#10;Description automatically generated">
            <a:extLst>
              <a:ext uri="{FF2B5EF4-FFF2-40B4-BE49-F238E27FC236}">
                <a16:creationId xmlns:a16="http://schemas.microsoft.com/office/drawing/2014/main" id="{0F6FB0DD-E654-CF41-A7B7-4A7B8DB1D8E9}"/>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221110" cy="7113068"/>
          </a:xfrm>
          <a:prstGeom prst="rect">
            <a:avLst/>
          </a:prstGeom>
        </p:spPr>
      </p:pic>
    </p:spTree>
    <p:extLst>
      <p:ext uri="{BB962C8B-B14F-4D97-AF65-F5344CB8AC3E}">
        <p14:creationId xmlns:p14="http://schemas.microsoft.com/office/powerpoint/2010/main" val="13005048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FD6D52-0D95-F040-A40A-9AED4C8273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C3595E4-B43A-E64A-9E66-A7D44077B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1EDC84-EDF7-B24A-ADAA-DE88324204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5D398E-E523-3747-9702-A1FC69EE57C7}" type="datetimeFigureOut">
              <a:rPr lang="en-US" smtClean="0"/>
              <a:t>5/6/2021</a:t>
            </a:fld>
            <a:endParaRPr lang="en-US"/>
          </a:p>
        </p:txBody>
      </p:sp>
      <p:sp>
        <p:nvSpPr>
          <p:cNvPr id="5" name="Footer Placeholder 4">
            <a:extLst>
              <a:ext uri="{FF2B5EF4-FFF2-40B4-BE49-F238E27FC236}">
                <a16:creationId xmlns:a16="http://schemas.microsoft.com/office/drawing/2014/main" id="{A333D5D7-CC24-A143-8584-3D820B58CB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B9DF72-E13A-EB41-9870-8FF421EF29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C8B703-0AD0-9348-A6F1-9FADB51D3263}" type="slidenum">
              <a:rPr lang="en-US" smtClean="0"/>
              <a:t>‹#›</a:t>
            </a:fld>
            <a:endParaRPr lang="en-US"/>
          </a:p>
        </p:txBody>
      </p:sp>
      <p:pic>
        <p:nvPicPr>
          <p:cNvPr id="8" name="Picture 7" descr="Chart, sunburst chart&#10;&#10;Description automatically generated">
            <a:extLst>
              <a:ext uri="{FF2B5EF4-FFF2-40B4-BE49-F238E27FC236}">
                <a16:creationId xmlns:a16="http://schemas.microsoft.com/office/drawing/2014/main" id="{568DC972-3AF6-C24C-A657-40A111C1A0BA}"/>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2800796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DA33E4-E47F-4053-9B9F-41C53268E271}"/>
              </a:ext>
            </a:extLst>
          </p:cNvPr>
          <p:cNvSpPr txBox="1"/>
          <p:nvPr/>
        </p:nvSpPr>
        <p:spPr>
          <a:xfrm>
            <a:off x="1187887" y="1089016"/>
            <a:ext cx="10670738" cy="2316019"/>
          </a:xfrm>
          <a:prstGeom prst="rect">
            <a:avLst/>
          </a:prstGeom>
          <a:noFill/>
        </p:spPr>
        <p:txBody>
          <a:bodyPr wrap="square" rtlCol="0">
            <a:spAutoFit/>
          </a:bodyPr>
          <a:lstStyle/>
          <a:p>
            <a:pPr marL="72000">
              <a:spcBef>
                <a:spcPts val="1500"/>
              </a:spcBef>
              <a:buClr>
                <a:srgbClr val="0562AF"/>
              </a:buClr>
            </a:pPr>
            <a:endParaRPr lang="en-GB" sz="4400" b="1" u="sng" dirty="0">
              <a:solidFill>
                <a:srgbClr val="333333"/>
              </a:solidFill>
              <a:latin typeface="Arial" panose="020B0604020202020204" pitchFamily="34" charset="0"/>
              <a:ea typeface="Open Sans" panose="020B0806030504020204" pitchFamily="34" charset="0"/>
              <a:cs typeface="Arial" panose="020B0604020202020204" pitchFamily="34" charset="0"/>
            </a:endParaRPr>
          </a:p>
          <a:p>
            <a:pPr marL="72000">
              <a:spcBef>
                <a:spcPts val="1500"/>
              </a:spcBef>
              <a:buClr>
                <a:srgbClr val="0562AF"/>
              </a:buClr>
            </a:pPr>
            <a:r>
              <a:rPr lang="en-GB" sz="4400" b="1" u="sng" dirty="0" smtClean="0">
                <a:solidFill>
                  <a:srgbClr val="333333"/>
                </a:solidFill>
                <a:latin typeface="Arial" panose="020B0604020202020204" pitchFamily="34" charset="0"/>
                <a:ea typeface="Open Sans" panose="020B0806030504020204" pitchFamily="34" charset="0"/>
                <a:cs typeface="Arial" panose="020B0604020202020204" pitchFamily="34" charset="0"/>
              </a:rPr>
              <a:t>LC: Can I design a postage stamp with a HERO theme? </a:t>
            </a:r>
            <a:endParaRPr lang="en-GB" sz="4400" b="1" u="sng" dirty="0">
              <a:solidFill>
                <a:srgbClr val="333333"/>
              </a:solidFill>
              <a:latin typeface="Arial" panose="020B0604020202020204" pitchFamily="34" charset="0"/>
              <a:ea typeface="Open Sans" panose="020B0806030504020204" pitchFamily="34" charset="0"/>
              <a:cs typeface="Arial" panose="020B0604020202020204" pitchFamily="34" charset="0"/>
            </a:endParaRPr>
          </a:p>
        </p:txBody>
      </p:sp>
    </p:spTree>
    <p:extLst>
      <p:ext uri="{BB962C8B-B14F-4D97-AF65-F5344CB8AC3E}">
        <p14:creationId xmlns:p14="http://schemas.microsoft.com/office/powerpoint/2010/main" val="9024904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0240B0-B710-6D4C-A2F6-C932B1686BD4}"/>
              </a:ext>
            </a:extLst>
          </p:cNvPr>
          <p:cNvSpPr txBox="1"/>
          <p:nvPr/>
        </p:nvSpPr>
        <p:spPr>
          <a:xfrm>
            <a:off x="3731341" y="5377343"/>
            <a:ext cx="4793227" cy="861774"/>
          </a:xfrm>
          <a:prstGeom prst="rect">
            <a:avLst/>
          </a:prstGeom>
          <a:noFill/>
        </p:spPr>
        <p:txBody>
          <a:bodyPr wrap="square" rtlCol="0">
            <a:spAutoFit/>
          </a:bodyPr>
          <a:lstStyle/>
          <a:p>
            <a:pPr algn="ctr"/>
            <a:r>
              <a:rPr lang="en-US" sz="2500" b="1" dirty="0" err="1">
                <a:solidFill>
                  <a:schemeClr val="bg1"/>
                </a:solidFill>
                <a:latin typeface="Arial" panose="020B0604020202020204" pitchFamily="34" charset="0"/>
                <a:cs typeface="Arial" panose="020B0604020202020204" pitchFamily="34" charset="0"/>
              </a:rPr>
              <a:t>Honouring</a:t>
            </a:r>
            <a:r>
              <a:rPr lang="en-US" sz="2500" b="1" dirty="0">
                <a:solidFill>
                  <a:schemeClr val="bg1"/>
                </a:solidFill>
                <a:latin typeface="Arial" panose="020B0604020202020204" pitchFamily="34" charset="0"/>
                <a:cs typeface="Arial" panose="020B0604020202020204" pitchFamily="34" charset="0"/>
              </a:rPr>
              <a:t> our heroes from the coronavirus pandemic</a:t>
            </a:r>
          </a:p>
        </p:txBody>
      </p:sp>
    </p:spTree>
    <p:extLst>
      <p:ext uri="{BB962C8B-B14F-4D97-AF65-F5344CB8AC3E}">
        <p14:creationId xmlns:p14="http://schemas.microsoft.com/office/powerpoint/2010/main" val="25454724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2074887" y="903225"/>
            <a:ext cx="8042226" cy="1015663"/>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Welcome to the Heroes Stamp </a:t>
            </a:r>
          </a:p>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Design Competition</a:t>
            </a:r>
          </a:p>
        </p:txBody>
      </p:sp>
      <p:sp>
        <p:nvSpPr>
          <p:cNvPr id="4" name="TextBox 3">
            <a:extLst>
              <a:ext uri="{FF2B5EF4-FFF2-40B4-BE49-F238E27FC236}">
                <a16:creationId xmlns:a16="http://schemas.microsoft.com/office/drawing/2014/main" id="{686B445D-A6CF-3E40-944D-A442BED475F2}"/>
              </a:ext>
            </a:extLst>
          </p:cNvPr>
          <p:cNvSpPr txBox="1"/>
          <p:nvPr/>
        </p:nvSpPr>
        <p:spPr>
          <a:xfrm>
            <a:off x="4960677" y="2602517"/>
            <a:ext cx="6143929" cy="2885405"/>
          </a:xfrm>
          <a:prstGeom prst="rect">
            <a:avLst/>
          </a:prstGeom>
          <a:noFill/>
        </p:spPr>
        <p:txBody>
          <a:bodyPr wrap="square" rtlCol="0">
            <a:spAutoFit/>
          </a:bodyPr>
          <a:lstStyle/>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Children aged 4 - 14 years are invited to design a postage stamp.</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The stamp design will be based on your hero or heroes of the coronavirus pandemic. </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The past year has been very tough for so many people. </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There are countless frontline workers, keyworkers and volunteers who have continued to work tirelessly to keep the country moving.</a:t>
            </a:r>
          </a:p>
        </p:txBody>
      </p:sp>
      <p:grpSp>
        <p:nvGrpSpPr>
          <p:cNvPr id="8" name="Group 7">
            <a:extLst>
              <a:ext uri="{FF2B5EF4-FFF2-40B4-BE49-F238E27FC236}">
                <a16:creationId xmlns:a16="http://schemas.microsoft.com/office/drawing/2014/main" id="{C67C1AAD-2577-4D45-97C9-8DF624F7821C}"/>
              </a:ext>
            </a:extLst>
          </p:cNvPr>
          <p:cNvGrpSpPr/>
          <p:nvPr/>
        </p:nvGrpSpPr>
        <p:grpSpPr>
          <a:xfrm>
            <a:off x="1903679" y="3839616"/>
            <a:ext cx="2670266" cy="1870746"/>
            <a:chOff x="1903679" y="3839616"/>
            <a:chExt cx="2670266" cy="1870746"/>
          </a:xfrm>
        </p:grpSpPr>
        <p:sp>
          <p:nvSpPr>
            <p:cNvPr id="27" name="Rectangle 26">
              <a:extLst>
                <a:ext uri="{FF2B5EF4-FFF2-40B4-BE49-F238E27FC236}">
                  <a16:creationId xmlns:a16="http://schemas.microsoft.com/office/drawing/2014/main" id="{9B552861-6F2E-8E4A-9FA3-96994E24DDC9}"/>
                </a:ext>
              </a:extLst>
            </p:cNvPr>
            <p:cNvSpPr/>
            <p:nvPr/>
          </p:nvSpPr>
          <p:spPr>
            <a:xfrm rot="436113">
              <a:off x="1964456" y="3934682"/>
              <a:ext cx="2609489" cy="177568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descr="A picture containing person&#10;&#10;Description automatically generated">
              <a:extLst>
                <a:ext uri="{FF2B5EF4-FFF2-40B4-BE49-F238E27FC236}">
                  <a16:creationId xmlns:a16="http://schemas.microsoft.com/office/drawing/2014/main" id="{0BC818F3-47AE-6C42-BE7C-C9BA21D2DF7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6531" t="9819" r="2274" b="3799"/>
            <a:stretch/>
          </p:blipFill>
          <p:spPr>
            <a:xfrm rot="437831">
              <a:off x="1903679" y="3839616"/>
              <a:ext cx="2606721" cy="1790164"/>
            </a:xfrm>
            <a:prstGeom prst="rect">
              <a:avLst/>
            </a:prstGeom>
            <a:ln w="28575">
              <a:solidFill>
                <a:schemeClr val="bg1"/>
              </a:solidFill>
            </a:ln>
          </p:spPr>
        </p:pic>
      </p:grpSp>
      <p:pic>
        <p:nvPicPr>
          <p:cNvPr id="6" name="Picture 5" descr="A picture containing logo&#10;&#10;Description automatically generated">
            <a:extLst>
              <a:ext uri="{FF2B5EF4-FFF2-40B4-BE49-F238E27FC236}">
                <a16:creationId xmlns:a16="http://schemas.microsoft.com/office/drawing/2014/main" id="{2704848D-058A-4C44-BE58-9C3BE27293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grpSp>
        <p:nvGrpSpPr>
          <p:cNvPr id="10" name="Group 9">
            <a:extLst>
              <a:ext uri="{FF2B5EF4-FFF2-40B4-BE49-F238E27FC236}">
                <a16:creationId xmlns:a16="http://schemas.microsoft.com/office/drawing/2014/main" id="{BA767856-2DF6-E84E-8212-6611E033D827}"/>
              </a:ext>
            </a:extLst>
          </p:cNvPr>
          <p:cNvGrpSpPr/>
          <p:nvPr/>
        </p:nvGrpSpPr>
        <p:grpSpPr>
          <a:xfrm>
            <a:off x="1214176" y="1991639"/>
            <a:ext cx="2702369" cy="1832206"/>
            <a:chOff x="1214176" y="1991639"/>
            <a:chExt cx="2702369" cy="1832206"/>
          </a:xfrm>
        </p:grpSpPr>
        <p:sp>
          <p:nvSpPr>
            <p:cNvPr id="14" name="Rectangle 13">
              <a:extLst>
                <a:ext uri="{FF2B5EF4-FFF2-40B4-BE49-F238E27FC236}">
                  <a16:creationId xmlns:a16="http://schemas.microsoft.com/office/drawing/2014/main" id="{55221222-0BDA-B845-9E1E-0A7687F206C7}"/>
                </a:ext>
              </a:extLst>
            </p:cNvPr>
            <p:cNvSpPr/>
            <p:nvPr/>
          </p:nvSpPr>
          <p:spPr>
            <a:xfrm rot="20866858">
              <a:off x="1307056" y="2048165"/>
              <a:ext cx="2609489" cy="177568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erson in a military uniform&#10;&#10;Description automatically generated with low confidence">
              <a:extLst>
                <a:ext uri="{FF2B5EF4-FFF2-40B4-BE49-F238E27FC236}">
                  <a16:creationId xmlns:a16="http://schemas.microsoft.com/office/drawing/2014/main" id="{94B65800-B951-5F4F-BC2C-3D49233BC31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12280" t="6833" r="13173" b="58307"/>
            <a:stretch/>
          </p:blipFill>
          <p:spPr>
            <a:xfrm rot="20870924">
              <a:off x="1214176" y="1991639"/>
              <a:ext cx="2613767" cy="1778767"/>
            </a:xfrm>
            <a:prstGeom prst="rect">
              <a:avLst/>
            </a:prstGeom>
            <a:ln w="28575">
              <a:solidFill>
                <a:schemeClr val="bg1"/>
              </a:solidFill>
            </a:ln>
          </p:spPr>
        </p:pic>
      </p:grpSp>
    </p:spTree>
    <p:extLst>
      <p:ext uri="{BB962C8B-B14F-4D97-AF65-F5344CB8AC3E}">
        <p14:creationId xmlns:p14="http://schemas.microsoft.com/office/powerpoint/2010/main" val="1786444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2074887" y="903225"/>
            <a:ext cx="8042226" cy="1015663"/>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Welcome to the Heroes Stamp </a:t>
            </a:r>
          </a:p>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Design Competition</a:t>
            </a:r>
          </a:p>
        </p:txBody>
      </p:sp>
      <p:sp>
        <p:nvSpPr>
          <p:cNvPr id="4" name="TextBox 3">
            <a:extLst>
              <a:ext uri="{FF2B5EF4-FFF2-40B4-BE49-F238E27FC236}">
                <a16:creationId xmlns:a16="http://schemas.microsoft.com/office/drawing/2014/main" id="{686B445D-A6CF-3E40-944D-A442BED475F2}"/>
              </a:ext>
            </a:extLst>
          </p:cNvPr>
          <p:cNvSpPr txBox="1"/>
          <p:nvPr/>
        </p:nvSpPr>
        <p:spPr>
          <a:xfrm>
            <a:off x="5084787" y="2611967"/>
            <a:ext cx="5712753" cy="3077766"/>
          </a:xfrm>
          <a:prstGeom prst="rect">
            <a:avLst/>
          </a:prstGeom>
          <a:noFill/>
        </p:spPr>
        <p:txBody>
          <a:bodyPr wrap="square" rtlCol="0">
            <a:spAutoFit/>
          </a:bodyPr>
          <a:lstStyle/>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Eight designs will be chosen for this stamp series from Royal Mail.</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One of the designs could be yours.</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Her Majesty The Queen will approve the winning stamp designs before they are printed and issued.</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There are </a:t>
            </a:r>
            <a:r>
              <a:rPr lang="en-GB" b="1" dirty="0">
                <a:solidFill>
                  <a:srgbClr val="333333"/>
                </a:solidFill>
                <a:latin typeface="Arial" panose="020B0604020202020204" pitchFamily="34" charset="0"/>
                <a:cs typeface="Arial" panose="020B0604020202020204" pitchFamily="34" charset="0"/>
              </a:rPr>
              <a:t>120 great prizes </a:t>
            </a:r>
            <a:r>
              <a:rPr lang="en-GB" dirty="0">
                <a:solidFill>
                  <a:srgbClr val="333333"/>
                </a:solidFill>
                <a:latin typeface="Arial" panose="020B0604020202020204" pitchFamily="34" charset="0"/>
                <a:cs typeface="Arial" panose="020B0604020202020204" pitchFamily="34" charset="0"/>
              </a:rPr>
              <a:t>on offer for area winners and runners up.</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Plus, </a:t>
            </a:r>
            <a:r>
              <a:rPr lang="en-GB" b="1" dirty="0">
                <a:solidFill>
                  <a:srgbClr val="333333"/>
                </a:solidFill>
                <a:latin typeface="Arial" panose="020B0604020202020204" pitchFamily="34" charset="0"/>
                <a:cs typeface="Arial" panose="020B0604020202020204" pitchFamily="34" charset="0"/>
              </a:rPr>
              <a:t>cash prizes </a:t>
            </a:r>
            <a:r>
              <a:rPr lang="en-GB" dirty="0">
                <a:solidFill>
                  <a:srgbClr val="333333"/>
                </a:solidFill>
                <a:latin typeface="Arial" panose="020B0604020202020204" pitchFamily="34" charset="0"/>
                <a:cs typeface="Arial" panose="020B0604020202020204" pitchFamily="34" charset="0"/>
              </a:rPr>
              <a:t>for the </a:t>
            </a:r>
            <a:r>
              <a:rPr lang="en-GB" b="1" dirty="0">
                <a:solidFill>
                  <a:srgbClr val="333333"/>
                </a:solidFill>
                <a:latin typeface="Arial" panose="020B0604020202020204" pitchFamily="34" charset="0"/>
                <a:cs typeface="Arial" panose="020B0604020202020204" pitchFamily="34" charset="0"/>
              </a:rPr>
              <a:t>winning schools </a:t>
            </a:r>
            <a:r>
              <a:rPr lang="en-GB" dirty="0">
                <a:solidFill>
                  <a:srgbClr val="333333"/>
                </a:solidFill>
                <a:latin typeface="Arial" panose="020B0604020202020204" pitchFamily="34" charset="0"/>
                <a:cs typeface="Arial" panose="020B0604020202020204" pitchFamily="34" charset="0"/>
              </a:rPr>
              <a:t>too.</a:t>
            </a:r>
          </a:p>
        </p:txBody>
      </p:sp>
      <p:grpSp>
        <p:nvGrpSpPr>
          <p:cNvPr id="14" name="Group 13">
            <a:extLst>
              <a:ext uri="{FF2B5EF4-FFF2-40B4-BE49-F238E27FC236}">
                <a16:creationId xmlns:a16="http://schemas.microsoft.com/office/drawing/2014/main" id="{EC210341-145E-0F4D-BDFA-D8FA4EAF7D4F}"/>
              </a:ext>
            </a:extLst>
          </p:cNvPr>
          <p:cNvGrpSpPr/>
          <p:nvPr/>
        </p:nvGrpSpPr>
        <p:grpSpPr>
          <a:xfrm>
            <a:off x="1394460" y="2699841"/>
            <a:ext cx="3267900" cy="2954199"/>
            <a:chOff x="1394460" y="2699841"/>
            <a:chExt cx="3267900" cy="2954199"/>
          </a:xfrm>
        </p:grpSpPr>
        <p:sp>
          <p:nvSpPr>
            <p:cNvPr id="13" name="Rectangle 12">
              <a:extLst>
                <a:ext uri="{FF2B5EF4-FFF2-40B4-BE49-F238E27FC236}">
                  <a16:creationId xmlns:a16="http://schemas.microsoft.com/office/drawing/2014/main" id="{8E5131A1-7B37-5C45-8CBE-D7B551A889B4}"/>
                </a:ext>
              </a:extLst>
            </p:cNvPr>
            <p:cNvSpPr/>
            <p:nvPr/>
          </p:nvSpPr>
          <p:spPr>
            <a:xfrm>
              <a:off x="1470660" y="2776041"/>
              <a:ext cx="3191700" cy="287799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Logo&#10;&#10;Description automatically generated">
              <a:extLst>
                <a:ext uri="{FF2B5EF4-FFF2-40B4-BE49-F238E27FC236}">
                  <a16:creationId xmlns:a16="http://schemas.microsoft.com/office/drawing/2014/main" id="{B7BF1F26-DD3B-BB49-B2FB-7B5C814A92B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6284"/>
            <a:stretch/>
          </p:blipFill>
          <p:spPr>
            <a:xfrm>
              <a:off x="1394460" y="2699841"/>
              <a:ext cx="3191700" cy="2877999"/>
            </a:xfrm>
            <a:prstGeom prst="rect">
              <a:avLst/>
            </a:prstGeom>
            <a:ln w="28575">
              <a:solidFill>
                <a:schemeClr val="bg1"/>
              </a:solidFill>
            </a:ln>
          </p:spPr>
        </p:pic>
      </p:grpSp>
      <p:pic>
        <p:nvPicPr>
          <p:cNvPr id="8" name="Picture 7" descr="A picture containing logo&#10;&#10;Description automatically generated">
            <a:extLst>
              <a:ext uri="{FF2B5EF4-FFF2-40B4-BE49-F238E27FC236}">
                <a16:creationId xmlns:a16="http://schemas.microsoft.com/office/drawing/2014/main" id="{20996233-2D1C-0B4C-851C-EF3D1E43333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spTree>
    <p:extLst>
      <p:ext uri="{BB962C8B-B14F-4D97-AF65-F5344CB8AC3E}">
        <p14:creationId xmlns:p14="http://schemas.microsoft.com/office/powerpoint/2010/main" val="3955234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Our Heroes</a:t>
            </a:r>
          </a:p>
        </p:txBody>
      </p:sp>
      <p:sp>
        <p:nvSpPr>
          <p:cNvPr id="4" name="TextBox 3">
            <a:extLst>
              <a:ext uri="{FF2B5EF4-FFF2-40B4-BE49-F238E27FC236}">
                <a16:creationId xmlns:a16="http://schemas.microsoft.com/office/drawing/2014/main" id="{686B445D-A6CF-3E40-944D-A442BED475F2}"/>
              </a:ext>
            </a:extLst>
          </p:cNvPr>
          <p:cNvSpPr txBox="1"/>
          <p:nvPr/>
        </p:nvSpPr>
        <p:spPr>
          <a:xfrm>
            <a:off x="1203059" y="1631534"/>
            <a:ext cx="9815903" cy="1128514"/>
          </a:xfrm>
          <a:prstGeom prst="rect">
            <a:avLst/>
          </a:prstGeom>
          <a:noFill/>
        </p:spPr>
        <p:txBody>
          <a:bodyPr wrap="square" rtlCol="0">
            <a:spAutoFit/>
          </a:bodyPr>
          <a:lstStyle/>
          <a:p>
            <a:pPr marL="285750" indent="-285750">
              <a:spcBef>
                <a:spcPts val="8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Have a think about the heroes over the past year.</a:t>
            </a:r>
          </a:p>
          <a:p>
            <a:pPr marL="285750" indent="-285750">
              <a:spcBef>
                <a:spcPts val="8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Which hero or heroes will you honour on your stamp?</a:t>
            </a:r>
          </a:p>
          <a:p>
            <a:pPr marL="285750" indent="-285750">
              <a:spcBef>
                <a:spcPts val="8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The design is completely your choice, but here are some ideas to get you started:-</a:t>
            </a:r>
          </a:p>
        </p:txBody>
      </p:sp>
      <p:sp>
        <p:nvSpPr>
          <p:cNvPr id="22" name="Rectangle 21">
            <a:extLst>
              <a:ext uri="{FF2B5EF4-FFF2-40B4-BE49-F238E27FC236}">
                <a16:creationId xmlns:a16="http://schemas.microsoft.com/office/drawing/2014/main" id="{697C7B61-8543-A247-B054-81ECCEB6CC8E}"/>
              </a:ext>
            </a:extLst>
          </p:cNvPr>
          <p:cNvSpPr/>
          <p:nvPr/>
        </p:nvSpPr>
        <p:spPr>
          <a:xfrm>
            <a:off x="1263449" y="5458461"/>
            <a:ext cx="2461167" cy="364726"/>
          </a:xfrm>
          <a:prstGeom prst="rect">
            <a:avLst/>
          </a:prstGeom>
          <a:solidFill>
            <a:srgbClr val="056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Captain Sir Tom Moore</a:t>
            </a:r>
          </a:p>
        </p:txBody>
      </p:sp>
      <p:sp>
        <p:nvSpPr>
          <p:cNvPr id="25" name="Rectangle 24">
            <a:extLst>
              <a:ext uri="{FF2B5EF4-FFF2-40B4-BE49-F238E27FC236}">
                <a16:creationId xmlns:a16="http://schemas.microsoft.com/office/drawing/2014/main" id="{BECD3994-7B6B-D94B-86AD-164768015485}"/>
              </a:ext>
            </a:extLst>
          </p:cNvPr>
          <p:cNvSpPr/>
          <p:nvPr/>
        </p:nvSpPr>
        <p:spPr>
          <a:xfrm>
            <a:off x="4967523" y="5458461"/>
            <a:ext cx="2243166" cy="364726"/>
          </a:xfrm>
          <a:prstGeom prst="rect">
            <a:avLst/>
          </a:prstGeom>
          <a:solidFill>
            <a:srgbClr val="056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NHS staff</a:t>
            </a:r>
          </a:p>
        </p:txBody>
      </p:sp>
      <p:sp>
        <p:nvSpPr>
          <p:cNvPr id="26" name="Rectangle 25">
            <a:extLst>
              <a:ext uri="{FF2B5EF4-FFF2-40B4-BE49-F238E27FC236}">
                <a16:creationId xmlns:a16="http://schemas.microsoft.com/office/drawing/2014/main" id="{F01890FB-62B7-9647-A87A-2B056169713F}"/>
              </a:ext>
            </a:extLst>
          </p:cNvPr>
          <p:cNvSpPr/>
          <p:nvPr/>
        </p:nvSpPr>
        <p:spPr>
          <a:xfrm>
            <a:off x="8544107" y="5458461"/>
            <a:ext cx="2243166" cy="364726"/>
          </a:xfrm>
          <a:prstGeom prst="rect">
            <a:avLst/>
          </a:prstGeom>
          <a:solidFill>
            <a:srgbClr val="056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Teachers</a:t>
            </a:r>
          </a:p>
        </p:txBody>
      </p:sp>
      <p:grpSp>
        <p:nvGrpSpPr>
          <p:cNvPr id="12" name="Group 11">
            <a:extLst>
              <a:ext uri="{FF2B5EF4-FFF2-40B4-BE49-F238E27FC236}">
                <a16:creationId xmlns:a16="http://schemas.microsoft.com/office/drawing/2014/main" id="{92139587-9EB2-5442-B963-A29E91C04C3C}"/>
              </a:ext>
            </a:extLst>
          </p:cNvPr>
          <p:cNvGrpSpPr/>
          <p:nvPr/>
        </p:nvGrpSpPr>
        <p:grpSpPr>
          <a:xfrm rot="506705">
            <a:off x="4599303" y="3144859"/>
            <a:ext cx="3030339" cy="2083665"/>
            <a:chOff x="1868970" y="3194608"/>
            <a:chExt cx="2691621" cy="1850762"/>
          </a:xfrm>
        </p:grpSpPr>
        <p:sp>
          <p:nvSpPr>
            <p:cNvPr id="13" name="Rectangle 12">
              <a:extLst>
                <a:ext uri="{FF2B5EF4-FFF2-40B4-BE49-F238E27FC236}">
                  <a16:creationId xmlns:a16="http://schemas.microsoft.com/office/drawing/2014/main" id="{2872BE65-2477-084B-AEFC-3E4A3D88FCDC}"/>
                </a:ext>
              </a:extLst>
            </p:cNvPr>
            <p:cNvSpPr/>
            <p:nvPr/>
          </p:nvSpPr>
          <p:spPr>
            <a:xfrm rot="21098775">
              <a:off x="1951102" y="3269690"/>
              <a:ext cx="2609489" cy="177568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picture containing person&#10;&#10;Description automatically generated">
              <a:extLst>
                <a:ext uri="{FF2B5EF4-FFF2-40B4-BE49-F238E27FC236}">
                  <a16:creationId xmlns:a16="http://schemas.microsoft.com/office/drawing/2014/main" id="{7F93904A-ECCB-9746-A5CB-9520DA39111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6531" t="9819" r="2274" b="3799"/>
            <a:stretch/>
          </p:blipFill>
          <p:spPr>
            <a:xfrm rot="21100493">
              <a:off x="1868970" y="3194608"/>
              <a:ext cx="2606721" cy="1790164"/>
            </a:xfrm>
            <a:prstGeom prst="rect">
              <a:avLst/>
            </a:prstGeom>
            <a:ln w="28575">
              <a:solidFill>
                <a:schemeClr val="bg1"/>
              </a:solidFill>
            </a:ln>
          </p:spPr>
        </p:pic>
      </p:grpSp>
      <p:grpSp>
        <p:nvGrpSpPr>
          <p:cNvPr id="10" name="Group 9">
            <a:extLst>
              <a:ext uri="{FF2B5EF4-FFF2-40B4-BE49-F238E27FC236}">
                <a16:creationId xmlns:a16="http://schemas.microsoft.com/office/drawing/2014/main" id="{9FB08039-7D29-2942-AA84-40F3A0C1BE3B}"/>
              </a:ext>
            </a:extLst>
          </p:cNvPr>
          <p:cNvGrpSpPr/>
          <p:nvPr/>
        </p:nvGrpSpPr>
        <p:grpSpPr>
          <a:xfrm>
            <a:off x="8191698" y="3150443"/>
            <a:ext cx="3018643" cy="2080612"/>
            <a:chOff x="5359488" y="3757290"/>
            <a:chExt cx="2681232" cy="1848050"/>
          </a:xfrm>
        </p:grpSpPr>
        <p:sp>
          <p:nvSpPr>
            <p:cNvPr id="19" name="Rectangle 18">
              <a:extLst>
                <a:ext uri="{FF2B5EF4-FFF2-40B4-BE49-F238E27FC236}">
                  <a16:creationId xmlns:a16="http://schemas.microsoft.com/office/drawing/2014/main" id="{7A005948-B6A8-B54B-9DD7-6AE1169EBE54}"/>
                </a:ext>
              </a:extLst>
            </p:cNvPr>
            <p:cNvSpPr/>
            <p:nvPr/>
          </p:nvSpPr>
          <p:spPr>
            <a:xfrm rot="4690">
              <a:off x="5431231" y="3829660"/>
              <a:ext cx="2609489" cy="177568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wall, indoor, person, person&#10;&#10;Description automatically generated">
              <a:extLst>
                <a:ext uri="{FF2B5EF4-FFF2-40B4-BE49-F238E27FC236}">
                  <a16:creationId xmlns:a16="http://schemas.microsoft.com/office/drawing/2014/main" id="{204FE20F-3E58-4BDB-9057-3853DA669D4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23262" t="20683" r="16872" b="18408"/>
            <a:stretch/>
          </p:blipFill>
          <p:spPr>
            <a:xfrm>
              <a:off x="5359488" y="3757290"/>
              <a:ext cx="2610055" cy="1770351"/>
            </a:xfrm>
            <a:prstGeom prst="rect">
              <a:avLst/>
            </a:prstGeom>
            <a:solidFill>
              <a:srgbClr val="FFFFFF">
                <a:shade val="85000"/>
              </a:srgbClr>
            </a:solidFill>
            <a:ln w="28575" cap="sq">
              <a:solidFill>
                <a:schemeClr val="bg1"/>
              </a:solidFill>
              <a:miter lim="800000"/>
            </a:ln>
            <a:effectLst/>
          </p:spPr>
        </p:pic>
      </p:grpSp>
      <p:pic>
        <p:nvPicPr>
          <p:cNvPr id="18" name="Picture 17" descr="A picture containing logo&#10;&#10;Description automatically generated">
            <a:extLst>
              <a:ext uri="{FF2B5EF4-FFF2-40B4-BE49-F238E27FC236}">
                <a16:creationId xmlns:a16="http://schemas.microsoft.com/office/drawing/2014/main" id="{232CA61B-A958-FF44-B827-DA6DF0C3117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grpSp>
        <p:nvGrpSpPr>
          <p:cNvPr id="6" name="Group 5">
            <a:extLst>
              <a:ext uri="{FF2B5EF4-FFF2-40B4-BE49-F238E27FC236}">
                <a16:creationId xmlns:a16="http://schemas.microsoft.com/office/drawing/2014/main" id="{E5710E2B-A807-AE45-8AA4-5441960274F5}"/>
              </a:ext>
            </a:extLst>
          </p:cNvPr>
          <p:cNvGrpSpPr/>
          <p:nvPr/>
        </p:nvGrpSpPr>
        <p:grpSpPr>
          <a:xfrm>
            <a:off x="1018069" y="3140072"/>
            <a:ext cx="3027598" cy="2088718"/>
            <a:chOff x="1018069" y="3140072"/>
            <a:chExt cx="3027598" cy="2088718"/>
          </a:xfrm>
        </p:grpSpPr>
        <p:sp>
          <p:nvSpPr>
            <p:cNvPr id="16" name="Rectangle 15">
              <a:extLst>
                <a:ext uri="{FF2B5EF4-FFF2-40B4-BE49-F238E27FC236}">
                  <a16:creationId xmlns:a16="http://schemas.microsoft.com/office/drawing/2014/main" id="{2649203D-EAE7-F34F-B789-A085A877EEB9}"/>
                </a:ext>
              </a:extLst>
            </p:cNvPr>
            <p:cNvSpPr/>
            <p:nvPr/>
          </p:nvSpPr>
          <p:spPr>
            <a:xfrm rot="21589858">
              <a:off x="1107795" y="3229656"/>
              <a:ext cx="2937872" cy="199913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erson in a military uniform&#10;&#10;Description automatically generated with low confidence">
              <a:extLst>
                <a:ext uri="{FF2B5EF4-FFF2-40B4-BE49-F238E27FC236}">
                  <a16:creationId xmlns:a16="http://schemas.microsoft.com/office/drawing/2014/main" id="{D2F6A235-5E25-284E-B055-BD4C21101EB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13535" t="7263" r="14873" b="59154"/>
            <a:stretch/>
          </p:blipFill>
          <p:spPr>
            <a:xfrm>
              <a:off x="1018069" y="3140072"/>
              <a:ext cx="2946221" cy="2011405"/>
            </a:xfrm>
            <a:prstGeom prst="rect">
              <a:avLst/>
            </a:prstGeom>
            <a:ln w="28575">
              <a:solidFill>
                <a:schemeClr val="bg1"/>
              </a:solidFill>
            </a:ln>
          </p:spPr>
        </p:pic>
      </p:grpSp>
    </p:spTree>
    <p:extLst>
      <p:ext uri="{BB962C8B-B14F-4D97-AF65-F5344CB8AC3E}">
        <p14:creationId xmlns:p14="http://schemas.microsoft.com/office/powerpoint/2010/main" val="3725417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Our Heroes</a:t>
            </a:r>
          </a:p>
        </p:txBody>
      </p:sp>
      <p:sp>
        <p:nvSpPr>
          <p:cNvPr id="4" name="TextBox 3">
            <a:extLst>
              <a:ext uri="{FF2B5EF4-FFF2-40B4-BE49-F238E27FC236}">
                <a16:creationId xmlns:a16="http://schemas.microsoft.com/office/drawing/2014/main" id="{686B445D-A6CF-3E40-944D-A442BED475F2}"/>
              </a:ext>
            </a:extLst>
          </p:cNvPr>
          <p:cNvSpPr txBox="1"/>
          <p:nvPr/>
        </p:nvSpPr>
        <p:spPr>
          <a:xfrm>
            <a:off x="1019134" y="1872117"/>
            <a:ext cx="10105285" cy="456535"/>
          </a:xfrm>
          <a:prstGeom prst="rect">
            <a:avLst/>
          </a:prstGeom>
          <a:noFill/>
        </p:spPr>
        <p:txBody>
          <a:bodyPr wrap="square" rtlCol="0">
            <a:spAutoFit/>
          </a:bodyPr>
          <a:lstStyle/>
          <a:p>
            <a:pPr marL="285750" indent="-285750">
              <a:lnSpc>
                <a:spcPct val="150000"/>
              </a:lnSpc>
              <a:spcBef>
                <a:spcPts val="1000"/>
              </a:spcBef>
              <a:spcAft>
                <a:spcPts val="600"/>
              </a:spcAft>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What about the following groups of people working on the front line?</a:t>
            </a:r>
          </a:p>
        </p:txBody>
      </p:sp>
      <p:sp>
        <p:nvSpPr>
          <p:cNvPr id="9" name="Rectangle 8">
            <a:extLst>
              <a:ext uri="{FF2B5EF4-FFF2-40B4-BE49-F238E27FC236}">
                <a16:creationId xmlns:a16="http://schemas.microsoft.com/office/drawing/2014/main" id="{EF713B42-8BB3-BE45-A7C6-F456CF96A013}"/>
              </a:ext>
            </a:extLst>
          </p:cNvPr>
          <p:cNvSpPr/>
          <p:nvPr/>
        </p:nvSpPr>
        <p:spPr>
          <a:xfrm>
            <a:off x="1263449" y="5222486"/>
            <a:ext cx="2461167" cy="364726"/>
          </a:xfrm>
          <a:prstGeom prst="rect">
            <a:avLst/>
          </a:prstGeom>
          <a:solidFill>
            <a:srgbClr val="056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Refuse collectors</a:t>
            </a:r>
          </a:p>
        </p:txBody>
      </p:sp>
      <p:sp>
        <p:nvSpPr>
          <p:cNvPr id="14" name="Rectangle 13">
            <a:extLst>
              <a:ext uri="{FF2B5EF4-FFF2-40B4-BE49-F238E27FC236}">
                <a16:creationId xmlns:a16="http://schemas.microsoft.com/office/drawing/2014/main" id="{A90513E7-D465-E64B-A8C0-5625DD782AFD}"/>
              </a:ext>
            </a:extLst>
          </p:cNvPr>
          <p:cNvSpPr/>
          <p:nvPr/>
        </p:nvSpPr>
        <p:spPr>
          <a:xfrm>
            <a:off x="4967523" y="5222486"/>
            <a:ext cx="2243166" cy="364726"/>
          </a:xfrm>
          <a:prstGeom prst="rect">
            <a:avLst/>
          </a:prstGeom>
          <a:solidFill>
            <a:srgbClr val="056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Cleaning staff</a:t>
            </a:r>
          </a:p>
        </p:txBody>
      </p:sp>
      <p:sp>
        <p:nvSpPr>
          <p:cNvPr id="15" name="Rectangle 14">
            <a:extLst>
              <a:ext uri="{FF2B5EF4-FFF2-40B4-BE49-F238E27FC236}">
                <a16:creationId xmlns:a16="http://schemas.microsoft.com/office/drawing/2014/main" id="{AEF0F9C6-CBC4-1D49-856B-187A00188FB3}"/>
              </a:ext>
            </a:extLst>
          </p:cNvPr>
          <p:cNvSpPr/>
          <p:nvPr/>
        </p:nvSpPr>
        <p:spPr>
          <a:xfrm>
            <a:off x="8544107" y="5222486"/>
            <a:ext cx="2243166" cy="364726"/>
          </a:xfrm>
          <a:prstGeom prst="rect">
            <a:avLst/>
          </a:prstGeom>
          <a:solidFill>
            <a:srgbClr val="056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Emergency services</a:t>
            </a:r>
          </a:p>
        </p:txBody>
      </p:sp>
      <p:grpSp>
        <p:nvGrpSpPr>
          <p:cNvPr id="5" name="Group 4">
            <a:extLst>
              <a:ext uri="{FF2B5EF4-FFF2-40B4-BE49-F238E27FC236}">
                <a16:creationId xmlns:a16="http://schemas.microsoft.com/office/drawing/2014/main" id="{1E5B5EA9-90C0-9D40-BD9F-994D8C0A6F6C}"/>
              </a:ext>
            </a:extLst>
          </p:cNvPr>
          <p:cNvGrpSpPr/>
          <p:nvPr/>
        </p:nvGrpSpPr>
        <p:grpSpPr>
          <a:xfrm>
            <a:off x="4607691" y="2906554"/>
            <a:ext cx="3015242" cy="2092327"/>
            <a:chOff x="4607691" y="3142529"/>
            <a:chExt cx="3015242" cy="2092327"/>
          </a:xfrm>
        </p:grpSpPr>
        <p:sp>
          <p:nvSpPr>
            <p:cNvPr id="17" name="Rectangle 16">
              <a:extLst>
                <a:ext uri="{FF2B5EF4-FFF2-40B4-BE49-F238E27FC236}">
                  <a16:creationId xmlns:a16="http://schemas.microsoft.com/office/drawing/2014/main" id="{2912DC6A-4732-4647-9422-DBE2D524A59D}"/>
                </a:ext>
              </a:extLst>
            </p:cNvPr>
            <p:cNvSpPr/>
            <p:nvPr/>
          </p:nvSpPr>
          <p:spPr>
            <a:xfrm rot="5480">
              <a:off x="4685062" y="3235721"/>
              <a:ext cx="2937871" cy="19991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picture containing floor, indoor, wall, kitchen&#10;&#10;Description automatically generated">
              <a:extLst>
                <a:ext uri="{FF2B5EF4-FFF2-40B4-BE49-F238E27FC236}">
                  <a16:creationId xmlns:a16="http://schemas.microsoft.com/office/drawing/2014/main" id="{B9BF6A80-4028-45DD-B14E-5D931BFD664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27149" t="2924" r="18235" b="40550"/>
            <a:stretch/>
          </p:blipFill>
          <p:spPr>
            <a:xfrm>
              <a:off x="4607691" y="3142529"/>
              <a:ext cx="2928172" cy="2021583"/>
            </a:xfrm>
            <a:prstGeom prst="rect">
              <a:avLst/>
            </a:prstGeom>
            <a:ln w="28575">
              <a:solidFill>
                <a:schemeClr val="bg1"/>
              </a:solidFill>
            </a:ln>
          </p:spPr>
        </p:pic>
      </p:grpSp>
      <p:grpSp>
        <p:nvGrpSpPr>
          <p:cNvPr id="6" name="Group 5">
            <a:extLst>
              <a:ext uri="{FF2B5EF4-FFF2-40B4-BE49-F238E27FC236}">
                <a16:creationId xmlns:a16="http://schemas.microsoft.com/office/drawing/2014/main" id="{18B33EE9-0F29-FA45-865D-2F3F31D0C852}"/>
              </a:ext>
            </a:extLst>
          </p:cNvPr>
          <p:cNvGrpSpPr/>
          <p:nvPr/>
        </p:nvGrpSpPr>
        <p:grpSpPr>
          <a:xfrm>
            <a:off x="8192558" y="2906554"/>
            <a:ext cx="3017783" cy="2085351"/>
            <a:chOff x="8192558" y="3142529"/>
            <a:chExt cx="3017783" cy="2085351"/>
          </a:xfrm>
        </p:grpSpPr>
        <p:sp>
          <p:nvSpPr>
            <p:cNvPr id="20" name="Rectangle 19">
              <a:extLst>
                <a:ext uri="{FF2B5EF4-FFF2-40B4-BE49-F238E27FC236}">
                  <a16:creationId xmlns:a16="http://schemas.microsoft.com/office/drawing/2014/main" id="{C7DC623F-9FFC-704B-BBC8-68AFFDA9A646}"/>
                </a:ext>
              </a:extLst>
            </p:cNvPr>
            <p:cNvSpPr/>
            <p:nvPr/>
          </p:nvSpPr>
          <p:spPr>
            <a:xfrm rot="4690">
              <a:off x="8272469" y="3228745"/>
              <a:ext cx="2937872" cy="19991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picture containing road, person, outdoor&#10;&#10;Description automatically generated">
              <a:extLst>
                <a:ext uri="{FF2B5EF4-FFF2-40B4-BE49-F238E27FC236}">
                  <a16:creationId xmlns:a16="http://schemas.microsoft.com/office/drawing/2014/main" id="{93EDC13F-0AFC-469C-BAC1-5A5997B25CF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6154" t="33138" r="28997" b="842"/>
            <a:stretch/>
          </p:blipFill>
          <p:spPr>
            <a:xfrm>
              <a:off x="8192558" y="3142529"/>
              <a:ext cx="2936787" cy="1993135"/>
            </a:xfrm>
            <a:prstGeom prst="rect">
              <a:avLst/>
            </a:prstGeom>
            <a:ln w="28575">
              <a:solidFill>
                <a:schemeClr val="bg1"/>
              </a:solidFill>
            </a:ln>
          </p:spPr>
        </p:pic>
      </p:grpSp>
      <p:grpSp>
        <p:nvGrpSpPr>
          <p:cNvPr id="2" name="Group 1">
            <a:extLst>
              <a:ext uri="{FF2B5EF4-FFF2-40B4-BE49-F238E27FC236}">
                <a16:creationId xmlns:a16="http://schemas.microsoft.com/office/drawing/2014/main" id="{F1A7B522-DF3A-8148-BE84-49356F4E748E}"/>
              </a:ext>
            </a:extLst>
          </p:cNvPr>
          <p:cNvGrpSpPr/>
          <p:nvPr/>
        </p:nvGrpSpPr>
        <p:grpSpPr>
          <a:xfrm>
            <a:off x="1024547" y="2915276"/>
            <a:ext cx="3021120" cy="2077539"/>
            <a:chOff x="1024547" y="3151251"/>
            <a:chExt cx="3021120" cy="2077539"/>
          </a:xfrm>
        </p:grpSpPr>
        <p:sp>
          <p:nvSpPr>
            <p:cNvPr id="23" name="Rectangle 22">
              <a:extLst>
                <a:ext uri="{FF2B5EF4-FFF2-40B4-BE49-F238E27FC236}">
                  <a16:creationId xmlns:a16="http://schemas.microsoft.com/office/drawing/2014/main" id="{726EEE24-5840-BE45-85D1-860C11BE2882}"/>
                </a:ext>
              </a:extLst>
            </p:cNvPr>
            <p:cNvSpPr/>
            <p:nvPr/>
          </p:nvSpPr>
          <p:spPr>
            <a:xfrm rot="21589858">
              <a:off x="1107795" y="3229656"/>
              <a:ext cx="2937872" cy="199913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picture containing truck, outdoor, road, green&#10;&#10;Description automatically generated">
              <a:extLst>
                <a:ext uri="{FF2B5EF4-FFF2-40B4-BE49-F238E27FC236}">
                  <a16:creationId xmlns:a16="http://schemas.microsoft.com/office/drawing/2014/main" id="{3D106245-AAD1-4D32-9B80-9EF380DE516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25302" t="25371" r="1676"/>
            <a:stretch/>
          </p:blipFill>
          <p:spPr>
            <a:xfrm>
              <a:off x="1024547" y="3151251"/>
              <a:ext cx="2938969" cy="2002403"/>
            </a:xfrm>
            <a:prstGeom prst="rect">
              <a:avLst/>
            </a:prstGeom>
            <a:solidFill>
              <a:srgbClr val="FFFFFF">
                <a:shade val="85000"/>
              </a:srgbClr>
            </a:solidFill>
            <a:ln w="28575" cap="sq">
              <a:solidFill>
                <a:schemeClr val="bg1"/>
              </a:solidFill>
              <a:miter lim="800000"/>
            </a:ln>
            <a:effectLst/>
          </p:spPr>
        </p:pic>
      </p:grpSp>
      <p:pic>
        <p:nvPicPr>
          <p:cNvPr id="18" name="Picture 17" descr="A picture containing logo&#10;&#10;Description automatically generated">
            <a:extLst>
              <a:ext uri="{FF2B5EF4-FFF2-40B4-BE49-F238E27FC236}">
                <a16:creationId xmlns:a16="http://schemas.microsoft.com/office/drawing/2014/main" id="{CD899D19-2B67-F84F-AB23-441C1DBB425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spTree>
    <p:extLst>
      <p:ext uri="{BB962C8B-B14F-4D97-AF65-F5344CB8AC3E}">
        <p14:creationId xmlns:p14="http://schemas.microsoft.com/office/powerpoint/2010/main" val="3762382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86B445D-A6CF-3E40-944D-A442BED475F2}"/>
              </a:ext>
            </a:extLst>
          </p:cNvPr>
          <p:cNvSpPr txBox="1"/>
          <p:nvPr/>
        </p:nvSpPr>
        <p:spPr>
          <a:xfrm>
            <a:off x="1015003" y="1868737"/>
            <a:ext cx="10105285" cy="456535"/>
          </a:xfrm>
          <a:prstGeom prst="rect">
            <a:avLst/>
          </a:prstGeom>
          <a:noFill/>
        </p:spPr>
        <p:txBody>
          <a:bodyPr wrap="square" rtlCol="0">
            <a:spAutoFit/>
          </a:bodyPr>
          <a:lstStyle/>
          <a:p>
            <a:pPr marL="285750" indent="-285750">
              <a:lnSpc>
                <a:spcPct val="150000"/>
              </a:lnSpc>
              <a:spcBef>
                <a:spcPts val="1000"/>
              </a:spcBef>
              <a:spcAft>
                <a:spcPts val="600"/>
              </a:spcAft>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Or these groups of people? </a:t>
            </a:r>
          </a:p>
        </p:txBody>
      </p:sp>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Our Heroes</a:t>
            </a:r>
          </a:p>
        </p:txBody>
      </p:sp>
      <p:sp>
        <p:nvSpPr>
          <p:cNvPr id="9" name="Rectangle 8">
            <a:extLst>
              <a:ext uri="{FF2B5EF4-FFF2-40B4-BE49-F238E27FC236}">
                <a16:creationId xmlns:a16="http://schemas.microsoft.com/office/drawing/2014/main" id="{7C7FCA9A-4526-FB41-9A1C-0205D7678DFF}"/>
              </a:ext>
            </a:extLst>
          </p:cNvPr>
          <p:cNvSpPr/>
          <p:nvPr/>
        </p:nvSpPr>
        <p:spPr>
          <a:xfrm>
            <a:off x="1263449" y="5222486"/>
            <a:ext cx="2461167" cy="364726"/>
          </a:xfrm>
          <a:prstGeom prst="rect">
            <a:avLst/>
          </a:prstGeom>
          <a:solidFill>
            <a:srgbClr val="056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Delivery drivers</a:t>
            </a:r>
          </a:p>
        </p:txBody>
      </p:sp>
      <p:sp>
        <p:nvSpPr>
          <p:cNvPr id="10" name="Rectangle 9">
            <a:extLst>
              <a:ext uri="{FF2B5EF4-FFF2-40B4-BE49-F238E27FC236}">
                <a16:creationId xmlns:a16="http://schemas.microsoft.com/office/drawing/2014/main" id="{E0CE5BDB-2B35-CC43-B493-C40B437FAB09}"/>
              </a:ext>
            </a:extLst>
          </p:cNvPr>
          <p:cNvSpPr/>
          <p:nvPr/>
        </p:nvSpPr>
        <p:spPr>
          <a:xfrm>
            <a:off x="4967523" y="5222486"/>
            <a:ext cx="2325554" cy="364726"/>
          </a:xfrm>
          <a:prstGeom prst="rect">
            <a:avLst/>
          </a:prstGeom>
          <a:solidFill>
            <a:srgbClr val="056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Supermarket workers</a:t>
            </a:r>
          </a:p>
        </p:txBody>
      </p:sp>
      <p:sp>
        <p:nvSpPr>
          <p:cNvPr id="12" name="Rectangle 11">
            <a:extLst>
              <a:ext uri="{FF2B5EF4-FFF2-40B4-BE49-F238E27FC236}">
                <a16:creationId xmlns:a16="http://schemas.microsoft.com/office/drawing/2014/main" id="{FCD73CCD-6FB1-6F4D-983D-0D1BCCCBD6BC}"/>
              </a:ext>
            </a:extLst>
          </p:cNvPr>
          <p:cNvSpPr/>
          <p:nvPr/>
        </p:nvSpPr>
        <p:spPr>
          <a:xfrm>
            <a:off x="8399206" y="5222486"/>
            <a:ext cx="2730139" cy="364726"/>
          </a:xfrm>
          <a:prstGeom prst="rect">
            <a:avLst/>
          </a:prstGeom>
          <a:solidFill>
            <a:srgbClr val="056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Public transport workers</a:t>
            </a:r>
          </a:p>
        </p:txBody>
      </p:sp>
      <p:grpSp>
        <p:nvGrpSpPr>
          <p:cNvPr id="7" name="Group 6">
            <a:extLst>
              <a:ext uri="{FF2B5EF4-FFF2-40B4-BE49-F238E27FC236}">
                <a16:creationId xmlns:a16="http://schemas.microsoft.com/office/drawing/2014/main" id="{24EC8FA0-8A17-A244-B616-DC6FD7180E25}"/>
              </a:ext>
            </a:extLst>
          </p:cNvPr>
          <p:cNvGrpSpPr/>
          <p:nvPr/>
        </p:nvGrpSpPr>
        <p:grpSpPr>
          <a:xfrm>
            <a:off x="1022493" y="2915276"/>
            <a:ext cx="3023174" cy="2077539"/>
            <a:chOff x="1022493" y="2915276"/>
            <a:chExt cx="3023174" cy="2077539"/>
          </a:xfrm>
        </p:grpSpPr>
        <p:sp>
          <p:nvSpPr>
            <p:cNvPr id="23" name="Rectangle 22">
              <a:extLst>
                <a:ext uri="{FF2B5EF4-FFF2-40B4-BE49-F238E27FC236}">
                  <a16:creationId xmlns:a16="http://schemas.microsoft.com/office/drawing/2014/main" id="{8B236013-DE10-A742-964B-CD56643AF066}"/>
                </a:ext>
              </a:extLst>
            </p:cNvPr>
            <p:cNvSpPr/>
            <p:nvPr/>
          </p:nvSpPr>
          <p:spPr>
            <a:xfrm rot="21589858">
              <a:off x="1107795" y="2993681"/>
              <a:ext cx="2937872" cy="199913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picture containing person&#10;&#10;Description automatically generated">
              <a:extLst>
                <a:ext uri="{FF2B5EF4-FFF2-40B4-BE49-F238E27FC236}">
                  <a16:creationId xmlns:a16="http://schemas.microsoft.com/office/drawing/2014/main" id="{833D46D8-FD06-49D1-A8ED-FEBDB859DCE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072" t="8266" r="1672" b="3432"/>
            <a:stretch/>
          </p:blipFill>
          <p:spPr>
            <a:xfrm>
              <a:off x="1022493" y="2915276"/>
              <a:ext cx="2928172" cy="1997405"/>
            </a:xfrm>
            <a:prstGeom prst="rect">
              <a:avLst/>
            </a:prstGeom>
            <a:ln w="28575">
              <a:solidFill>
                <a:schemeClr val="bg1"/>
              </a:solidFill>
            </a:ln>
          </p:spPr>
        </p:pic>
      </p:grpSp>
      <p:grpSp>
        <p:nvGrpSpPr>
          <p:cNvPr id="26" name="Group 25">
            <a:extLst>
              <a:ext uri="{FF2B5EF4-FFF2-40B4-BE49-F238E27FC236}">
                <a16:creationId xmlns:a16="http://schemas.microsoft.com/office/drawing/2014/main" id="{0BEAD30A-2E2B-304D-BB37-01D4F43DC2B8}"/>
              </a:ext>
            </a:extLst>
          </p:cNvPr>
          <p:cNvGrpSpPr/>
          <p:nvPr/>
        </p:nvGrpSpPr>
        <p:grpSpPr>
          <a:xfrm>
            <a:off x="4607691" y="2915276"/>
            <a:ext cx="3015242" cy="2083605"/>
            <a:chOff x="4607691" y="2915276"/>
            <a:chExt cx="3015242" cy="2083605"/>
          </a:xfrm>
        </p:grpSpPr>
        <p:sp>
          <p:nvSpPr>
            <p:cNvPr id="17" name="Rectangle 16">
              <a:extLst>
                <a:ext uri="{FF2B5EF4-FFF2-40B4-BE49-F238E27FC236}">
                  <a16:creationId xmlns:a16="http://schemas.microsoft.com/office/drawing/2014/main" id="{BCB103E1-65A5-0345-B725-0D720C9C645E}"/>
                </a:ext>
              </a:extLst>
            </p:cNvPr>
            <p:cNvSpPr/>
            <p:nvPr/>
          </p:nvSpPr>
          <p:spPr>
            <a:xfrm rot="5480">
              <a:off x="4685062" y="2999746"/>
              <a:ext cx="2937871" cy="19991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picture containing person, indoor, computer, computer&#10;&#10;Description automatically generated">
              <a:extLst>
                <a:ext uri="{FF2B5EF4-FFF2-40B4-BE49-F238E27FC236}">
                  <a16:creationId xmlns:a16="http://schemas.microsoft.com/office/drawing/2014/main" id="{638D5CA5-0FDE-42B3-A6F4-C7DA5DCF483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 r="2199"/>
            <a:stretch/>
          </p:blipFill>
          <p:spPr>
            <a:xfrm>
              <a:off x="4607691" y="2915276"/>
              <a:ext cx="2929302" cy="1997405"/>
            </a:xfrm>
            <a:prstGeom prst="rect">
              <a:avLst/>
            </a:prstGeom>
            <a:ln w="28575">
              <a:solidFill>
                <a:schemeClr val="bg1"/>
              </a:solidFill>
            </a:ln>
          </p:spPr>
        </p:pic>
      </p:grpSp>
      <p:grpSp>
        <p:nvGrpSpPr>
          <p:cNvPr id="27" name="Group 26">
            <a:extLst>
              <a:ext uri="{FF2B5EF4-FFF2-40B4-BE49-F238E27FC236}">
                <a16:creationId xmlns:a16="http://schemas.microsoft.com/office/drawing/2014/main" id="{B60417BC-88B9-964F-B89D-DB38B6BDC33A}"/>
              </a:ext>
            </a:extLst>
          </p:cNvPr>
          <p:cNvGrpSpPr/>
          <p:nvPr/>
        </p:nvGrpSpPr>
        <p:grpSpPr>
          <a:xfrm>
            <a:off x="8183574" y="2903264"/>
            <a:ext cx="3026767" cy="2088641"/>
            <a:chOff x="8183574" y="2903264"/>
            <a:chExt cx="3026767" cy="2088641"/>
          </a:xfrm>
        </p:grpSpPr>
        <p:sp>
          <p:nvSpPr>
            <p:cNvPr id="20" name="Rectangle 19">
              <a:extLst>
                <a:ext uri="{FF2B5EF4-FFF2-40B4-BE49-F238E27FC236}">
                  <a16:creationId xmlns:a16="http://schemas.microsoft.com/office/drawing/2014/main" id="{A71E6F0A-2079-D344-8226-993755B4655F}"/>
                </a:ext>
              </a:extLst>
            </p:cNvPr>
            <p:cNvSpPr/>
            <p:nvPr/>
          </p:nvSpPr>
          <p:spPr>
            <a:xfrm rot="4690">
              <a:off x="8272469" y="2992770"/>
              <a:ext cx="2937872" cy="19991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person, outdoor&#10;&#10;Description automatically generated">
              <a:extLst>
                <a:ext uri="{FF2B5EF4-FFF2-40B4-BE49-F238E27FC236}">
                  <a16:creationId xmlns:a16="http://schemas.microsoft.com/office/drawing/2014/main" id="{0C622E52-74D5-2E49-A863-E2EE9BBEF64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6436" t="1265" r="1265" b="4605"/>
            <a:stretch/>
          </p:blipFill>
          <p:spPr>
            <a:xfrm>
              <a:off x="8183574" y="2903264"/>
              <a:ext cx="2945771" cy="2004341"/>
            </a:xfrm>
            <a:prstGeom prst="rect">
              <a:avLst/>
            </a:prstGeom>
            <a:ln w="28575">
              <a:solidFill>
                <a:schemeClr val="bg1"/>
              </a:solidFill>
            </a:ln>
          </p:spPr>
        </p:pic>
      </p:grpSp>
      <p:pic>
        <p:nvPicPr>
          <p:cNvPr id="18" name="Picture 17" descr="A picture containing logo&#10;&#10;Description automatically generated">
            <a:extLst>
              <a:ext uri="{FF2B5EF4-FFF2-40B4-BE49-F238E27FC236}">
                <a16:creationId xmlns:a16="http://schemas.microsoft.com/office/drawing/2014/main" id="{82950C85-D93A-384E-9B49-9E66D0F8B21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spTree>
    <p:extLst>
      <p:ext uri="{BB962C8B-B14F-4D97-AF65-F5344CB8AC3E}">
        <p14:creationId xmlns:p14="http://schemas.microsoft.com/office/powerpoint/2010/main" val="4072793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Our Heroes</a:t>
            </a:r>
          </a:p>
        </p:txBody>
      </p:sp>
      <p:sp>
        <p:nvSpPr>
          <p:cNvPr id="16" name="TextBox 15">
            <a:extLst>
              <a:ext uri="{FF2B5EF4-FFF2-40B4-BE49-F238E27FC236}">
                <a16:creationId xmlns:a16="http://schemas.microsoft.com/office/drawing/2014/main" id="{60C8A682-1550-414F-B1E5-71B0BDCD2EC9}"/>
              </a:ext>
            </a:extLst>
          </p:cNvPr>
          <p:cNvSpPr txBox="1"/>
          <p:nvPr/>
        </p:nvSpPr>
        <p:spPr>
          <a:xfrm>
            <a:off x="7345320" y="3166645"/>
            <a:ext cx="3673423" cy="1754326"/>
          </a:xfrm>
          <a:prstGeom prst="rect">
            <a:avLst/>
          </a:prstGeom>
          <a:noFill/>
        </p:spPr>
        <p:txBody>
          <a:bodyPr wrap="square" rtlCol="0">
            <a:spAutoFit/>
          </a:bodyPr>
          <a:lstStyle/>
          <a:p>
            <a:pPr marL="285750" indent="-285750">
              <a:spcBef>
                <a:spcPts val="10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Many other groups of people such as vaccine scientists, military personnel and food bank volunteers have also worked non-stop to keep the country moving.</a:t>
            </a:r>
            <a:endParaRPr lang="en-GB" i="1" dirty="0">
              <a:solidFill>
                <a:srgbClr val="FF0000"/>
              </a:solidFill>
              <a:latin typeface="Arial" panose="020B0604020202020204" pitchFamily="34" charset="0"/>
              <a:cs typeface="Arial" panose="020B0604020202020204" pitchFamily="34" charset="0"/>
            </a:endParaRPr>
          </a:p>
        </p:txBody>
      </p:sp>
      <p:grpSp>
        <p:nvGrpSpPr>
          <p:cNvPr id="28" name="Group 27">
            <a:extLst>
              <a:ext uri="{FF2B5EF4-FFF2-40B4-BE49-F238E27FC236}">
                <a16:creationId xmlns:a16="http://schemas.microsoft.com/office/drawing/2014/main" id="{C860D884-CEFD-B742-AA0E-0384B32CAD75}"/>
              </a:ext>
            </a:extLst>
          </p:cNvPr>
          <p:cNvGrpSpPr/>
          <p:nvPr/>
        </p:nvGrpSpPr>
        <p:grpSpPr>
          <a:xfrm rot="281748">
            <a:off x="2431532" y="3785268"/>
            <a:ext cx="3118230" cy="2101146"/>
            <a:chOff x="3465631" y="4000573"/>
            <a:chExt cx="2980889" cy="2095639"/>
          </a:xfrm>
        </p:grpSpPr>
        <p:sp>
          <p:nvSpPr>
            <p:cNvPr id="6" name="Rectangle 5">
              <a:extLst>
                <a:ext uri="{FF2B5EF4-FFF2-40B4-BE49-F238E27FC236}">
                  <a16:creationId xmlns:a16="http://schemas.microsoft.com/office/drawing/2014/main" id="{724F3C5E-BAFB-A746-83D6-D6B52BBC0536}"/>
                </a:ext>
              </a:extLst>
            </p:cNvPr>
            <p:cNvSpPr/>
            <p:nvPr/>
          </p:nvSpPr>
          <p:spPr>
            <a:xfrm>
              <a:off x="3531179" y="4112409"/>
              <a:ext cx="2915341" cy="1983803"/>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descr="A picture containing person, indoor, preparing&#10;&#10;Description automatically generated">
              <a:extLst>
                <a:ext uri="{FF2B5EF4-FFF2-40B4-BE49-F238E27FC236}">
                  <a16:creationId xmlns:a16="http://schemas.microsoft.com/office/drawing/2014/main" id="{C58ED30B-D93D-E344-9E7F-664A72DFC4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6306"/>
            <a:stretch/>
          </p:blipFill>
          <p:spPr>
            <a:xfrm>
              <a:off x="3465631" y="4000573"/>
              <a:ext cx="2904172" cy="2022150"/>
            </a:xfrm>
            <a:prstGeom prst="rect">
              <a:avLst/>
            </a:prstGeom>
            <a:ln w="28575">
              <a:solidFill>
                <a:schemeClr val="bg1"/>
              </a:solidFill>
            </a:ln>
          </p:spPr>
        </p:pic>
      </p:grpSp>
      <p:pic>
        <p:nvPicPr>
          <p:cNvPr id="12" name="Picture 11" descr="A picture containing logo&#10;&#10;Description automatically generated">
            <a:extLst>
              <a:ext uri="{FF2B5EF4-FFF2-40B4-BE49-F238E27FC236}">
                <a16:creationId xmlns:a16="http://schemas.microsoft.com/office/drawing/2014/main" id="{C59182B9-C152-574F-A25D-A4F311A6D72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grpSp>
        <p:nvGrpSpPr>
          <p:cNvPr id="17" name="Group 16">
            <a:extLst>
              <a:ext uri="{FF2B5EF4-FFF2-40B4-BE49-F238E27FC236}">
                <a16:creationId xmlns:a16="http://schemas.microsoft.com/office/drawing/2014/main" id="{37B05D3A-76C3-D043-8E91-CAF2CA4E3A38}"/>
              </a:ext>
            </a:extLst>
          </p:cNvPr>
          <p:cNvGrpSpPr/>
          <p:nvPr/>
        </p:nvGrpSpPr>
        <p:grpSpPr>
          <a:xfrm rot="683928">
            <a:off x="4015125" y="1695490"/>
            <a:ext cx="2988637" cy="2016861"/>
            <a:chOff x="-708990" y="3429000"/>
            <a:chExt cx="2904911" cy="1960359"/>
          </a:xfrm>
        </p:grpSpPr>
        <p:sp>
          <p:nvSpPr>
            <p:cNvPr id="18" name="Rectangle 17">
              <a:extLst>
                <a:ext uri="{FF2B5EF4-FFF2-40B4-BE49-F238E27FC236}">
                  <a16:creationId xmlns:a16="http://schemas.microsoft.com/office/drawing/2014/main" id="{E24B902A-6566-7C48-A2AD-E249DF998605}"/>
                </a:ext>
              </a:extLst>
            </p:cNvPr>
            <p:cNvSpPr/>
            <p:nvPr/>
          </p:nvSpPr>
          <p:spPr>
            <a:xfrm>
              <a:off x="-658803" y="3446803"/>
              <a:ext cx="2854724" cy="1942556"/>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picture containing person, people&#10;&#10;Description automatically generated">
              <a:extLst>
                <a:ext uri="{FF2B5EF4-FFF2-40B4-BE49-F238E27FC236}">
                  <a16:creationId xmlns:a16="http://schemas.microsoft.com/office/drawing/2014/main" id="{F296DDB1-43E6-9C4D-823A-112A39CD7B5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7946" t="18629" r="27519" b="16837"/>
            <a:stretch/>
          </p:blipFill>
          <p:spPr>
            <a:xfrm>
              <a:off x="-708990" y="3429000"/>
              <a:ext cx="2838861" cy="1891889"/>
            </a:xfrm>
            <a:prstGeom prst="rect">
              <a:avLst/>
            </a:prstGeom>
            <a:ln w="28575">
              <a:solidFill>
                <a:schemeClr val="bg1"/>
              </a:solidFill>
            </a:ln>
          </p:spPr>
        </p:pic>
      </p:grpSp>
      <p:grpSp>
        <p:nvGrpSpPr>
          <p:cNvPr id="4" name="Group 3">
            <a:extLst>
              <a:ext uri="{FF2B5EF4-FFF2-40B4-BE49-F238E27FC236}">
                <a16:creationId xmlns:a16="http://schemas.microsoft.com/office/drawing/2014/main" id="{ADDBE6BB-6DDA-1046-95E5-8FCA47D831A6}"/>
              </a:ext>
            </a:extLst>
          </p:cNvPr>
          <p:cNvGrpSpPr/>
          <p:nvPr/>
        </p:nvGrpSpPr>
        <p:grpSpPr>
          <a:xfrm rot="20846988">
            <a:off x="1070034" y="1795547"/>
            <a:ext cx="2978532" cy="2010016"/>
            <a:chOff x="3162870" y="1836149"/>
            <a:chExt cx="2978532" cy="2010016"/>
          </a:xfrm>
        </p:grpSpPr>
        <p:sp>
          <p:nvSpPr>
            <p:cNvPr id="21" name="Rectangle 20">
              <a:extLst>
                <a:ext uri="{FF2B5EF4-FFF2-40B4-BE49-F238E27FC236}">
                  <a16:creationId xmlns:a16="http://schemas.microsoft.com/office/drawing/2014/main" id="{D7B4B154-548F-5240-B75C-86309ECD45BE}"/>
                </a:ext>
              </a:extLst>
            </p:cNvPr>
            <p:cNvSpPr/>
            <p:nvPr/>
          </p:nvSpPr>
          <p:spPr>
            <a:xfrm>
              <a:off x="3204399" y="1847620"/>
              <a:ext cx="2937003" cy="1998545"/>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person, indoor, blue&#10;&#10;Description automatically generated">
              <a:extLst>
                <a:ext uri="{FF2B5EF4-FFF2-40B4-BE49-F238E27FC236}">
                  <a16:creationId xmlns:a16="http://schemas.microsoft.com/office/drawing/2014/main" id="{B0858CC3-902D-CF4E-98EA-9A38651C329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62870" y="1836149"/>
              <a:ext cx="2920683" cy="1947122"/>
            </a:xfrm>
            <a:prstGeom prst="rect">
              <a:avLst/>
            </a:prstGeom>
            <a:ln w="19050">
              <a:solidFill>
                <a:schemeClr val="bg1"/>
              </a:solidFill>
            </a:ln>
          </p:spPr>
        </p:pic>
      </p:grpSp>
    </p:spTree>
    <p:extLst>
      <p:ext uri="{BB962C8B-B14F-4D97-AF65-F5344CB8AC3E}">
        <p14:creationId xmlns:p14="http://schemas.microsoft.com/office/powerpoint/2010/main" val="4293782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Our Heroes</a:t>
            </a:r>
          </a:p>
        </p:txBody>
      </p:sp>
      <p:sp>
        <p:nvSpPr>
          <p:cNvPr id="16" name="TextBox 15">
            <a:extLst>
              <a:ext uri="{FF2B5EF4-FFF2-40B4-BE49-F238E27FC236}">
                <a16:creationId xmlns:a16="http://schemas.microsoft.com/office/drawing/2014/main" id="{60C8A682-1550-414F-B1E5-71B0BDCD2EC9}"/>
              </a:ext>
            </a:extLst>
          </p:cNvPr>
          <p:cNvSpPr txBox="1"/>
          <p:nvPr/>
        </p:nvSpPr>
        <p:spPr>
          <a:xfrm>
            <a:off x="6239407" y="2731834"/>
            <a:ext cx="4558642" cy="2287806"/>
          </a:xfrm>
          <a:prstGeom prst="rect">
            <a:avLst/>
          </a:prstGeom>
          <a:noFill/>
        </p:spPr>
        <p:txBody>
          <a:bodyPr wrap="square" rtlCol="0">
            <a:spAutoFit/>
          </a:bodyPr>
          <a:lstStyle/>
          <a:p>
            <a:pPr marL="285750" indent="-285750">
              <a:spcBef>
                <a:spcPts val="10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Can you think of other people?</a:t>
            </a:r>
          </a:p>
          <a:p>
            <a:pPr marL="285750" indent="-285750">
              <a:spcBef>
                <a:spcPts val="10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Discuss these heroes in class </a:t>
            </a: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and have a think about who you’d like to design on your stamp.</a:t>
            </a:r>
          </a:p>
          <a:p>
            <a:pPr marL="285750" indent="-285750">
              <a:spcBef>
                <a:spcPts val="1000"/>
              </a:spcBef>
              <a:buClr>
                <a:srgbClr val="0562AF"/>
              </a:buClr>
              <a:buFont typeface="Arial" panose="020B0604020202020204" pitchFamily="34" charset="0"/>
              <a:buChar char="•"/>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There will be eight different stamps in the set, so let’s consider a range of heroes to honour.</a:t>
            </a:r>
          </a:p>
        </p:txBody>
      </p:sp>
      <p:grpSp>
        <p:nvGrpSpPr>
          <p:cNvPr id="5" name="Group 4">
            <a:extLst>
              <a:ext uri="{FF2B5EF4-FFF2-40B4-BE49-F238E27FC236}">
                <a16:creationId xmlns:a16="http://schemas.microsoft.com/office/drawing/2014/main" id="{AD241215-5E8E-EB48-B236-29AC76AA07E5}"/>
              </a:ext>
            </a:extLst>
          </p:cNvPr>
          <p:cNvGrpSpPr/>
          <p:nvPr/>
        </p:nvGrpSpPr>
        <p:grpSpPr>
          <a:xfrm rot="20804026">
            <a:off x="1392822" y="1445087"/>
            <a:ext cx="3111768" cy="2250219"/>
            <a:chOff x="2779463" y="1832743"/>
            <a:chExt cx="3111768" cy="2250219"/>
          </a:xfrm>
        </p:grpSpPr>
        <p:sp>
          <p:nvSpPr>
            <p:cNvPr id="14" name="Rectangle 13">
              <a:extLst>
                <a:ext uri="{FF2B5EF4-FFF2-40B4-BE49-F238E27FC236}">
                  <a16:creationId xmlns:a16="http://schemas.microsoft.com/office/drawing/2014/main" id="{B222F625-B4C0-F548-8BBD-CE48763BC4CA}"/>
                </a:ext>
              </a:extLst>
            </p:cNvPr>
            <p:cNvSpPr/>
            <p:nvPr/>
          </p:nvSpPr>
          <p:spPr>
            <a:xfrm rot="21588614">
              <a:off x="2798964" y="1945788"/>
              <a:ext cx="3092267" cy="2137174"/>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doctor examining a person's mouth&#10;&#10;Description automatically generated with low confidence">
              <a:extLst>
                <a:ext uri="{FF2B5EF4-FFF2-40B4-BE49-F238E27FC236}">
                  <a16:creationId xmlns:a16="http://schemas.microsoft.com/office/drawing/2014/main" id="{B0A6C1A3-CE45-5A48-90E2-E041D303C9D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026" t="14214" r="21931" b="3351"/>
            <a:stretch/>
          </p:blipFill>
          <p:spPr>
            <a:xfrm>
              <a:off x="2779463" y="1832743"/>
              <a:ext cx="3051433" cy="2177201"/>
            </a:xfrm>
            <a:prstGeom prst="rect">
              <a:avLst/>
            </a:prstGeom>
            <a:ln w="28575">
              <a:solidFill>
                <a:schemeClr val="bg1"/>
              </a:solidFill>
            </a:ln>
          </p:spPr>
        </p:pic>
      </p:grpSp>
      <p:grpSp>
        <p:nvGrpSpPr>
          <p:cNvPr id="26" name="Group 25">
            <a:extLst>
              <a:ext uri="{FF2B5EF4-FFF2-40B4-BE49-F238E27FC236}">
                <a16:creationId xmlns:a16="http://schemas.microsoft.com/office/drawing/2014/main" id="{0C0B196A-72C9-7342-8696-0C14D3D00950}"/>
              </a:ext>
            </a:extLst>
          </p:cNvPr>
          <p:cNvGrpSpPr/>
          <p:nvPr/>
        </p:nvGrpSpPr>
        <p:grpSpPr>
          <a:xfrm rot="261970">
            <a:off x="2601394" y="3451391"/>
            <a:ext cx="3136157" cy="2260587"/>
            <a:chOff x="2679617" y="1706348"/>
            <a:chExt cx="3136157" cy="2260587"/>
          </a:xfrm>
        </p:grpSpPr>
        <p:sp>
          <p:nvSpPr>
            <p:cNvPr id="24" name="Rectangle 23">
              <a:extLst>
                <a:ext uri="{FF2B5EF4-FFF2-40B4-BE49-F238E27FC236}">
                  <a16:creationId xmlns:a16="http://schemas.microsoft.com/office/drawing/2014/main" id="{8CA38D90-0060-5A4A-9769-4D8097874F8A}"/>
                </a:ext>
              </a:extLst>
            </p:cNvPr>
            <p:cNvSpPr/>
            <p:nvPr/>
          </p:nvSpPr>
          <p:spPr>
            <a:xfrm rot="21588614">
              <a:off x="2723507" y="1829761"/>
              <a:ext cx="3092267" cy="2137174"/>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erson wearing a mask&#10;&#10;Description automatically generated with low confidence">
              <a:extLst>
                <a:ext uri="{FF2B5EF4-FFF2-40B4-BE49-F238E27FC236}">
                  <a16:creationId xmlns:a16="http://schemas.microsoft.com/office/drawing/2014/main" id="{DD2CE893-6824-D14C-B5DC-390CE28D054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2847" r="3077"/>
            <a:stretch/>
          </p:blipFill>
          <p:spPr>
            <a:xfrm>
              <a:off x="2679617" y="1706348"/>
              <a:ext cx="3070397" cy="2177201"/>
            </a:xfrm>
            <a:prstGeom prst="rect">
              <a:avLst/>
            </a:prstGeom>
            <a:ln w="28575">
              <a:solidFill>
                <a:schemeClr val="bg1"/>
              </a:solidFill>
            </a:ln>
          </p:spPr>
        </p:pic>
      </p:grpSp>
      <p:pic>
        <p:nvPicPr>
          <p:cNvPr id="17" name="Picture 16" descr="A picture containing logo&#10;&#10;Description automatically generated">
            <a:extLst>
              <a:ext uri="{FF2B5EF4-FFF2-40B4-BE49-F238E27FC236}">
                <a16:creationId xmlns:a16="http://schemas.microsoft.com/office/drawing/2014/main" id="{7114B1D7-1A33-DA44-B0A2-33DB228E62D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spTree>
    <p:extLst>
      <p:ext uri="{BB962C8B-B14F-4D97-AF65-F5344CB8AC3E}">
        <p14:creationId xmlns:p14="http://schemas.microsoft.com/office/powerpoint/2010/main" val="976234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Royal Mail</a:t>
            </a:r>
          </a:p>
        </p:txBody>
      </p:sp>
      <p:sp>
        <p:nvSpPr>
          <p:cNvPr id="16" name="TextBox 15">
            <a:extLst>
              <a:ext uri="{FF2B5EF4-FFF2-40B4-BE49-F238E27FC236}">
                <a16:creationId xmlns:a16="http://schemas.microsoft.com/office/drawing/2014/main" id="{60C8A682-1550-414F-B1E5-71B0BDCD2EC9}"/>
              </a:ext>
            </a:extLst>
          </p:cNvPr>
          <p:cNvSpPr txBox="1"/>
          <p:nvPr/>
        </p:nvSpPr>
        <p:spPr>
          <a:xfrm>
            <a:off x="4837078" y="1906821"/>
            <a:ext cx="5625360" cy="3872855"/>
          </a:xfrm>
          <a:prstGeom prst="rect">
            <a:avLst/>
          </a:prstGeom>
          <a:noFill/>
        </p:spPr>
        <p:txBody>
          <a:bodyPr wrap="square" rtlCol="0">
            <a:spAutoFit/>
          </a:bodyPr>
          <a:lstStyle/>
          <a:p>
            <a:pPr>
              <a:spcBef>
                <a:spcPts val="1000"/>
              </a:spcBef>
            </a:pPr>
            <a:r>
              <a:rPr lang="en-GB" sz="2400" b="1" i="1" dirty="0">
                <a:solidFill>
                  <a:srgbClr val="0562AF"/>
                </a:solidFill>
                <a:latin typeface="Arial" panose="020B0604020202020204" pitchFamily="34" charset="0"/>
                <a:ea typeface="Open Sans" panose="020B0806030504020204" pitchFamily="34" charset="0"/>
                <a:cs typeface="Arial" panose="020B0604020202020204" pitchFamily="34" charset="0"/>
              </a:rPr>
              <a:t>Did you know?</a:t>
            </a:r>
            <a:endParaRPr lang="en-GB" dirty="0">
              <a:solidFill>
                <a:srgbClr val="0562AF"/>
              </a:solidFill>
              <a:latin typeface="Arial" panose="020B0604020202020204" pitchFamily="34" charset="0"/>
              <a:cs typeface="Arial" panose="020B0604020202020204" pitchFamily="34" charset="0"/>
            </a:endParaRPr>
          </a:p>
          <a:p>
            <a:pPr marL="285750" indent="-285750">
              <a:spcBef>
                <a:spcPts val="10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The UK is the only country to omit its name</a:t>
            </a:r>
            <a:br>
              <a:rPr lang="en-GB" dirty="0">
                <a:solidFill>
                  <a:srgbClr val="333333"/>
                </a:solidFill>
                <a:latin typeface="Arial" panose="020B0604020202020204" pitchFamily="34" charset="0"/>
                <a:cs typeface="Arial" panose="020B0604020202020204" pitchFamily="34" charset="0"/>
              </a:rPr>
            </a:br>
            <a:r>
              <a:rPr lang="en-GB" dirty="0">
                <a:solidFill>
                  <a:srgbClr val="333333"/>
                </a:solidFill>
                <a:latin typeface="Arial" panose="020B0604020202020204" pitchFamily="34" charset="0"/>
                <a:cs typeface="Arial" panose="020B0604020202020204" pitchFamily="34" charset="0"/>
              </a:rPr>
              <a:t>on postage stamps, using instead the reigning monarch’s head as country identification.</a:t>
            </a:r>
          </a:p>
          <a:p>
            <a:pPr marL="285750" indent="-285750">
              <a:spcBef>
                <a:spcPts val="10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This is because the UK was the first country</a:t>
            </a:r>
            <a:br>
              <a:rPr lang="en-GB" dirty="0">
                <a:solidFill>
                  <a:srgbClr val="333333"/>
                </a:solidFill>
                <a:latin typeface="Arial" panose="020B0604020202020204" pitchFamily="34" charset="0"/>
                <a:cs typeface="Arial" panose="020B0604020202020204" pitchFamily="34" charset="0"/>
              </a:rPr>
            </a:br>
            <a:r>
              <a:rPr lang="en-GB" dirty="0">
                <a:solidFill>
                  <a:srgbClr val="333333"/>
                </a:solidFill>
                <a:latin typeface="Arial" panose="020B0604020202020204" pitchFamily="34" charset="0"/>
                <a:cs typeface="Arial" panose="020B0604020202020204" pitchFamily="34" charset="0"/>
              </a:rPr>
              <a:t>to produce postage stamps.</a:t>
            </a:r>
          </a:p>
          <a:p>
            <a:pPr marL="285750" indent="-285750">
              <a:spcBef>
                <a:spcPts val="10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The world’s first adhesive postal stamp, the</a:t>
            </a:r>
            <a:br>
              <a:rPr lang="en-GB" dirty="0">
                <a:solidFill>
                  <a:srgbClr val="333333"/>
                </a:solidFill>
                <a:latin typeface="Arial" panose="020B0604020202020204" pitchFamily="34" charset="0"/>
                <a:cs typeface="Arial" panose="020B0604020202020204" pitchFamily="34" charset="0"/>
              </a:rPr>
            </a:br>
            <a:r>
              <a:rPr lang="en-GB" dirty="0">
                <a:solidFill>
                  <a:srgbClr val="333333"/>
                </a:solidFill>
                <a:latin typeface="Arial" panose="020B0604020202020204" pitchFamily="34" charset="0"/>
                <a:cs typeface="Arial" panose="020B0604020202020204" pitchFamily="34" charset="0"/>
              </a:rPr>
              <a:t>Penny Black, launched in 1840.</a:t>
            </a:r>
          </a:p>
          <a:p>
            <a:pPr marL="285750" indent="-285750">
              <a:spcBef>
                <a:spcPts val="10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Royal Mail can trace its origins back over 500 years to 1516.</a:t>
            </a:r>
          </a:p>
          <a:p>
            <a:pPr marL="285750" indent="-285750">
              <a:spcBef>
                <a:spcPts val="10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It is one of the oldest organisations in the world.</a:t>
            </a:r>
          </a:p>
        </p:txBody>
      </p:sp>
      <p:pic>
        <p:nvPicPr>
          <p:cNvPr id="5" name="Picture 4" descr="Logo, company name&#10;&#10;Description automatically generated">
            <a:extLst>
              <a:ext uri="{FF2B5EF4-FFF2-40B4-BE49-F238E27FC236}">
                <a16:creationId xmlns:a16="http://schemas.microsoft.com/office/drawing/2014/main" id="{A56B8DFB-AFC3-0F41-8A94-4D8D7D03D2E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1605" y="941212"/>
            <a:ext cx="1430720" cy="965609"/>
          </a:xfrm>
          <a:prstGeom prst="rect">
            <a:avLst/>
          </a:prstGeom>
        </p:spPr>
      </p:pic>
      <p:pic>
        <p:nvPicPr>
          <p:cNvPr id="8" name="Picture 7" descr="A picture containing text, book&#10;&#10;Description automatically generated">
            <a:extLst>
              <a:ext uri="{FF2B5EF4-FFF2-40B4-BE49-F238E27FC236}">
                <a16:creationId xmlns:a16="http://schemas.microsoft.com/office/drawing/2014/main" id="{C6A65C95-A5AF-464B-9A33-A9FEB8FC07F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195429">
            <a:off x="1487410" y="2458006"/>
            <a:ext cx="2748058" cy="3171308"/>
          </a:xfrm>
          <a:prstGeom prst="rect">
            <a:avLst/>
          </a:prstGeom>
        </p:spPr>
      </p:pic>
      <p:pic>
        <p:nvPicPr>
          <p:cNvPr id="7" name="Picture 6" descr="A picture containing logo&#10;&#10;Description automatically generated">
            <a:extLst>
              <a:ext uri="{FF2B5EF4-FFF2-40B4-BE49-F238E27FC236}">
                <a16:creationId xmlns:a16="http://schemas.microsoft.com/office/drawing/2014/main" id="{7F3F0FD5-45EA-E44E-8D23-42CAB43B1C1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spTree>
    <p:extLst>
      <p:ext uri="{BB962C8B-B14F-4D97-AF65-F5344CB8AC3E}">
        <p14:creationId xmlns:p14="http://schemas.microsoft.com/office/powerpoint/2010/main" val="41304622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You Can Make History</a:t>
            </a:r>
          </a:p>
        </p:txBody>
      </p:sp>
      <p:sp>
        <p:nvSpPr>
          <p:cNvPr id="16" name="TextBox 15">
            <a:extLst>
              <a:ext uri="{FF2B5EF4-FFF2-40B4-BE49-F238E27FC236}">
                <a16:creationId xmlns:a16="http://schemas.microsoft.com/office/drawing/2014/main" id="{60C8A682-1550-414F-B1E5-71B0BDCD2EC9}"/>
              </a:ext>
            </a:extLst>
          </p:cNvPr>
          <p:cNvSpPr txBox="1"/>
          <p:nvPr/>
        </p:nvSpPr>
        <p:spPr>
          <a:xfrm>
            <a:off x="6381741" y="2452008"/>
            <a:ext cx="4378407" cy="3247043"/>
          </a:xfrm>
          <a:prstGeom prst="rect">
            <a:avLst/>
          </a:prstGeom>
          <a:noFill/>
        </p:spPr>
        <p:txBody>
          <a:bodyPr wrap="square" rtlCol="0">
            <a:spAutoFit/>
          </a:bodyPr>
          <a:lstStyle/>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Eight school children will become part of the history of Royal Mail and of the UK this year.</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They will become the designers of stamps that will appear on millions of parcels and letters.</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They will follow in the footsteps of Arwen Wilson and Ted Lewis-Clark, the winners of the last children’s stamp design competition in 2017.</a:t>
            </a:r>
          </a:p>
        </p:txBody>
      </p:sp>
      <p:grpSp>
        <p:nvGrpSpPr>
          <p:cNvPr id="6" name="Group 5">
            <a:extLst>
              <a:ext uri="{FF2B5EF4-FFF2-40B4-BE49-F238E27FC236}">
                <a16:creationId xmlns:a16="http://schemas.microsoft.com/office/drawing/2014/main" id="{D31DD974-634F-1C46-8706-9B735FAFF942}"/>
              </a:ext>
            </a:extLst>
          </p:cNvPr>
          <p:cNvGrpSpPr/>
          <p:nvPr/>
        </p:nvGrpSpPr>
        <p:grpSpPr>
          <a:xfrm>
            <a:off x="238126" y="1219200"/>
            <a:ext cx="6083460" cy="6029325"/>
            <a:chOff x="1601026" y="2561691"/>
            <a:chExt cx="4321175" cy="3125290"/>
          </a:xfrm>
        </p:grpSpPr>
        <p:sp>
          <p:nvSpPr>
            <p:cNvPr id="2" name="Rectangle 1">
              <a:extLst>
                <a:ext uri="{FF2B5EF4-FFF2-40B4-BE49-F238E27FC236}">
                  <a16:creationId xmlns:a16="http://schemas.microsoft.com/office/drawing/2014/main" id="{2803F8E2-DB1B-EA4B-AF77-43C170ACC045}"/>
                </a:ext>
              </a:extLst>
            </p:cNvPr>
            <p:cNvSpPr/>
            <p:nvPr/>
          </p:nvSpPr>
          <p:spPr>
            <a:xfrm>
              <a:off x="1645168" y="2624942"/>
              <a:ext cx="4277033" cy="306203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person, suit, posing&#10;&#10;Description automatically generated">
              <a:extLst>
                <a:ext uri="{FF2B5EF4-FFF2-40B4-BE49-F238E27FC236}">
                  <a16:creationId xmlns:a16="http://schemas.microsoft.com/office/drawing/2014/main" id="{8071137D-23D4-4677-A1C5-74253447050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6744"/>
            <a:stretch/>
          </p:blipFill>
          <p:spPr>
            <a:xfrm>
              <a:off x="1601026" y="2561691"/>
              <a:ext cx="4236248" cy="3027675"/>
            </a:xfrm>
            <a:prstGeom prst="rect">
              <a:avLst/>
            </a:prstGeom>
            <a:ln w="28575">
              <a:solidFill>
                <a:schemeClr val="bg1"/>
              </a:solidFill>
            </a:ln>
          </p:spPr>
        </p:pic>
      </p:grpSp>
      <p:pic>
        <p:nvPicPr>
          <p:cNvPr id="8" name="Picture 7" descr="A picture containing logo&#10;&#10;Description automatically generated">
            <a:extLst>
              <a:ext uri="{FF2B5EF4-FFF2-40B4-BE49-F238E27FC236}">
                <a16:creationId xmlns:a16="http://schemas.microsoft.com/office/drawing/2014/main" id="{FD66D187-5368-054A-ABED-E26B72790B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spTree>
    <p:extLst>
      <p:ext uri="{BB962C8B-B14F-4D97-AF65-F5344CB8AC3E}">
        <p14:creationId xmlns:p14="http://schemas.microsoft.com/office/powerpoint/2010/main" val="27146512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Stamp Designing</a:t>
            </a:r>
          </a:p>
        </p:txBody>
      </p:sp>
      <p:sp>
        <p:nvSpPr>
          <p:cNvPr id="16" name="TextBox 15">
            <a:extLst>
              <a:ext uri="{FF2B5EF4-FFF2-40B4-BE49-F238E27FC236}">
                <a16:creationId xmlns:a16="http://schemas.microsoft.com/office/drawing/2014/main" id="{60C8A682-1550-414F-B1E5-71B0BDCD2EC9}"/>
              </a:ext>
            </a:extLst>
          </p:cNvPr>
          <p:cNvSpPr txBox="1"/>
          <p:nvPr/>
        </p:nvSpPr>
        <p:spPr>
          <a:xfrm>
            <a:off x="6325565" y="2471921"/>
            <a:ext cx="4210845" cy="2970044"/>
          </a:xfrm>
          <a:prstGeom prst="rect">
            <a:avLst/>
          </a:prstGeom>
          <a:noFill/>
        </p:spPr>
        <p:txBody>
          <a:bodyPr wrap="square" rtlCol="0">
            <a:spAutoFit/>
          </a:bodyPr>
          <a:lstStyle/>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Being a stamp designer is a very skilled job. </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One of the jobs of a stamp designer is to reduce the size of a picture to fit the stamp.</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When designing your stamp, have a think about what kind of image of your hero or heroes would make a good </a:t>
            </a:r>
            <a:r>
              <a:rPr lang="en-GB" b="1" dirty="0">
                <a:solidFill>
                  <a:srgbClr val="333333"/>
                </a:solidFill>
                <a:latin typeface="Arial" panose="020B0604020202020204" pitchFamily="34" charset="0"/>
                <a:cs typeface="Arial" panose="020B0604020202020204" pitchFamily="34" charset="0"/>
              </a:rPr>
              <a:t>miniature design </a:t>
            </a:r>
            <a:r>
              <a:rPr lang="en-GB" dirty="0">
                <a:solidFill>
                  <a:srgbClr val="333333"/>
                </a:solidFill>
                <a:latin typeface="Arial" panose="020B0604020202020204" pitchFamily="34" charset="0"/>
                <a:cs typeface="Arial" panose="020B0604020202020204" pitchFamily="34" charset="0"/>
              </a:rPr>
              <a:t>for a stamp. </a:t>
            </a:r>
          </a:p>
        </p:txBody>
      </p:sp>
      <p:pic>
        <p:nvPicPr>
          <p:cNvPr id="5" name="Picture 4" descr="A picture containing text&#10;&#10;Description automatically generated">
            <a:extLst>
              <a:ext uri="{FF2B5EF4-FFF2-40B4-BE49-F238E27FC236}">
                <a16:creationId xmlns:a16="http://schemas.microsoft.com/office/drawing/2014/main" id="{5172662D-5303-46BA-AD6E-B62FDC0FFCA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35440" t="50255" r="36071" b="620"/>
          <a:stretch/>
        </p:blipFill>
        <p:spPr>
          <a:xfrm>
            <a:off x="1578135" y="1504521"/>
            <a:ext cx="1996440" cy="1919068"/>
          </a:xfrm>
          <a:prstGeom prst="rect">
            <a:avLst/>
          </a:prstGeom>
        </p:spPr>
      </p:pic>
      <p:pic>
        <p:nvPicPr>
          <p:cNvPr id="7" name="Picture 6" descr="A picture containing text&#10;&#10;Description automatically generated">
            <a:extLst>
              <a:ext uri="{FF2B5EF4-FFF2-40B4-BE49-F238E27FC236}">
                <a16:creationId xmlns:a16="http://schemas.microsoft.com/office/drawing/2014/main" id="{685F99C1-7E20-BA47-A3F6-912DD5BE22C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770" t="50179" r="70740" b="1773"/>
          <a:stretch/>
        </p:blipFill>
        <p:spPr>
          <a:xfrm>
            <a:off x="1589873" y="3709809"/>
            <a:ext cx="1996440" cy="1877053"/>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36457DBD-CA0E-3147-A46A-827A2CE2A6A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442" t="1616" r="69298" b="49260"/>
          <a:stretch/>
        </p:blipFill>
        <p:spPr>
          <a:xfrm>
            <a:off x="3963588" y="2648046"/>
            <a:ext cx="2050419" cy="1919068"/>
          </a:xfrm>
          <a:prstGeom prst="rect">
            <a:avLst/>
          </a:prstGeom>
        </p:spPr>
      </p:pic>
      <p:pic>
        <p:nvPicPr>
          <p:cNvPr id="9" name="Picture 8" descr="A picture containing logo&#10;&#10;Description automatically generated">
            <a:extLst>
              <a:ext uri="{FF2B5EF4-FFF2-40B4-BE49-F238E27FC236}">
                <a16:creationId xmlns:a16="http://schemas.microsoft.com/office/drawing/2014/main" id="{4B24E62B-7F93-794E-9AD1-54B137C551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spTree>
    <p:extLst>
      <p:ext uri="{BB962C8B-B14F-4D97-AF65-F5344CB8AC3E}">
        <p14:creationId xmlns:p14="http://schemas.microsoft.com/office/powerpoint/2010/main" val="22971936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Stamp Designing</a:t>
            </a:r>
          </a:p>
        </p:txBody>
      </p:sp>
      <p:sp>
        <p:nvSpPr>
          <p:cNvPr id="16" name="TextBox 15">
            <a:extLst>
              <a:ext uri="{FF2B5EF4-FFF2-40B4-BE49-F238E27FC236}">
                <a16:creationId xmlns:a16="http://schemas.microsoft.com/office/drawing/2014/main" id="{60C8A682-1550-414F-B1E5-71B0BDCD2EC9}"/>
              </a:ext>
            </a:extLst>
          </p:cNvPr>
          <p:cNvSpPr txBox="1"/>
          <p:nvPr/>
        </p:nvSpPr>
        <p:spPr>
          <a:xfrm>
            <a:off x="6096000" y="2547434"/>
            <a:ext cx="4193780" cy="3247043"/>
          </a:xfrm>
          <a:prstGeom prst="rect">
            <a:avLst/>
          </a:prstGeom>
          <a:noFill/>
        </p:spPr>
        <p:txBody>
          <a:bodyPr wrap="square" rtlCol="0">
            <a:spAutoFit/>
          </a:bodyPr>
          <a:lstStyle/>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Take into consideration the thought process of designing in miniature, as it is not always just a case of taking a big design and making it small. </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How would your designs work best in miniature? The final stamps produced will be approx. 3.7cm wide x 3.5 cm high.</a:t>
            </a:r>
          </a:p>
          <a:p>
            <a:pPr marL="285750" indent="-285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cs typeface="Arial" panose="020B0604020202020204" pitchFamily="34" charset="0"/>
              </a:rPr>
              <a:t>We’ve provided a few tips and guidelines on the following slide.</a:t>
            </a:r>
          </a:p>
        </p:txBody>
      </p:sp>
      <p:pic>
        <p:nvPicPr>
          <p:cNvPr id="7" name="Picture 6" descr="A picture containing text&#10;&#10;Description automatically generated">
            <a:extLst>
              <a:ext uri="{FF2B5EF4-FFF2-40B4-BE49-F238E27FC236}">
                <a16:creationId xmlns:a16="http://schemas.microsoft.com/office/drawing/2014/main" id="{A568080F-AE8A-B447-A391-64BE26927EC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328" t="1616" r="69298" b="49260"/>
          <a:stretch/>
        </p:blipFill>
        <p:spPr>
          <a:xfrm>
            <a:off x="1902219" y="1999936"/>
            <a:ext cx="3669905" cy="3421469"/>
          </a:xfrm>
          <a:prstGeom prst="rect">
            <a:avLst/>
          </a:prstGeom>
        </p:spPr>
      </p:pic>
      <p:pic>
        <p:nvPicPr>
          <p:cNvPr id="6" name="Picture 5" descr="A picture containing logo&#10;&#10;Description automatically generated">
            <a:extLst>
              <a:ext uri="{FF2B5EF4-FFF2-40B4-BE49-F238E27FC236}">
                <a16:creationId xmlns:a16="http://schemas.microsoft.com/office/drawing/2014/main" id="{41201D11-45F3-B54E-BCD1-69AC661D9ED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spTree>
    <p:extLst>
      <p:ext uri="{BB962C8B-B14F-4D97-AF65-F5344CB8AC3E}">
        <p14:creationId xmlns:p14="http://schemas.microsoft.com/office/powerpoint/2010/main" val="10108627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Things to consider</a:t>
            </a:r>
          </a:p>
        </p:txBody>
      </p:sp>
      <p:sp>
        <p:nvSpPr>
          <p:cNvPr id="4" name="TextBox 3">
            <a:extLst>
              <a:ext uri="{FF2B5EF4-FFF2-40B4-BE49-F238E27FC236}">
                <a16:creationId xmlns:a16="http://schemas.microsoft.com/office/drawing/2014/main" id="{686B445D-A6CF-3E40-944D-A442BED475F2}"/>
              </a:ext>
            </a:extLst>
          </p:cNvPr>
          <p:cNvSpPr txBox="1"/>
          <p:nvPr/>
        </p:nvSpPr>
        <p:spPr>
          <a:xfrm>
            <a:off x="1162483" y="1669479"/>
            <a:ext cx="8438717" cy="369332"/>
          </a:xfrm>
          <a:prstGeom prst="rect">
            <a:avLst/>
          </a:prstGeom>
          <a:noFill/>
        </p:spPr>
        <p:txBody>
          <a:bodyPr wrap="square" rtlCol="0">
            <a:spAutoFit/>
          </a:bodyPr>
          <a:lstStyle/>
          <a:p>
            <a:pPr>
              <a:spcBef>
                <a:spcPts val="1000"/>
              </a:spcBef>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Here are a few things to consider when designing your stamp:-</a:t>
            </a:r>
          </a:p>
        </p:txBody>
      </p:sp>
      <p:sp>
        <p:nvSpPr>
          <p:cNvPr id="6" name="TextBox 5">
            <a:extLst>
              <a:ext uri="{FF2B5EF4-FFF2-40B4-BE49-F238E27FC236}">
                <a16:creationId xmlns:a16="http://schemas.microsoft.com/office/drawing/2014/main" id="{BCDA33E4-E47F-4053-9B9F-41C53268E271}"/>
              </a:ext>
            </a:extLst>
          </p:cNvPr>
          <p:cNvSpPr txBox="1"/>
          <p:nvPr/>
        </p:nvSpPr>
        <p:spPr>
          <a:xfrm>
            <a:off x="1092637" y="2251066"/>
            <a:ext cx="4374512" cy="2693045"/>
          </a:xfrm>
          <a:prstGeom prst="rect">
            <a:avLst/>
          </a:prstGeom>
          <a:noFill/>
        </p:spPr>
        <p:txBody>
          <a:bodyPr wrap="square" rtlCol="0">
            <a:spAutoFit/>
          </a:bodyPr>
          <a:lstStyle/>
          <a:p>
            <a:pPr marL="285750" indent="-213750">
              <a:spcBef>
                <a:spcPts val="1500"/>
              </a:spcBef>
              <a:buClr>
                <a:srgbClr val="0562AF"/>
              </a:buClr>
              <a:buFont typeface="Arial" panose="020B0604020202020204" pitchFamily="34" charset="0"/>
              <a:buChar char="•"/>
            </a:pPr>
            <a:r>
              <a:rPr lang="en-US" dirty="0">
                <a:solidFill>
                  <a:srgbClr val="333333"/>
                </a:solidFill>
                <a:latin typeface="Arial" panose="020B0604020202020204" pitchFamily="34" charset="0"/>
                <a:ea typeface="Open Sans" panose="020B0806030504020204" pitchFamily="34" charset="0"/>
                <a:cs typeface="Arial" panose="020B0604020202020204" pitchFamily="34" charset="0"/>
              </a:rPr>
              <a:t>Your stamp design must be </a:t>
            </a:r>
            <a:r>
              <a:rPr lang="en-US" b="1" dirty="0">
                <a:solidFill>
                  <a:srgbClr val="333333"/>
                </a:solidFill>
                <a:latin typeface="Arial" panose="020B0604020202020204" pitchFamily="34" charset="0"/>
                <a:ea typeface="Open Sans" panose="020B0806030504020204" pitchFamily="34" charset="0"/>
                <a:cs typeface="Arial" panose="020B0604020202020204" pitchFamily="34" charset="0"/>
              </a:rPr>
              <a:t>drawn on the official competition entry form </a:t>
            </a:r>
            <a:r>
              <a:rPr lang="en-US" dirty="0">
                <a:solidFill>
                  <a:srgbClr val="333333"/>
                </a:solidFill>
                <a:latin typeface="Arial" panose="020B0604020202020204" pitchFamily="34" charset="0"/>
                <a:ea typeface="Open Sans" panose="020B0806030504020204" pitchFamily="34" charset="0"/>
                <a:cs typeface="Arial" panose="020B0604020202020204" pitchFamily="34" charset="0"/>
              </a:rPr>
              <a:t>which your teacher will give you.</a:t>
            </a:r>
          </a:p>
          <a:p>
            <a:pPr marL="285750" indent="-213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Your design must be </a:t>
            </a:r>
            <a:r>
              <a:rPr lang="en-GB" b="1" dirty="0">
                <a:solidFill>
                  <a:srgbClr val="333333"/>
                </a:solidFill>
                <a:latin typeface="Arial" panose="020B0604020202020204" pitchFamily="34" charset="0"/>
                <a:ea typeface="Open Sans" panose="020B0806030504020204" pitchFamily="34" charset="0"/>
                <a:cs typeface="Arial" panose="020B0604020202020204" pitchFamily="34" charset="0"/>
              </a:rPr>
              <a:t>your own original work</a:t>
            </a: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a:t>
            </a:r>
          </a:p>
          <a:p>
            <a:pPr marL="285750" indent="-213750">
              <a:spcBef>
                <a:spcPts val="1500"/>
              </a:spcBef>
              <a:buClr>
                <a:srgbClr val="0562AF"/>
              </a:buClr>
              <a:buFont typeface="Arial" panose="020B0604020202020204" pitchFamily="34" charset="0"/>
              <a:buChar char="•"/>
            </a:pPr>
            <a:r>
              <a:rPr lang="en-GB" b="1" dirty="0">
                <a:solidFill>
                  <a:srgbClr val="333333"/>
                </a:solidFill>
                <a:latin typeface="Arial" panose="020B0604020202020204" pitchFamily="34" charset="0"/>
                <a:ea typeface="Open Sans" panose="020B0806030504020204" pitchFamily="34" charset="0"/>
                <a:cs typeface="Arial" panose="020B0604020202020204" pitchFamily="34" charset="0"/>
              </a:rPr>
              <a:t>Drawings must be flat</a:t>
            </a: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 so please don’t stick any materials or textures</a:t>
            </a:r>
            <a:b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b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to your design.</a:t>
            </a:r>
          </a:p>
        </p:txBody>
      </p:sp>
      <p:pic>
        <p:nvPicPr>
          <p:cNvPr id="7" name="Picture 6" descr="A picture containing logo&#10;&#10;Description automatically generated">
            <a:extLst>
              <a:ext uri="{FF2B5EF4-FFF2-40B4-BE49-F238E27FC236}">
                <a16:creationId xmlns:a16="http://schemas.microsoft.com/office/drawing/2014/main" id="{64B098E0-D35B-BA46-8BA0-A68CD1DC456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pic>
        <p:nvPicPr>
          <p:cNvPr id="8" name="Picture 7" descr="Graphical user interface, text, application&#10;&#10;Description automatically generated">
            <a:extLst>
              <a:ext uri="{FF2B5EF4-FFF2-40B4-BE49-F238E27FC236}">
                <a16:creationId xmlns:a16="http://schemas.microsoft.com/office/drawing/2014/main" id="{C5C308DD-9BE6-B948-AA64-80752BA4999E}"/>
              </a:ext>
            </a:extLst>
          </p:cNvPr>
          <p:cNvPicPr>
            <a:picLocks noChangeAspect="1"/>
          </p:cNvPicPr>
          <p:nvPr/>
        </p:nvPicPr>
        <p:blipFill>
          <a:blip r:embed="rId3"/>
          <a:stretch>
            <a:fillRect/>
          </a:stretch>
        </p:blipFill>
        <p:spPr>
          <a:xfrm>
            <a:off x="6213549" y="2371361"/>
            <a:ext cx="4490180" cy="3176762"/>
          </a:xfrm>
          <a:prstGeom prst="rect">
            <a:avLst/>
          </a:prstGeom>
          <a:ln w="9525">
            <a:solidFill>
              <a:schemeClr val="bg1">
                <a:lumMod val="65000"/>
              </a:schemeClr>
            </a:solidFill>
          </a:ln>
        </p:spPr>
      </p:pic>
    </p:spTree>
    <p:extLst>
      <p:ext uri="{BB962C8B-B14F-4D97-AF65-F5344CB8AC3E}">
        <p14:creationId xmlns:p14="http://schemas.microsoft.com/office/powerpoint/2010/main" val="37891984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Things to consider</a:t>
            </a:r>
          </a:p>
        </p:txBody>
      </p:sp>
      <p:sp>
        <p:nvSpPr>
          <p:cNvPr id="10" name="TextBox 9">
            <a:extLst>
              <a:ext uri="{FF2B5EF4-FFF2-40B4-BE49-F238E27FC236}">
                <a16:creationId xmlns:a16="http://schemas.microsoft.com/office/drawing/2014/main" id="{9F3617EF-A083-3940-96B1-3E04C62D6525}"/>
              </a:ext>
            </a:extLst>
          </p:cNvPr>
          <p:cNvSpPr txBox="1"/>
          <p:nvPr/>
        </p:nvSpPr>
        <p:spPr>
          <a:xfrm>
            <a:off x="1162483" y="1669479"/>
            <a:ext cx="8438717" cy="369332"/>
          </a:xfrm>
          <a:prstGeom prst="rect">
            <a:avLst/>
          </a:prstGeom>
          <a:noFill/>
        </p:spPr>
        <p:txBody>
          <a:bodyPr wrap="square" rtlCol="0">
            <a:spAutoFit/>
          </a:bodyPr>
          <a:lstStyle/>
          <a:p>
            <a:pPr>
              <a:spcBef>
                <a:spcPts val="1000"/>
              </a:spcBef>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Other things to consider when designing your stamp:-</a:t>
            </a:r>
          </a:p>
        </p:txBody>
      </p:sp>
      <p:sp>
        <p:nvSpPr>
          <p:cNvPr id="12" name="TextBox 11">
            <a:extLst>
              <a:ext uri="{FF2B5EF4-FFF2-40B4-BE49-F238E27FC236}">
                <a16:creationId xmlns:a16="http://schemas.microsoft.com/office/drawing/2014/main" id="{D22A892C-7AD0-DE43-9D11-E79EA769E156}"/>
              </a:ext>
            </a:extLst>
          </p:cNvPr>
          <p:cNvSpPr txBox="1"/>
          <p:nvPr/>
        </p:nvSpPr>
        <p:spPr>
          <a:xfrm>
            <a:off x="1092637" y="2251066"/>
            <a:ext cx="4259010" cy="3054682"/>
          </a:xfrm>
          <a:prstGeom prst="rect">
            <a:avLst/>
          </a:prstGeom>
          <a:noFill/>
        </p:spPr>
        <p:txBody>
          <a:bodyPr wrap="square" rtlCol="0">
            <a:spAutoFit/>
          </a:bodyPr>
          <a:lstStyle/>
          <a:p>
            <a:pPr marL="285750" indent="-213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Please </a:t>
            </a:r>
            <a:r>
              <a:rPr lang="en-GB" b="1" dirty="0">
                <a:solidFill>
                  <a:srgbClr val="333333"/>
                </a:solidFill>
                <a:latin typeface="Arial" panose="020B0604020202020204" pitchFamily="34" charset="0"/>
                <a:ea typeface="Open Sans" panose="020B0806030504020204" pitchFamily="34" charset="0"/>
                <a:cs typeface="Arial" panose="020B0604020202020204" pitchFamily="34" charset="0"/>
              </a:rPr>
              <a:t>use lots of colour </a:t>
            </a: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(no black and white images) and use as much of the white space in the solid lined box, in your design as possible. Please avoid using fluorescent inks or highlighter pens.</a:t>
            </a:r>
          </a:p>
          <a:p>
            <a:pPr marL="285750" indent="-213750">
              <a:spcBef>
                <a:spcPts val="1500"/>
              </a:spcBef>
              <a:buClr>
                <a:srgbClr val="0562AF"/>
              </a:buClr>
              <a:buFont typeface="Arial" panose="020B0604020202020204" pitchFamily="34" charset="0"/>
              <a:buChar char="•"/>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Please </a:t>
            </a:r>
            <a:r>
              <a:rPr lang="en-GB" b="1" dirty="0">
                <a:solidFill>
                  <a:srgbClr val="333333"/>
                </a:solidFill>
                <a:latin typeface="Arial" panose="020B0604020202020204" pitchFamily="34" charset="0"/>
                <a:ea typeface="Open Sans" panose="020B0806030504020204" pitchFamily="34" charset="0"/>
                <a:cs typeface="Arial" panose="020B0604020202020204" pitchFamily="34" charset="0"/>
              </a:rPr>
              <a:t>do NOT draw The Queen’s silhouette or the 1</a:t>
            </a:r>
            <a:r>
              <a:rPr lang="en-GB" b="1" baseline="30000" dirty="0">
                <a:solidFill>
                  <a:srgbClr val="333333"/>
                </a:solidFill>
                <a:latin typeface="Arial" panose="020B0604020202020204" pitchFamily="34" charset="0"/>
                <a:ea typeface="Open Sans" panose="020B0806030504020204" pitchFamily="34" charset="0"/>
                <a:cs typeface="Arial" panose="020B0604020202020204" pitchFamily="34" charset="0"/>
              </a:rPr>
              <a:t>st</a:t>
            </a:r>
            <a:r>
              <a:rPr lang="en-GB" b="1" dirty="0">
                <a:solidFill>
                  <a:srgbClr val="333333"/>
                </a:solidFill>
                <a:latin typeface="Arial" panose="020B0604020202020204" pitchFamily="34" charset="0"/>
                <a:ea typeface="Open Sans" panose="020B0806030504020204" pitchFamily="34" charset="0"/>
                <a:cs typeface="Arial" panose="020B0604020202020204" pitchFamily="34" charset="0"/>
              </a:rPr>
              <a:t> symbol</a:t>
            </a: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 as these are already shown on your entry form template.</a:t>
            </a:r>
          </a:p>
        </p:txBody>
      </p:sp>
      <p:pic>
        <p:nvPicPr>
          <p:cNvPr id="8" name="Picture 7" descr="A picture containing logo&#10;&#10;Description automatically generated">
            <a:extLst>
              <a:ext uri="{FF2B5EF4-FFF2-40B4-BE49-F238E27FC236}">
                <a16:creationId xmlns:a16="http://schemas.microsoft.com/office/drawing/2014/main" id="{F75B6C07-A27A-C643-BDB3-9743A88FD49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pic>
        <p:nvPicPr>
          <p:cNvPr id="9" name="Picture 8" descr="Graphical user interface, text, application&#10;&#10;Description automatically generated">
            <a:extLst>
              <a:ext uri="{FF2B5EF4-FFF2-40B4-BE49-F238E27FC236}">
                <a16:creationId xmlns:a16="http://schemas.microsoft.com/office/drawing/2014/main" id="{82006C68-8078-2943-99B8-F1EADDBCB19B}"/>
              </a:ext>
            </a:extLst>
          </p:cNvPr>
          <p:cNvPicPr>
            <a:picLocks noChangeAspect="1"/>
          </p:cNvPicPr>
          <p:nvPr/>
        </p:nvPicPr>
        <p:blipFill>
          <a:blip r:embed="rId3"/>
          <a:stretch>
            <a:fillRect/>
          </a:stretch>
        </p:blipFill>
        <p:spPr>
          <a:xfrm>
            <a:off x="6034605" y="2371361"/>
            <a:ext cx="4490180" cy="3176762"/>
          </a:xfrm>
          <a:prstGeom prst="rect">
            <a:avLst/>
          </a:prstGeom>
          <a:ln w="9525">
            <a:solidFill>
              <a:schemeClr val="bg1">
                <a:lumMod val="65000"/>
              </a:schemeClr>
            </a:solidFill>
          </a:ln>
        </p:spPr>
      </p:pic>
      <p:sp>
        <p:nvSpPr>
          <p:cNvPr id="2" name="Right Arrow 1">
            <a:extLst>
              <a:ext uri="{FF2B5EF4-FFF2-40B4-BE49-F238E27FC236}">
                <a16:creationId xmlns:a16="http://schemas.microsoft.com/office/drawing/2014/main" id="{C57C1E05-40AD-514D-BC8B-249DA2F17F8D}"/>
              </a:ext>
            </a:extLst>
          </p:cNvPr>
          <p:cNvSpPr/>
          <p:nvPr/>
        </p:nvSpPr>
        <p:spPr>
          <a:xfrm rot="1134685">
            <a:off x="5540705" y="3361752"/>
            <a:ext cx="987800" cy="260061"/>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298255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F8D4A3-B29E-2247-B6F0-E9158CBB958B}"/>
              </a:ext>
            </a:extLst>
          </p:cNvPr>
          <p:cNvSpPr txBox="1"/>
          <p:nvPr/>
        </p:nvSpPr>
        <p:spPr>
          <a:xfrm>
            <a:off x="1951369" y="903226"/>
            <a:ext cx="8042226" cy="553998"/>
          </a:xfrm>
          <a:prstGeom prst="rect">
            <a:avLst/>
          </a:prstGeom>
          <a:noFill/>
        </p:spPr>
        <p:txBody>
          <a:bodyPr wrap="square" rtlCol="0">
            <a:spAutoFit/>
          </a:bodyPr>
          <a:lstStyle/>
          <a:p>
            <a:pPr algn="ctr"/>
            <a:r>
              <a:rPr lang="en-US" sz="3000" b="1" dirty="0">
                <a:solidFill>
                  <a:srgbClr val="0562AF"/>
                </a:solidFill>
                <a:latin typeface="Arial" panose="020B0604020202020204" pitchFamily="34" charset="0"/>
                <a:ea typeface="Open Sans" panose="020B0806030504020204" pitchFamily="34" charset="0"/>
                <a:cs typeface="Arial" panose="020B0604020202020204" pitchFamily="34" charset="0"/>
              </a:rPr>
              <a:t>Good Luck</a:t>
            </a:r>
          </a:p>
        </p:txBody>
      </p:sp>
      <p:sp>
        <p:nvSpPr>
          <p:cNvPr id="4" name="TextBox 3">
            <a:extLst>
              <a:ext uri="{FF2B5EF4-FFF2-40B4-BE49-F238E27FC236}">
                <a16:creationId xmlns:a16="http://schemas.microsoft.com/office/drawing/2014/main" id="{686B445D-A6CF-3E40-944D-A442BED475F2}"/>
              </a:ext>
            </a:extLst>
          </p:cNvPr>
          <p:cNvSpPr txBox="1"/>
          <p:nvPr/>
        </p:nvSpPr>
        <p:spPr>
          <a:xfrm>
            <a:off x="1050056" y="1669479"/>
            <a:ext cx="7761385" cy="650209"/>
          </a:xfrm>
          <a:prstGeom prst="rect">
            <a:avLst/>
          </a:prstGeom>
          <a:noFill/>
        </p:spPr>
        <p:txBody>
          <a:bodyPr wrap="square" rtlCol="0">
            <a:spAutoFit/>
          </a:bodyPr>
          <a:lstStyle/>
          <a:p>
            <a:pPr>
              <a:spcBef>
                <a:spcPts val="1000"/>
              </a:spcBef>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Before the winning designs are sent to print, each of them will need to be approved by Her Majesty The Queen.</a:t>
            </a:r>
          </a:p>
        </p:txBody>
      </p:sp>
      <p:sp>
        <p:nvSpPr>
          <p:cNvPr id="6" name="TextBox 5">
            <a:extLst>
              <a:ext uri="{FF2B5EF4-FFF2-40B4-BE49-F238E27FC236}">
                <a16:creationId xmlns:a16="http://schemas.microsoft.com/office/drawing/2014/main" id="{986BD138-2C75-4584-A25C-BB02513371DF}"/>
              </a:ext>
            </a:extLst>
          </p:cNvPr>
          <p:cNvSpPr txBox="1"/>
          <p:nvPr/>
        </p:nvSpPr>
        <p:spPr>
          <a:xfrm>
            <a:off x="6050655" y="2601704"/>
            <a:ext cx="5170828" cy="3162404"/>
          </a:xfrm>
          <a:prstGeom prst="rect">
            <a:avLst/>
          </a:prstGeom>
          <a:noFill/>
        </p:spPr>
        <p:txBody>
          <a:bodyPr wrap="square" rtlCol="0">
            <a:spAutoFit/>
          </a:bodyPr>
          <a:lstStyle/>
          <a:p>
            <a:pPr>
              <a:spcBef>
                <a:spcPts val="1500"/>
              </a:spcBef>
            </a:pPr>
            <a:r>
              <a:rPr lang="en-GB" b="1" dirty="0">
                <a:solidFill>
                  <a:srgbClr val="0562AF"/>
                </a:solidFill>
                <a:latin typeface="Arial" panose="020B0604020202020204" pitchFamily="34" charset="0"/>
                <a:ea typeface="Open Sans" panose="020B0806030504020204" pitchFamily="34" charset="0"/>
                <a:cs typeface="Arial" panose="020B0604020202020204" pitchFamily="34" charset="0"/>
              </a:rPr>
              <a:t>The closing date for the competition</a:t>
            </a:r>
            <a:br>
              <a:rPr lang="en-GB" b="1" dirty="0">
                <a:solidFill>
                  <a:srgbClr val="0562AF"/>
                </a:solidFill>
                <a:latin typeface="Arial" panose="020B0604020202020204" pitchFamily="34" charset="0"/>
                <a:ea typeface="Open Sans" panose="020B0806030504020204" pitchFamily="34" charset="0"/>
                <a:cs typeface="Arial" panose="020B0604020202020204" pitchFamily="34" charset="0"/>
              </a:rPr>
            </a:br>
            <a:r>
              <a:rPr lang="en-GB" b="1" dirty="0">
                <a:solidFill>
                  <a:srgbClr val="0562AF"/>
                </a:solidFill>
                <a:latin typeface="Arial" panose="020B0604020202020204" pitchFamily="34" charset="0"/>
                <a:ea typeface="Open Sans" panose="020B0806030504020204" pitchFamily="34" charset="0"/>
                <a:cs typeface="Arial" panose="020B0604020202020204" pitchFamily="34" charset="0"/>
              </a:rPr>
              <a:t>is Friday 28</a:t>
            </a:r>
            <a:r>
              <a:rPr lang="en-GB" b="1" baseline="30000" dirty="0">
                <a:solidFill>
                  <a:srgbClr val="0562AF"/>
                </a:solidFill>
                <a:latin typeface="Arial" panose="020B0604020202020204" pitchFamily="34" charset="0"/>
                <a:ea typeface="Open Sans" panose="020B0806030504020204" pitchFamily="34" charset="0"/>
                <a:cs typeface="Arial" panose="020B0604020202020204" pitchFamily="34" charset="0"/>
              </a:rPr>
              <a:t>th</a:t>
            </a:r>
            <a:r>
              <a:rPr lang="en-GB" b="1" dirty="0">
                <a:solidFill>
                  <a:srgbClr val="0562AF"/>
                </a:solidFill>
                <a:latin typeface="Arial" panose="020B0604020202020204" pitchFamily="34" charset="0"/>
                <a:ea typeface="Open Sans" panose="020B0806030504020204" pitchFamily="34" charset="0"/>
                <a:cs typeface="Arial" panose="020B0604020202020204" pitchFamily="34" charset="0"/>
              </a:rPr>
              <a:t> May 2021.</a:t>
            </a:r>
          </a:p>
          <a:p>
            <a:pPr>
              <a:spcBef>
                <a:spcPts val="1500"/>
              </a:spcBef>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Please have a think about who are your hero or heroes of the coronavirus pandemic and ask your teacher, or parent, for one of the official entry forms. You’re then ready to start designing!</a:t>
            </a:r>
          </a:p>
          <a:p>
            <a:pPr>
              <a:spcBef>
                <a:spcPts val="1500"/>
              </a:spcBef>
            </a:pPr>
            <a:r>
              <a:rPr lang="en-GB" dirty="0">
                <a:solidFill>
                  <a:srgbClr val="333333"/>
                </a:solidFill>
                <a:latin typeface="Arial" panose="020B0604020202020204" pitchFamily="34" charset="0"/>
                <a:ea typeface="Open Sans" panose="020B0806030504020204" pitchFamily="34" charset="0"/>
                <a:cs typeface="Arial" panose="020B0604020202020204" pitchFamily="34" charset="0"/>
              </a:rPr>
              <a:t>We can’t wait to see all of the amazing designs from talented children across the country.</a:t>
            </a:r>
          </a:p>
          <a:p>
            <a:pPr>
              <a:spcBef>
                <a:spcPts val="1500"/>
              </a:spcBef>
            </a:pPr>
            <a:r>
              <a:rPr lang="en-GB" b="1" i="1" dirty="0">
                <a:solidFill>
                  <a:srgbClr val="0562AF"/>
                </a:solidFill>
                <a:latin typeface="Arial" panose="020B0604020202020204" pitchFamily="34" charset="0"/>
                <a:ea typeface="Open Sans" panose="020B0806030504020204" pitchFamily="34" charset="0"/>
                <a:cs typeface="Arial" panose="020B0604020202020204" pitchFamily="34" charset="0"/>
              </a:rPr>
              <a:t>Good Luck!</a:t>
            </a:r>
          </a:p>
        </p:txBody>
      </p:sp>
      <p:grpSp>
        <p:nvGrpSpPr>
          <p:cNvPr id="13" name="Group 12">
            <a:extLst>
              <a:ext uri="{FF2B5EF4-FFF2-40B4-BE49-F238E27FC236}">
                <a16:creationId xmlns:a16="http://schemas.microsoft.com/office/drawing/2014/main" id="{A4AFD6C1-DEEE-644F-A0BE-AA7B746BB9E3}"/>
              </a:ext>
            </a:extLst>
          </p:cNvPr>
          <p:cNvGrpSpPr/>
          <p:nvPr/>
        </p:nvGrpSpPr>
        <p:grpSpPr>
          <a:xfrm>
            <a:off x="1145625" y="2682561"/>
            <a:ext cx="4618093" cy="3081548"/>
            <a:chOff x="1258051" y="2682561"/>
            <a:chExt cx="4618093" cy="3081548"/>
          </a:xfrm>
        </p:grpSpPr>
        <p:sp>
          <p:nvSpPr>
            <p:cNvPr id="9" name="Rectangle 8">
              <a:extLst>
                <a:ext uri="{FF2B5EF4-FFF2-40B4-BE49-F238E27FC236}">
                  <a16:creationId xmlns:a16="http://schemas.microsoft.com/office/drawing/2014/main" id="{45FC8BAF-520C-454C-8F1C-21A5E382A1B2}"/>
                </a:ext>
              </a:extLst>
            </p:cNvPr>
            <p:cNvSpPr/>
            <p:nvPr/>
          </p:nvSpPr>
          <p:spPr>
            <a:xfrm>
              <a:off x="1339599" y="2764255"/>
              <a:ext cx="4536545" cy="29998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picture containing sky, building, outdoor, government building&#10;&#10;Description automatically generated">
              <a:extLst>
                <a:ext uri="{FF2B5EF4-FFF2-40B4-BE49-F238E27FC236}">
                  <a16:creationId xmlns:a16="http://schemas.microsoft.com/office/drawing/2014/main" id="{5B273791-2BBD-F740-B54A-B23117DCA45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58051" y="2682561"/>
              <a:ext cx="4536545" cy="3000689"/>
            </a:xfrm>
            <a:prstGeom prst="rect">
              <a:avLst/>
            </a:prstGeom>
            <a:ln w="28575">
              <a:solidFill>
                <a:schemeClr val="bg1"/>
              </a:solidFill>
            </a:ln>
          </p:spPr>
        </p:pic>
      </p:grpSp>
      <p:pic>
        <p:nvPicPr>
          <p:cNvPr id="14" name="Picture 13" descr="A picture containing logo&#10;&#10;Description automatically generated">
            <a:extLst>
              <a:ext uri="{FF2B5EF4-FFF2-40B4-BE49-F238E27FC236}">
                <a16:creationId xmlns:a16="http://schemas.microsoft.com/office/drawing/2014/main" id="{4B96B661-1F2F-1B45-963C-F87DF478B5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3751" y="734519"/>
            <a:ext cx="1414513" cy="1266668"/>
          </a:xfrm>
          <a:prstGeom prst="rect">
            <a:avLst/>
          </a:prstGeom>
        </p:spPr>
      </p:pic>
    </p:spTree>
    <p:extLst>
      <p:ext uri="{BB962C8B-B14F-4D97-AF65-F5344CB8AC3E}">
        <p14:creationId xmlns:p14="http://schemas.microsoft.com/office/powerpoint/2010/main" val="39566109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A09334-A5CB-6649-92BE-FED2034B04A0}"/>
              </a:ext>
            </a:extLst>
          </p:cNvPr>
          <p:cNvSpPr txBox="1"/>
          <p:nvPr/>
        </p:nvSpPr>
        <p:spPr>
          <a:xfrm>
            <a:off x="1" y="4889628"/>
            <a:ext cx="12192000" cy="1354217"/>
          </a:xfrm>
          <a:prstGeom prst="rect">
            <a:avLst/>
          </a:prstGeom>
          <a:noFill/>
        </p:spPr>
        <p:txBody>
          <a:bodyPr wrap="square" rtlCol="0">
            <a:spAutoFit/>
          </a:bodyPr>
          <a:lstStyle/>
          <a:p>
            <a:pPr algn="ctr"/>
            <a:r>
              <a:rPr lang="en-US" sz="6000" b="1" dirty="0">
                <a:solidFill>
                  <a:schemeClr val="bg1"/>
                </a:solidFill>
                <a:latin typeface="Arial" panose="020B0604020202020204" pitchFamily="34" charset="0"/>
                <a:cs typeface="Arial" panose="020B0604020202020204" pitchFamily="34" charset="0"/>
              </a:rPr>
              <a:t>Thank you</a:t>
            </a:r>
            <a:r>
              <a:rPr lang="en-US" sz="2800" b="1" dirty="0">
                <a:solidFill>
                  <a:schemeClr val="bg1"/>
                </a:solidFill>
                <a:latin typeface="Arial" panose="020B0604020202020204" pitchFamily="34" charset="0"/>
                <a:cs typeface="Arial" panose="020B0604020202020204" pitchFamily="34" charset="0"/>
              </a:rPr>
              <a:t/>
            </a:r>
            <a:br>
              <a:rPr lang="en-US" sz="2800" b="1" dirty="0">
                <a:solidFill>
                  <a:schemeClr val="bg1"/>
                </a:solidFill>
                <a:latin typeface="Arial" panose="020B0604020202020204" pitchFamily="34" charset="0"/>
                <a:cs typeface="Arial" panose="020B0604020202020204" pitchFamily="34" charset="0"/>
              </a:rPr>
            </a:br>
            <a:endParaRPr lang="en-US" sz="22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09385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1976</TotalTime>
  <Words>838</Words>
  <Application>Microsoft Office PowerPoint</Application>
  <PresentationFormat>Widescreen</PresentationFormat>
  <Paragraphs>78</Paragraphs>
  <Slides>17</Slides>
  <Notes>4</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17</vt:i4>
      </vt:variant>
    </vt:vector>
  </HeadingPairs>
  <TitlesOfParts>
    <vt:vector size="24" baseType="lpstr">
      <vt:lpstr>Arial</vt:lpstr>
      <vt:lpstr>Calibri</vt:lpstr>
      <vt:lpstr>Calibri Light</vt:lpstr>
      <vt:lpstr>Open Sans</vt:lpstr>
      <vt:lpstr>Office Theme</vt:lpstr>
      <vt:lpstr>1_Custom Design</vt:lpstr>
      <vt:lpstr>2_Custom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sandra moyes</dc:creator>
  <cp:lastModifiedBy>ST-Kalra-N2</cp:lastModifiedBy>
  <cp:revision>239</cp:revision>
  <dcterms:created xsi:type="dcterms:W3CDTF">2020-12-23T16:05:34Z</dcterms:created>
  <dcterms:modified xsi:type="dcterms:W3CDTF">2021-05-06T15:17:35Z</dcterms:modified>
</cp:coreProperties>
</file>