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95" r:id="rId2"/>
    <p:sldId id="294" r:id="rId3"/>
    <p:sldId id="293" r:id="rId4"/>
    <p:sldId id="292" r:id="rId5"/>
    <p:sldId id="257" r:id="rId6"/>
    <p:sldId id="265" r:id="rId7"/>
    <p:sldId id="266" r:id="rId8"/>
    <p:sldId id="288" r:id="rId9"/>
    <p:sldId id="277" r:id="rId10"/>
    <p:sldId id="291" r:id="rId11"/>
    <p:sldId id="278" r:id="rId12"/>
    <p:sldId id="279" r:id="rId13"/>
    <p:sldId id="280" r:id="rId14"/>
    <p:sldId id="283" r:id="rId15"/>
    <p:sldId id="28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FF"/>
    <a:srgbClr val="CCFF99"/>
    <a:srgbClr val="99FF66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8265" autoAdjust="0"/>
    <p:restoredTop sz="94660" autoAdjust="0"/>
  </p:normalViewPr>
  <p:slideViewPr>
    <p:cSldViewPr>
      <p:cViewPr varScale="1">
        <p:scale>
          <a:sx n="81" d="100"/>
          <a:sy n="81" d="100"/>
        </p:scale>
        <p:origin x="941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49" d="100"/>
        <a:sy n="4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AA4BC3-15CE-42CF-8A2B-D57DACBBE41F}" type="datetimeFigureOut">
              <a:rPr lang="en-GB" smtClean="0"/>
              <a:t>07/08/2020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9C2D8C-1059-42BA-97C9-6CEF001A1A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44428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B7EF3-889B-454B-93FD-12181540740C}" type="datetimeFigureOut">
              <a:rPr lang="en-GB" smtClean="0"/>
              <a:t>07/08/2020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9E921-6AF8-410F-BF2F-57F23A5EB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5811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B7EF3-889B-454B-93FD-12181540740C}" type="datetimeFigureOut">
              <a:rPr lang="en-GB" smtClean="0"/>
              <a:t>07/08/2020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9E921-6AF8-410F-BF2F-57F23A5EB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2549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B7EF3-889B-454B-93FD-12181540740C}" type="datetimeFigureOut">
              <a:rPr lang="en-GB" smtClean="0"/>
              <a:t>07/08/2020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9E921-6AF8-410F-BF2F-57F23A5EB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2904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B7EF3-889B-454B-93FD-12181540740C}" type="datetimeFigureOut">
              <a:rPr lang="en-GB" smtClean="0"/>
              <a:t>07/08/2020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9E921-6AF8-410F-BF2F-57F23A5EB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42440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B7EF3-889B-454B-93FD-12181540740C}" type="datetimeFigureOut">
              <a:rPr lang="en-GB" smtClean="0"/>
              <a:t>07/08/2020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9E921-6AF8-410F-BF2F-57F23A5EB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6376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B7EF3-889B-454B-93FD-12181540740C}" type="datetimeFigureOut">
              <a:rPr lang="en-GB" smtClean="0"/>
              <a:t>07/08/2020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9E921-6AF8-410F-BF2F-57F23A5EB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72611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B7EF3-889B-454B-93FD-12181540740C}" type="datetimeFigureOut">
              <a:rPr lang="en-GB" smtClean="0"/>
              <a:t>07/08/2020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9E921-6AF8-410F-BF2F-57F23A5EB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77915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B7EF3-889B-454B-93FD-12181540740C}" type="datetimeFigureOut">
              <a:rPr lang="en-GB" smtClean="0"/>
              <a:t>07/08/2020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9E921-6AF8-410F-BF2F-57F23A5EB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32568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B7EF3-889B-454B-93FD-12181540740C}" type="datetimeFigureOut">
              <a:rPr lang="en-GB" smtClean="0"/>
              <a:t>07/08/2020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9E921-6AF8-410F-BF2F-57F23A5EB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7189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B7EF3-889B-454B-93FD-12181540740C}" type="datetimeFigureOut">
              <a:rPr lang="en-GB" smtClean="0"/>
              <a:t>07/08/2020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9E921-6AF8-410F-BF2F-57F23A5EB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89440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B7EF3-889B-454B-93FD-12181540740C}" type="datetimeFigureOut">
              <a:rPr lang="en-GB" smtClean="0"/>
              <a:t>07/08/2020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9E921-6AF8-410F-BF2F-57F23A5EB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12400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B7EF3-889B-454B-93FD-12181540740C}" type="datetimeFigureOut">
              <a:rPr lang="en-GB" smtClean="0"/>
              <a:t>07/08/2020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9E921-6AF8-410F-BF2F-57F23A5EBBAE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416307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B7EF3-889B-454B-93FD-12181540740C}" type="datetimeFigureOut">
              <a:rPr lang="en-GB" smtClean="0"/>
              <a:t>07/08/2020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9E921-6AF8-410F-BF2F-57F23A5EB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84757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B7EF3-889B-454B-93FD-12181540740C}" type="datetimeFigureOut">
              <a:rPr lang="en-GB" smtClean="0"/>
              <a:t>07/08/2020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9E921-6AF8-410F-BF2F-57F23A5EBBAE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02322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B7EF3-889B-454B-93FD-12181540740C}" type="datetimeFigureOut">
              <a:rPr lang="en-GB" smtClean="0"/>
              <a:t>07/08/2020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9E921-6AF8-410F-BF2F-57F23A5EB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12441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B7EF3-889B-454B-93FD-12181540740C}" type="datetimeFigureOut">
              <a:rPr lang="en-GB" smtClean="0"/>
              <a:t>07/08/2020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9E921-6AF8-410F-BF2F-57F23A5EB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3582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B7EF3-889B-454B-93FD-12181540740C}" type="datetimeFigureOut">
              <a:rPr lang="en-GB" smtClean="0"/>
              <a:t>07/08/2020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9E921-6AF8-410F-BF2F-57F23A5EB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032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8BBB7EF3-889B-454B-93FD-12181540740C}" type="datetimeFigureOut">
              <a:rPr lang="en-GB" smtClean="0"/>
              <a:t>07/08/2020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83E9E921-6AF8-410F-BF2F-57F23A5EB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1729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ction Button: Forward or Next 3">
            <a:hlinkClick r:id="" action="ppaction://hlinkshowjump?jump=nextslide" highlightClick="1"/>
          </p:cNvPr>
          <p:cNvSpPr/>
          <p:nvPr/>
        </p:nvSpPr>
        <p:spPr>
          <a:xfrm>
            <a:off x="8172400" y="6024674"/>
            <a:ext cx="722460" cy="716694"/>
          </a:xfrm>
          <a:prstGeom prst="actionButtonForwardNext">
            <a:avLst/>
          </a:prstGeom>
          <a:solidFill>
            <a:srgbClr val="FFFF0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02840" y="1988840"/>
            <a:ext cx="1647913" cy="303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552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ction Button: Forward or Next 3">
            <a:hlinkClick r:id="" action="ppaction://hlinkshowjump?jump=nextslide" highlightClick="1"/>
          </p:cNvPr>
          <p:cNvSpPr/>
          <p:nvPr/>
        </p:nvSpPr>
        <p:spPr>
          <a:xfrm>
            <a:off x="8172400" y="6024674"/>
            <a:ext cx="722460" cy="716694"/>
          </a:xfrm>
          <a:prstGeom prst="actionButtonForwardNext">
            <a:avLst/>
          </a:prstGeom>
          <a:solidFill>
            <a:srgbClr val="FFFF0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12D23D1-19CC-4521-A159-D35FBEBFFDF8}"/>
              </a:ext>
            </a:extLst>
          </p:cNvPr>
          <p:cNvGrpSpPr/>
          <p:nvPr/>
        </p:nvGrpSpPr>
        <p:grpSpPr>
          <a:xfrm>
            <a:off x="971600" y="1208120"/>
            <a:ext cx="6415806" cy="4441760"/>
            <a:chOff x="827584" y="116632"/>
            <a:chExt cx="6415806" cy="444176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B7CB5103-101D-4EEC-BCCB-B1965A2169B7}"/>
                </a:ext>
              </a:extLst>
            </p:cNvPr>
            <p:cNvSpPr/>
            <p:nvPr/>
          </p:nvSpPr>
          <p:spPr>
            <a:xfrm>
              <a:off x="827584" y="116632"/>
              <a:ext cx="6415806" cy="3862596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245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mic Sans MS" panose="030F0702030302020204" pitchFamily="66" charset="0"/>
                </a:rPr>
                <a:t>leg</a:t>
              </a:r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7DFB2B31-1108-4A99-9A7C-EB5028CD73B0}"/>
                </a:ext>
              </a:extLst>
            </p:cNvPr>
            <p:cNvSpPr/>
            <p:nvPr/>
          </p:nvSpPr>
          <p:spPr>
            <a:xfrm>
              <a:off x="2339752" y="4191240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05C51D02-2258-4AE0-96C1-41042450D474}"/>
                </a:ext>
              </a:extLst>
            </p:cNvPr>
            <p:cNvSpPr/>
            <p:nvPr/>
          </p:nvSpPr>
          <p:spPr>
            <a:xfrm>
              <a:off x="3581890" y="4198352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7830B75C-A65A-461E-BC85-2857DBD4859F}"/>
                </a:ext>
              </a:extLst>
            </p:cNvPr>
            <p:cNvSpPr/>
            <p:nvPr/>
          </p:nvSpPr>
          <p:spPr>
            <a:xfrm>
              <a:off x="4914040" y="4198352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30448140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val 27">
            <a:extLst>
              <a:ext uri="{FF2B5EF4-FFF2-40B4-BE49-F238E27FC236}">
                <a16:creationId xmlns:a16="http://schemas.microsoft.com/office/drawing/2014/main" id="{218E8506-1F7D-4D4C-86FA-8219119019FE}"/>
              </a:ext>
            </a:extLst>
          </p:cNvPr>
          <p:cNvSpPr/>
          <p:nvPr/>
        </p:nvSpPr>
        <p:spPr>
          <a:xfrm>
            <a:off x="2267744" y="4663712"/>
            <a:ext cx="395036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Action Button: Forward or Next 3">
            <a:hlinkClick r:id="" action="ppaction://hlinkshowjump?jump=nextslide" highlightClick="1"/>
          </p:cNvPr>
          <p:cNvSpPr/>
          <p:nvPr/>
        </p:nvSpPr>
        <p:spPr>
          <a:xfrm>
            <a:off x="8172400" y="6024674"/>
            <a:ext cx="722460" cy="716694"/>
          </a:xfrm>
          <a:prstGeom prst="actionButtonForwardNext">
            <a:avLst/>
          </a:prstGeom>
          <a:solidFill>
            <a:srgbClr val="FFFF0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12D23D1-19CC-4521-A159-D35FBEBFFDF8}"/>
              </a:ext>
            </a:extLst>
          </p:cNvPr>
          <p:cNvGrpSpPr/>
          <p:nvPr/>
        </p:nvGrpSpPr>
        <p:grpSpPr>
          <a:xfrm>
            <a:off x="971600" y="1208120"/>
            <a:ext cx="8424936" cy="7632859"/>
            <a:chOff x="827584" y="116632"/>
            <a:chExt cx="6415806" cy="7632859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B7CB5103-101D-4EEC-BCCB-B1965A2169B7}"/>
                </a:ext>
              </a:extLst>
            </p:cNvPr>
            <p:cNvSpPr/>
            <p:nvPr/>
          </p:nvSpPr>
          <p:spPr>
            <a:xfrm>
              <a:off x="827584" y="116632"/>
              <a:ext cx="6415806" cy="7632859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24500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mic Sans MS" panose="030F0702030302020204" pitchFamily="66" charset="0"/>
                </a:rPr>
                <a:t>a </a:t>
              </a:r>
              <a:r>
                <a:rPr lang="en-US" sz="245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mic Sans MS" panose="030F0702030302020204" pitchFamily="66" charset="0"/>
                </a:rPr>
                <a:t> lot</a:t>
              </a:r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7DFB2B31-1108-4A99-9A7C-EB5028CD73B0}"/>
                </a:ext>
              </a:extLst>
            </p:cNvPr>
            <p:cNvSpPr/>
            <p:nvPr/>
          </p:nvSpPr>
          <p:spPr>
            <a:xfrm>
              <a:off x="3906266" y="3573021"/>
              <a:ext cx="30083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05C51D02-2258-4AE0-96C1-41042450D474}"/>
                </a:ext>
              </a:extLst>
            </p:cNvPr>
            <p:cNvSpPr/>
            <p:nvPr/>
          </p:nvSpPr>
          <p:spPr>
            <a:xfrm>
              <a:off x="5009148" y="3572224"/>
              <a:ext cx="30083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7830B75C-A65A-461E-BC85-2857DBD4859F}"/>
                </a:ext>
              </a:extLst>
            </p:cNvPr>
            <p:cNvSpPr/>
            <p:nvPr/>
          </p:nvSpPr>
          <p:spPr>
            <a:xfrm>
              <a:off x="6149753" y="3572224"/>
              <a:ext cx="30083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7F6870B8-9B0E-42CA-85BB-678334C4282F}"/>
              </a:ext>
            </a:extLst>
          </p:cNvPr>
          <p:cNvGrpSpPr/>
          <p:nvPr/>
        </p:nvGrpSpPr>
        <p:grpSpPr>
          <a:xfrm>
            <a:off x="-324544" y="3429000"/>
            <a:ext cx="10064371" cy="3801571"/>
            <a:chOff x="-10076568" y="3131893"/>
            <a:chExt cx="10064371" cy="3801571"/>
          </a:xfrm>
        </p:grpSpPr>
        <p:pic>
          <p:nvPicPr>
            <p:cNvPr id="11" name="Picture 10" descr="A drawing of a cartoon character&#10;&#10;Description automatically generated">
              <a:extLst>
                <a:ext uri="{FF2B5EF4-FFF2-40B4-BE49-F238E27FC236}">
                  <a16:creationId xmlns:a16="http://schemas.microsoft.com/office/drawing/2014/main" id="{055B1FAA-AE32-4C78-84FC-10AC7F6EBD8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7010468" y="4637166"/>
              <a:ext cx="2925249" cy="1879104"/>
            </a:xfrm>
            <a:prstGeom prst="rect">
              <a:avLst/>
            </a:prstGeom>
          </p:spPr>
        </p:pic>
        <p:pic>
          <p:nvPicPr>
            <p:cNvPr id="13" name="Picture 12" descr="A close up of a logo&#10;&#10;Description automatically generated">
              <a:extLst>
                <a:ext uri="{FF2B5EF4-FFF2-40B4-BE49-F238E27FC236}">
                  <a16:creationId xmlns:a16="http://schemas.microsoft.com/office/drawing/2014/main" id="{50D56386-9B0C-4CC1-A98B-5DD1D956E16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923021" y="4584584"/>
              <a:ext cx="2348880" cy="2348880"/>
            </a:xfrm>
            <a:prstGeom prst="rect">
              <a:avLst/>
            </a:prstGeom>
          </p:spPr>
        </p:pic>
        <p:pic>
          <p:nvPicPr>
            <p:cNvPr id="15" name="Picture 14" descr="A picture containing shirt&#10;&#10;Description automatically generated">
              <a:extLst>
                <a:ext uri="{FF2B5EF4-FFF2-40B4-BE49-F238E27FC236}">
                  <a16:creationId xmlns:a16="http://schemas.microsoft.com/office/drawing/2014/main" id="{192CD983-A420-4E8E-86E9-0D15EAE7955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5276677" y="4392488"/>
              <a:ext cx="2348880" cy="2348880"/>
            </a:xfrm>
            <a:prstGeom prst="rect">
              <a:avLst/>
            </a:prstGeom>
          </p:spPr>
        </p:pic>
        <p:pic>
          <p:nvPicPr>
            <p:cNvPr id="19" name="Picture 18" descr="A picture containing drawing, cat&#10;&#10;Description automatically generated">
              <a:extLst>
                <a:ext uri="{FF2B5EF4-FFF2-40B4-BE49-F238E27FC236}">
                  <a16:creationId xmlns:a16="http://schemas.microsoft.com/office/drawing/2014/main" id="{4968C289-7F87-411F-87B3-98F8B3DFB3B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-1448310" y="5347268"/>
              <a:ext cx="1436113" cy="1114501"/>
            </a:xfrm>
            <a:prstGeom prst="rect">
              <a:avLst/>
            </a:prstGeom>
          </p:spPr>
        </p:pic>
        <p:pic>
          <p:nvPicPr>
            <p:cNvPr id="21" name="Picture 20" descr="A close up of a logo&#10;&#10;Description automatically generated">
              <a:extLst>
                <a:ext uri="{FF2B5EF4-FFF2-40B4-BE49-F238E27FC236}">
                  <a16:creationId xmlns:a16="http://schemas.microsoft.com/office/drawing/2014/main" id="{02379241-8957-4FAB-9E92-7A4D2283F2F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692236" y="4193812"/>
              <a:ext cx="2289132" cy="2306911"/>
            </a:xfrm>
            <a:prstGeom prst="rect">
              <a:avLst/>
            </a:prstGeom>
          </p:spPr>
        </p:pic>
        <p:pic>
          <p:nvPicPr>
            <p:cNvPr id="23" name="Picture 22" descr="A picture containing flower&#10;&#10;Description automatically generated">
              <a:extLst>
                <a:ext uri="{FF2B5EF4-FFF2-40B4-BE49-F238E27FC236}">
                  <a16:creationId xmlns:a16="http://schemas.microsoft.com/office/drawing/2014/main" id="{4FF77595-BDE4-490B-A350-A4A6A3210EE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068433" y="3131893"/>
              <a:ext cx="3237072" cy="2444825"/>
            </a:xfrm>
            <a:prstGeom prst="rect">
              <a:avLst/>
            </a:prstGeom>
          </p:spPr>
        </p:pic>
        <p:pic>
          <p:nvPicPr>
            <p:cNvPr id="25" name="Picture 24" descr="A picture containing drawing&#10;&#10;Description automatically generated">
              <a:extLst>
                <a:ext uri="{FF2B5EF4-FFF2-40B4-BE49-F238E27FC236}">
                  <a16:creationId xmlns:a16="http://schemas.microsoft.com/office/drawing/2014/main" id="{C268C047-BB25-4CC7-9875-C8A1DCBC537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967457" y="4520488"/>
              <a:ext cx="2348880" cy="2139754"/>
            </a:xfrm>
            <a:prstGeom prst="rect">
              <a:avLst/>
            </a:prstGeom>
          </p:spPr>
        </p:pic>
        <p:pic>
          <p:nvPicPr>
            <p:cNvPr id="17" name="Picture 16" descr="A picture containing flower&#10;&#10;Description automatically generated">
              <a:extLst>
                <a:ext uri="{FF2B5EF4-FFF2-40B4-BE49-F238E27FC236}">
                  <a16:creationId xmlns:a16="http://schemas.microsoft.com/office/drawing/2014/main" id="{EB2FD357-DC64-4232-81E9-D548CF58EEA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0076568" y="4671801"/>
              <a:ext cx="1973416" cy="197341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60689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ction Button: Forward or Next 3">
            <a:hlinkClick r:id="" action="ppaction://hlinkshowjump?jump=nextslide" highlightClick="1"/>
          </p:cNvPr>
          <p:cNvSpPr/>
          <p:nvPr/>
        </p:nvSpPr>
        <p:spPr>
          <a:xfrm>
            <a:off x="8172400" y="6024674"/>
            <a:ext cx="722460" cy="716694"/>
          </a:xfrm>
          <a:prstGeom prst="actionButtonForwardNext">
            <a:avLst/>
          </a:prstGeom>
          <a:solidFill>
            <a:srgbClr val="FFFF0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1988840"/>
            <a:ext cx="4030074" cy="303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730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ction Button: Forward or Next 4">
            <a:hlinkClick r:id="" action="ppaction://hlinkshowjump?jump=nextslide" highlightClick="1"/>
          </p:cNvPr>
          <p:cNvSpPr/>
          <p:nvPr/>
        </p:nvSpPr>
        <p:spPr>
          <a:xfrm>
            <a:off x="8172400" y="6024674"/>
            <a:ext cx="722460" cy="716694"/>
          </a:xfrm>
          <a:prstGeom prst="actionButtonForwardNext">
            <a:avLst/>
          </a:prstGeom>
          <a:solidFill>
            <a:srgbClr val="FFFF0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4066321"/>
            <a:ext cx="2232646" cy="2278937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1065156C-E9D8-48A0-BC8F-130C51C112EA}"/>
              </a:ext>
            </a:extLst>
          </p:cNvPr>
          <p:cNvGrpSpPr/>
          <p:nvPr/>
        </p:nvGrpSpPr>
        <p:grpSpPr>
          <a:xfrm>
            <a:off x="-1764704" y="116632"/>
            <a:ext cx="9008094" cy="4824536"/>
            <a:chOff x="-1764704" y="116632"/>
            <a:chExt cx="9008094" cy="4824536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9D7B500B-8E15-46D9-8CB8-A3EF1394687A}"/>
                </a:ext>
              </a:extLst>
            </p:cNvPr>
            <p:cNvSpPr/>
            <p:nvPr/>
          </p:nvSpPr>
          <p:spPr>
            <a:xfrm>
              <a:off x="827584" y="116632"/>
              <a:ext cx="6415806" cy="3862596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245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mic Sans MS" panose="030F0702030302020204" pitchFamily="66" charset="0"/>
                </a:rPr>
                <a:t>bell</a:t>
              </a:r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077DEE7B-5849-4F0E-A62C-D71C2E099EA5}"/>
                </a:ext>
              </a:extLst>
            </p:cNvPr>
            <p:cNvSpPr/>
            <p:nvPr/>
          </p:nvSpPr>
          <p:spPr>
            <a:xfrm>
              <a:off x="2195736" y="3429000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0D6B2F15-3E1C-4FB3-AC31-3241CBAA6A87}"/>
                </a:ext>
              </a:extLst>
            </p:cNvPr>
            <p:cNvSpPr/>
            <p:nvPr/>
          </p:nvSpPr>
          <p:spPr>
            <a:xfrm>
              <a:off x="4088874" y="3429000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1775EF07-E04B-4128-8625-80F9EB8DB617}"/>
                </a:ext>
              </a:extLst>
            </p:cNvPr>
            <p:cNvSpPr/>
            <p:nvPr/>
          </p:nvSpPr>
          <p:spPr>
            <a:xfrm>
              <a:off x="-1764704" y="4581128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" name="Flowchart: Terminator 2">
            <a:extLst>
              <a:ext uri="{FF2B5EF4-FFF2-40B4-BE49-F238E27FC236}">
                <a16:creationId xmlns:a16="http://schemas.microsoft.com/office/drawing/2014/main" id="{2902FFE8-F471-4184-8A4F-A4EE012FD706}"/>
              </a:ext>
            </a:extLst>
          </p:cNvPr>
          <p:cNvSpPr/>
          <p:nvPr/>
        </p:nvSpPr>
        <p:spPr>
          <a:xfrm>
            <a:off x="5040251" y="3481637"/>
            <a:ext cx="1619981" cy="307403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3670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7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5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hip_Brass_Bell-Mike_Koenig-1458750630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ction Button: Forward or Next 3">
            <a:hlinkClick r:id="" action="ppaction://hlinkshowjump?jump=nextslide" highlightClick="1"/>
          </p:cNvPr>
          <p:cNvSpPr/>
          <p:nvPr/>
        </p:nvSpPr>
        <p:spPr>
          <a:xfrm>
            <a:off x="8172400" y="6024674"/>
            <a:ext cx="722460" cy="716694"/>
          </a:xfrm>
          <a:prstGeom prst="actionButtonForwardNext">
            <a:avLst/>
          </a:prstGeom>
          <a:solidFill>
            <a:srgbClr val="FFFF0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37787" y="1052736"/>
            <a:ext cx="5166856" cy="4214217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CFF48BC0-5DF7-4E6A-99FF-F49C202AE41F}"/>
              </a:ext>
            </a:extLst>
          </p:cNvPr>
          <p:cNvGrpSpPr/>
          <p:nvPr/>
        </p:nvGrpSpPr>
        <p:grpSpPr>
          <a:xfrm>
            <a:off x="-2434379" y="116632"/>
            <a:ext cx="9677769" cy="6048672"/>
            <a:chOff x="-2434379" y="116632"/>
            <a:chExt cx="9677769" cy="6048672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67656A04-E016-457C-90BD-5BB5094C1C88}"/>
                </a:ext>
              </a:extLst>
            </p:cNvPr>
            <p:cNvSpPr/>
            <p:nvPr/>
          </p:nvSpPr>
          <p:spPr>
            <a:xfrm>
              <a:off x="827584" y="116632"/>
              <a:ext cx="6415806" cy="3862596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24500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mic Sans MS" panose="030F0702030302020204" pitchFamily="66" charset="0"/>
                </a:rPr>
                <a:t>f</a:t>
              </a:r>
              <a:r>
                <a:rPr lang="en-US" sz="245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mic Sans MS" panose="030F0702030302020204" pitchFamily="66" charset="0"/>
                </a:rPr>
                <a:t>ell</a:t>
              </a:r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8F9D8A47-BBE6-42A4-981A-78B403CEF5E8}"/>
                </a:ext>
              </a:extLst>
            </p:cNvPr>
            <p:cNvSpPr/>
            <p:nvPr/>
          </p:nvSpPr>
          <p:spPr>
            <a:xfrm>
              <a:off x="2195736" y="3429000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4D69DC7F-0FF8-4962-B7D9-634BC1D4AF9C}"/>
                </a:ext>
              </a:extLst>
            </p:cNvPr>
            <p:cNvSpPr/>
            <p:nvPr/>
          </p:nvSpPr>
          <p:spPr>
            <a:xfrm>
              <a:off x="3923928" y="3429000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DC49E5DC-1D9D-438F-AB09-DD09EBF4310E}"/>
                </a:ext>
              </a:extLst>
            </p:cNvPr>
            <p:cNvSpPr/>
            <p:nvPr/>
          </p:nvSpPr>
          <p:spPr>
            <a:xfrm>
              <a:off x="-2434379" y="5805264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5" name="Flowchart: Terminator 4">
            <a:extLst>
              <a:ext uri="{FF2B5EF4-FFF2-40B4-BE49-F238E27FC236}">
                <a16:creationId xmlns:a16="http://schemas.microsoft.com/office/drawing/2014/main" id="{FBEF871E-1EC9-488D-99D2-DB1F41E8BF2C}"/>
              </a:ext>
            </a:extLst>
          </p:cNvPr>
          <p:cNvSpPr/>
          <p:nvPr/>
        </p:nvSpPr>
        <p:spPr>
          <a:xfrm>
            <a:off x="4922956" y="3481637"/>
            <a:ext cx="1619981" cy="307403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36275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11111E-6 L 4.44444E-6 1.11111E-6 C 0.00573 0.00902 0.01024 0.01944 0.01684 0.02708 C 0.02153 0.03287 0.02795 0.03518 0.0335 0.03958 C 0.03906 0.04421 0.04427 0.05023 0.05017 0.0544 C 0.05347 0.05671 0.05764 0.05717 0.06128 0.05926 C 0.06319 0.06041 0.06475 0.06296 0.06684 0.06412 C 0.07031 0.06643 0.07413 0.06759 0.07795 0.06921 C 0.09635 0.06759 0.1151 0.06828 0.13333 0.06412 C 0.13767 0.06319 0.14062 0.0574 0.14444 0.0544 C 0.14739 0.05185 0.15035 0.04907 0.15364 0.04699 C 0.15538 0.04583 0.15729 0.04537 0.1592 0.04444 C 0.16232 0.04282 0.16545 0.04143 0.1684 0.03958 C 0.1717 0.0375 0.17448 0.03402 0.17778 0.03217 C 0.18125 0.02986 0.18507 0.02893 0.18889 0.02708 C 0.19375 0.02477 0.19861 0.02152 0.20364 0.01967 C 0.20781 0.01828 0.21232 0.01852 0.21666 0.01736 C 0.27274 0.00162 0.2184 0.0169 0.24809 0.00486 C 0.25104 0.0037 0.25434 0.00347 0.25729 0.00254 C 0.26423 0.00046 0.26406 0.00023 0.27031 -0.00232 C 0.33767 0.00509 0.30069 -0.01181 0.32031 0.00995 C 0.32205 0.0118 0.32396 0.01319 0.32587 0.01481 C 0.32708 0.01805 0.32847 0.02129 0.32951 0.02477 C 0.33038 0.02708 0.33038 0.02986 0.33142 0.03217 C 0.33298 0.03565 0.33541 0.03842 0.33698 0.0419 C 0.33854 0.04583 0.33958 0.05023 0.34062 0.0544 C 0.34201 0.05926 0.34219 0.06481 0.34444 0.06921 C 0.34566 0.07152 0.34705 0.07407 0.34809 0.07662 C 0.35798 0.09977 0.34496 0.07407 0.35729 0.09375 C 0.35868 0.09606 0.35903 0.09977 0.36111 0.10115 C 0.36215 0.10208 0.38142 0.10625 0.38142 0.10625 C 0.41285 0.10532 0.44444 0.10602 0.47587 0.1037 C 0.47812 0.10347 0.47934 0.09977 0.48142 0.09884 C 0.48437 0.09722 0.48767 0.09722 0.49062 0.09629 C 0.49496 0.0949 0.49948 0.09328 0.50364 0.09143 C 0.52621 0.08055 0.50677 0.08588 0.52951 0.08148 C 0.53437 0.0794 0.54618 0.07315 0.55173 0.07407 C 0.55885 0.07523 0.56545 0.07893 0.57222 0.08148 C 0.57465 0.08565 0.5776 0.08912 0.57951 0.09375 C 0.58142 0.09838 0.58177 0.10393 0.58333 0.10856 C 0.58437 0.11203 0.58576 0.11527 0.58698 0.11852 C 0.59236 0.14699 0.58368 0.10393 0.59444 0.14328 C 0.60399 0.17824 0.58854 0.13495 0.6 0.16551 C 0.60052 0.16875 0.60139 0.17199 0.60173 0.17523 C 0.6026 0.18102 0.60225 0.18703 0.60364 0.19259 C 0.60486 0.19722 0.60764 0.20069 0.6092 0.20486 C 0.61007 0.20717 0.61024 0.20995 0.61111 0.21227 C 0.61354 0.21921 0.61614 0.22176 0.62031 0.22708 C 0.621 0.22963 0.62083 0.23264 0.62222 0.23449 C 0.62361 0.23634 0.62587 0.23634 0.62778 0.23703 C 0.64392 0.24328 0.62743 0.23611 0.64062 0.2419 C 0.671 0.2412 0.70121 0.24166 0.73142 0.23958 C 0.73715 0.23912 0.74253 0.23588 0.74809 0.23449 C 0.75364 0.23333 0.7592 0.23333 0.76475 0.23217 C 0.7783 0.22916 0.79184 0.22546 0.80555 0.22222 C 0.8276 0.2169 0.80625 0.22245 0.82587 0.21736 L 0.9184 0.21967 C 0.92205 0.22037 0.92187 0.22824 0.92396 0.23217 C 0.92621 0.23634 0.92916 0.24004 0.93142 0.24444 C 0.93472 0.25069 0.94062 0.26412 0.94062 0.26412 C 0.94132 0.26828 0.94149 0.27245 0.94253 0.27662 C 0.9434 0.28009 0.94566 0.28287 0.94618 0.28634 C 0.94809 0.29606 0.94878 0.30602 0.95 0.31597 C 0.95069 0.32245 0.95104 0.32916 0.95173 0.33565 C 0.95243 0.34097 0.9533 0.35208 0.95555 0.35787 C 0.95642 0.36065 0.95798 0.36296 0.9592 0.36527 C 0.95989 0.36782 0.95972 0.37083 0.96111 0.37268 C 0.9684 0.38264 0.97118 0.3824 0.97951 0.38518 C 0.99687 0.38426 1.01423 0.38495 1.03142 0.38264 C 1.03906 0.38171 1.03559 0.37453 1.04062 0.37037 C 1.04392 0.36759 1.04809 0.36713 1.05173 0.36527 L 1.05729 0.36296 C 1.06111 0.37801 1.05677 0.3618 1.06285 0.38009 C 1.06423 0.38426 1.0651 0.38865 1.06666 0.39259 C 1.06753 0.39514 1.06927 0.39745 1.07031 0.4 C 1.07361 0.40764 1.07361 0.41065 1.07778 0.41713 C 1.07934 0.4199 1.08142 0.42222 1.08333 0.42453 C 1.08663 0.43819 1.08298 0.42708 1.09253 0.4419 C 1.09392 0.44421 1.09479 0.44699 1.09618 0.4493 C 1.09791 0.45208 1.09965 0.45486 1.10173 0.45671 C 1.10347 0.4581 1.10538 0.45879 1.10729 0.45926 C 1.11354 0.46041 1.11979 0.46088 1.12587 0.46157 C 1.14253 0.47268 1.13142 0.4669 1.16475 0.46898 L 1.21111 0.47152 C 1.2184 0.47245 1.22587 0.47291 1.23333 0.47407 C 1.2434 0.47546 1.25729 0.47916 1.26666 0.48148 C 1.27517 0.48981 1.27934 0.49352 1.28698 0.50602 C 1.28854 0.50856 1.2967 0.52315 1.3 0.52592 C 1.30278 0.52824 1.30607 0.52916 1.3092 0.53078 C 1.31041 0.53333 1.31128 0.53611 1.31285 0.53819 C 1.31562 0.5412 1.32951 0.55254 1.33333 0.55555 C 1.34132 0.56134 1.34913 0.56759 1.35729 0.57268 C 1.35972 0.57407 1.36232 0.5743 1.36475 0.57523 C 1.371 0.57754 1.37708 0.58009 1.38333 0.58264 C 1.38524 0.58333 1.38698 0.58449 1.38889 0.58518 C 1.39618 0.58703 1.40364 0.58842 1.41111 0.59004 C 1.41285 0.59074 1.41475 0.5919 1.41666 0.59259 C 1.42812 0.59606 1.43524 0.59745 1.44618 0.6 C 1.4691 0.59907 1.49201 0.59884 1.51475 0.59745 C 1.51944 0.59722 1.52673 0.58958 1.52951 0.5875 C 1.53142 0.58634 1.53333 0.58588 1.53507 0.58518 C 1.53767 0.58588 1.5401 0.58634 1.54253 0.5875 C 1.54809 0.59027 1.55486 0.59537 1.56111 0.59745 C 1.5691 0.6 1.57708 0.60208 1.58507 0.60486 C 1.58698 0.60555 1.5908 0.6074 1.5908 0.6074 " pathEditMode="relative" ptsTypes="AAAAAAAAAAAAAAAAAAAAAAAAAAAAAAAAAAAAAAAAAAAAAAAAAAAAAAAAAAAAAAAAAAAAAAAAAAAAAAAAAAAAAAAAAAAAAAAAAAAAAAAAA">
                                      <p:cBhvr>
                                        <p:cTn id="6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rtoon Walking-SoundBible.com-213072212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ction Button: Forward or Next 3">
            <a:hlinkClick r:id="" action="ppaction://hlinkshowjump?jump=nextslide" highlightClick="1"/>
          </p:cNvPr>
          <p:cNvSpPr/>
          <p:nvPr/>
        </p:nvSpPr>
        <p:spPr>
          <a:xfrm>
            <a:off x="8172400" y="6024674"/>
            <a:ext cx="722460" cy="716694"/>
          </a:xfrm>
          <a:prstGeom prst="actionButtonForwardNext">
            <a:avLst/>
          </a:prstGeom>
          <a:solidFill>
            <a:srgbClr val="FFFF0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475" y="526877"/>
            <a:ext cx="1714500" cy="17145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407" y="280863"/>
            <a:ext cx="2016904" cy="2206528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9DC1D671-FAC1-4332-8588-F06FC0204EAA}"/>
              </a:ext>
            </a:extLst>
          </p:cNvPr>
          <p:cNvGrpSpPr/>
          <p:nvPr/>
        </p:nvGrpSpPr>
        <p:grpSpPr>
          <a:xfrm>
            <a:off x="-1548680" y="1988840"/>
            <a:ext cx="9328583" cy="3862596"/>
            <a:chOff x="-2085193" y="116632"/>
            <a:chExt cx="9328583" cy="3862596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49F61F8-5FEB-47B5-A3BA-216C7D3287BA}"/>
                </a:ext>
              </a:extLst>
            </p:cNvPr>
            <p:cNvSpPr/>
            <p:nvPr/>
          </p:nvSpPr>
          <p:spPr>
            <a:xfrm>
              <a:off x="827584" y="116632"/>
              <a:ext cx="6415806" cy="3862596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245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mic Sans MS" panose="030F0702030302020204" pitchFamily="66" charset="0"/>
                </a:rPr>
                <a:t>well</a:t>
              </a: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3B3D8400-6DFF-463D-B0CE-ECB05504CF72}"/>
                </a:ext>
              </a:extLst>
            </p:cNvPr>
            <p:cNvSpPr/>
            <p:nvPr/>
          </p:nvSpPr>
          <p:spPr>
            <a:xfrm>
              <a:off x="2195736" y="3429000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F79C1D45-7409-4C3D-A016-9DA1A97FDAE7}"/>
                </a:ext>
              </a:extLst>
            </p:cNvPr>
            <p:cNvSpPr/>
            <p:nvPr/>
          </p:nvSpPr>
          <p:spPr>
            <a:xfrm>
              <a:off x="4088874" y="3429000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3677395E-92A7-4222-B0AB-6467CEA852CA}"/>
                </a:ext>
              </a:extLst>
            </p:cNvPr>
            <p:cNvSpPr/>
            <p:nvPr/>
          </p:nvSpPr>
          <p:spPr>
            <a:xfrm>
              <a:off x="-2085193" y="1687890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2" name="Flowchart: Terminator 1">
            <a:extLst>
              <a:ext uri="{FF2B5EF4-FFF2-40B4-BE49-F238E27FC236}">
                <a16:creationId xmlns:a16="http://schemas.microsoft.com/office/drawing/2014/main" id="{4D19DBBB-1702-41B3-AA6E-657083685D88}"/>
              </a:ext>
            </a:extLst>
          </p:cNvPr>
          <p:cNvSpPr/>
          <p:nvPr/>
        </p:nvSpPr>
        <p:spPr>
          <a:xfrm>
            <a:off x="5708534" y="5327526"/>
            <a:ext cx="1619981" cy="307403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01268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ction Button: Forward or Next 3">
            <a:hlinkClick r:id="" action="ppaction://hlinkshowjump?jump=nextslide" highlightClick="1"/>
          </p:cNvPr>
          <p:cNvSpPr/>
          <p:nvPr/>
        </p:nvSpPr>
        <p:spPr>
          <a:xfrm>
            <a:off x="8172400" y="6024674"/>
            <a:ext cx="722460" cy="716694"/>
          </a:xfrm>
          <a:prstGeom prst="actionButtonForwardNext">
            <a:avLst/>
          </a:prstGeom>
          <a:solidFill>
            <a:srgbClr val="FFFF0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28A95484-9EF8-4565-AA75-D5A649F3C7CD}"/>
              </a:ext>
            </a:extLst>
          </p:cNvPr>
          <p:cNvGrpSpPr/>
          <p:nvPr/>
        </p:nvGrpSpPr>
        <p:grpSpPr>
          <a:xfrm>
            <a:off x="-1924959" y="116632"/>
            <a:ext cx="9008094" cy="3862596"/>
            <a:chOff x="-1764704" y="116632"/>
            <a:chExt cx="9008094" cy="3862596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16F2FC25-9DBD-41E3-92C0-00B763F63E24}"/>
                </a:ext>
              </a:extLst>
            </p:cNvPr>
            <p:cNvSpPr/>
            <p:nvPr/>
          </p:nvSpPr>
          <p:spPr>
            <a:xfrm>
              <a:off x="827584" y="116632"/>
              <a:ext cx="6415806" cy="3862596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245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mic Sans MS" panose="030F0702030302020204" pitchFamily="66" charset="0"/>
                </a:rPr>
                <a:t>tell</a:t>
              </a:r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279386CD-1A6E-44FE-AC18-DEFCEF0CE9A3}"/>
                </a:ext>
              </a:extLst>
            </p:cNvPr>
            <p:cNvSpPr/>
            <p:nvPr/>
          </p:nvSpPr>
          <p:spPr>
            <a:xfrm>
              <a:off x="2195736" y="3429000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E2F63546-8955-4018-8B35-D27805629B65}"/>
                </a:ext>
              </a:extLst>
            </p:cNvPr>
            <p:cNvSpPr/>
            <p:nvPr/>
          </p:nvSpPr>
          <p:spPr>
            <a:xfrm>
              <a:off x="3743908" y="3429000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6B192108-C7BD-4854-81D4-E7EA28BB77DD}"/>
                </a:ext>
              </a:extLst>
            </p:cNvPr>
            <p:cNvSpPr/>
            <p:nvPr/>
          </p:nvSpPr>
          <p:spPr>
            <a:xfrm>
              <a:off x="-1764704" y="3444704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2" name="Flowchart: Terminator 1">
            <a:extLst>
              <a:ext uri="{FF2B5EF4-FFF2-40B4-BE49-F238E27FC236}">
                <a16:creationId xmlns:a16="http://schemas.microsoft.com/office/drawing/2014/main" id="{354A87B1-506B-4811-8DE4-E952601C6F92}"/>
              </a:ext>
            </a:extLst>
          </p:cNvPr>
          <p:cNvSpPr/>
          <p:nvPr/>
        </p:nvSpPr>
        <p:spPr>
          <a:xfrm>
            <a:off x="4788024" y="3444704"/>
            <a:ext cx="1619981" cy="307403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8605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ction Button: Forward or Next 4">
            <a:hlinkClick r:id="" action="ppaction://hlinkshowjump?jump=nextslide" highlightClick="1"/>
          </p:cNvPr>
          <p:cNvSpPr/>
          <p:nvPr/>
        </p:nvSpPr>
        <p:spPr>
          <a:xfrm>
            <a:off x="8172400" y="6024674"/>
            <a:ext cx="722460" cy="716694"/>
          </a:xfrm>
          <a:prstGeom prst="actionButtonForwardNext">
            <a:avLst/>
          </a:prstGeom>
          <a:solidFill>
            <a:srgbClr val="FFFF0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230" y="3068960"/>
            <a:ext cx="2412268" cy="3426517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8319892A-D02A-4133-B7A7-2FD3B9126ABA}"/>
              </a:ext>
            </a:extLst>
          </p:cNvPr>
          <p:cNvGrpSpPr/>
          <p:nvPr/>
        </p:nvGrpSpPr>
        <p:grpSpPr>
          <a:xfrm>
            <a:off x="-1764704" y="116632"/>
            <a:ext cx="9008094" cy="3862596"/>
            <a:chOff x="-1764704" y="116632"/>
            <a:chExt cx="9008094" cy="3862596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E0985CA7-0220-4491-9ECF-BE9EFBC27305}"/>
                </a:ext>
              </a:extLst>
            </p:cNvPr>
            <p:cNvSpPr/>
            <p:nvPr/>
          </p:nvSpPr>
          <p:spPr>
            <a:xfrm>
              <a:off x="827584" y="116632"/>
              <a:ext cx="6415806" cy="3862596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245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mic Sans MS" panose="030F0702030302020204" pitchFamily="66" charset="0"/>
                </a:rPr>
                <a:t>doll</a:t>
              </a:r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E48495F5-3B3E-424A-A7C8-429649F19532}"/>
                </a:ext>
              </a:extLst>
            </p:cNvPr>
            <p:cNvSpPr/>
            <p:nvPr/>
          </p:nvSpPr>
          <p:spPr>
            <a:xfrm>
              <a:off x="2195736" y="3429000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3B745F0C-8BAF-4D00-8988-CF5B580ED6DE}"/>
                </a:ext>
              </a:extLst>
            </p:cNvPr>
            <p:cNvSpPr/>
            <p:nvPr/>
          </p:nvSpPr>
          <p:spPr>
            <a:xfrm>
              <a:off x="3923928" y="3429000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6BEE4DCF-A128-4FDF-8782-999950D9F59E}"/>
                </a:ext>
              </a:extLst>
            </p:cNvPr>
            <p:cNvSpPr/>
            <p:nvPr/>
          </p:nvSpPr>
          <p:spPr>
            <a:xfrm>
              <a:off x="-1764704" y="3068960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3" name="Flowchart: Terminator 2">
            <a:extLst>
              <a:ext uri="{FF2B5EF4-FFF2-40B4-BE49-F238E27FC236}">
                <a16:creationId xmlns:a16="http://schemas.microsoft.com/office/drawing/2014/main" id="{AE047CE6-23DD-43EC-9391-DD1DEA1D10E7}"/>
              </a:ext>
            </a:extLst>
          </p:cNvPr>
          <p:cNvSpPr/>
          <p:nvPr/>
        </p:nvSpPr>
        <p:spPr>
          <a:xfrm>
            <a:off x="5040251" y="3481637"/>
            <a:ext cx="1619981" cy="307403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9929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ction Button: Forward or Next 4">
            <a:hlinkClick r:id="" action="ppaction://hlinkshowjump?jump=nextslide" highlightClick="1"/>
          </p:cNvPr>
          <p:cNvSpPr/>
          <p:nvPr/>
        </p:nvSpPr>
        <p:spPr>
          <a:xfrm>
            <a:off x="8172400" y="6024674"/>
            <a:ext cx="722460" cy="716694"/>
          </a:xfrm>
          <a:prstGeom prst="actionButtonForwardNext">
            <a:avLst/>
          </a:prstGeom>
          <a:solidFill>
            <a:srgbClr val="FFFF0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1268760"/>
            <a:ext cx="1497691" cy="1497691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ECBC7EC1-3CEE-4C1D-8EDE-6645F0C3CE4F}"/>
              </a:ext>
            </a:extLst>
          </p:cNvPr>
          <p:cNvGrpSpPr/>
          <p:nvPr/>
        </p:nvGrpSpPr>
        <p:grpSpPr>
          <a:xfrm>
            <a:off x="-1836712" y="2348880"/>
            <a:ext cx="9026074" cy="3862596"/>
            <a:chOff x="-1782684" y="116632"/>
            <a:chExt cx="9026074" cy="3862596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6095D184-7791-4214-8BB1-C70A4AA97B0A}"/>
                </a:ext>
              </a:extLst>
            </p:cNvPr>
            <p:cNvSpPr/>
            <p:nvPr/>
          </p:nvSpPr>
          <p:spPr>
            <a:xfrm>
              <a:off x="827584" y="116632"/>
              <a:ext cx="6415806" cy="3862596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24500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mic Sans MS" panose="030F0702030302020204" pitchFamily="66" charset="0"/>
                </a:rPr>
                <a:t>i</a:t>
              </a:r>
              <a:r>
                <a:rPr lang="en-US" sz="245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mic Sans MS" panose="030F0702030302020204" pitchFamily="66" charset="0"/>
                </a:rPr>
                <a:t>ll</a:t>
              </a:r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C4BE70E7-5DA4-4172-B679-84AF56B62776}"/>
                </a:ext>
              </a:extLst>
            </p:cNvPr>
            <p:cNvSpPr/>
            <p:nvPr/>
          </p:nvSpPr>
          <p:spPr>
            <a:xfrm>
              <a:off x="2987824" y="3356992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BC30942E-E4BC-42E9-A376-69605E167505}"/>
                </a:ext>
              </a:extLst>
            </p:cNvPr>
            <p:cNvSpPr/>
            <p:nvPr/>
          </p:nvSpPr>
          <p:spPr>
            <a:xfrm>
              <a:off x="-1782684" y="1484784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3" name="Flowchart: Terminator 2">
            <a:extLst>
              <a:ext uri="{FF2B5EF4-FFF2-40B4-BE49-F238E27FC236}">
                <a16:creationId xmlns:a16="http://schemas.microsoft.com/office/drawing/2014/main" id="{0C49CDC3-2D3F-41E0-8722-3E447619B372}"/>
              </a:ext>
            </a:extLst>
          </p:cNvPr>
          <p:cNvSpPr/>
          <p:nvPr/>
        </p:nvSpPr>
        <p:spPr>
          <a:xfrm>
            <a:off x="3621617" y="5615558"/>
            <a:ext cx="1619981" cy="307403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4279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ough_3x-Mike_Koenig-1796660265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ction Button: Forward or Next 4">
            <a:hlinkClick r:id="" action="ppaction://hlinkshowjump?jump=nextslide" highlightClick="1"/>
          </p:cNvPr>
          <p:cNvSpPr/>
          <p:nvPr/>
        </p:nvSpPr>
        <p:spPr>
          <a:xfrm>
            <a:off x="8172400" y="6024674"/>
            <a:ext cx="722460" cy="716694"/>
          </a:xfrm>
          <a:prstGeom prst="actionButtonForwardNext">
            <a:avLst/>
          </a:prstGeom>
          <a:solidFill>
            <a:srgbClr val="FFFF0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3F9DE0C5-6FF5-4EA8-BA0C-F20BF0899539}"/>
              </a:ext>
            </a:extLst>
          </p:cNvPr>
          <p:cNvGrpSpPr/>
          <p:nvPr/>
        </p:nvGrpSpPr>
        <p:grpSpPr>
          <a:xfrm>
            <a:off x="-1836712" y="548680"/>
            <a:ext cx="9512150" cy="3862596"/>
            <a:chOff x="-2268760" y="116632"/>
            <a:chExt cx="9512150" cy="3862596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A6B61835-7748-4ECC-89EB-2598110CE19B}"/>
                </a:ext>
              </a:extLst>
            </p:cNvPr>
            <p:cNvSpPr/>
            <p:nvPr/>
          </p:nvSpPr>
          <p:spPr>
            <a:xfrm>
              <a:off x="827584" y="116632"/>
              <a:ext cx="6415806" cy="3862596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24500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mic Sans MS" panose="030F0702030302020204" pitchFamily="66" charset="0"/>
                </a:rPr>
                <a:t>wi</a:t>
              </a:r>
              <a:r>
                <a:rPr lang="en-US" sz="245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mic Sans MS" panose="030F0702030302020204" pitchFamily="66" charset="0"/>
                </a:rPr>
                <a:t>ll</a:t>
              </a:r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761D5ECC-27F1-41DA-B835-2E81DB43C6B3}"/>
                </a:ext>
              </a:extLst>
            </p:cNvPr>
            <p:cNvSpPr/>
            <p:nvPr/>
          </p:nvSpPr>
          <p:spPr>
            <a:xfrm>
              <a:off x="2195736" y="3429000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F19D47BA-CDB1-496E-91AE-25B37A8DFC46}"/>
                </a:ext>
              </a:extLst>
            </p:cNvPr>
            <p:cNvSpPr/>
            <p:nvPr/>
          </p:nvSpPr>
          <p:spPr>
            <a:xfrm>
              <a:off x="4139952" y="3429000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1C462D55-2959-4EEC-AEB3-AD34DABD6F59}"/>
                </a:ext>
              </a:extLst>
            </p:cNvPr>
            <p:cNvSpPr/>
            <p:nvPr/>
          </p:nvSpPr>
          <p:spPr>
            <a:xfrm>
              <a:off x="-2268760" y="2996952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2" name="Flowchart: Terminator 1">
            <a:extLst>
              <a:ext uri="{FF2B5EF4-FFF2-40B4-BE49-F238E27FC236}">
                <a16:creationId xmlns:a16="http://schemas.microsoft.com/office/drawing/2014/main" id="{04F7C7EA-2793-4694-AAEF-46E5A9F5D9EA}"/>
              </a:ext>
            </a:extLst>
          </p:cNvPr>
          <p:cNvSpPr/>
          <p:nvPr/>
        </p:nvSpPr>
        <p:spPr>
          <a:xfrm>
            <a:off x="5148064" y="3913685"/>
            <a:ext cx="1619981" cy="307403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310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ction Button: Forward or Next 4">
            <a:hlinkClick r:id="" action="ppaction://hlinkshowjump?jump=nextslide" highlightClick="1"/>
          </p:cNvPr>
          <p:cNvSpPr/>
          <p:nvPr/>
        </p:nvSpPr>
        <p:spPr>
          <a:xfrm>
            <a:off x="8172400" y="6024674"/>
            <a:ext cx="722460" cy="716694"/>
          </a:xfrm>
          <a:prstGeom prst="actionButtonForwardNext">
            <a:avLst/>
          </a:prstGeom>
          <a:solidFill>
            <a:srgbClr val="FFFF0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4500674"/>
            <a:ext cx="6096000" cy="3048000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713FAAB7-B360-43A5-AF33-CC0FAABAEA9C}"/>
              </a:ext>
            </a:extLst>
          </p:cNvPr>
          <p:cNvGrpSpPr/>
          <p:nvPr/>
        </p:nvGrpSpPr>
        <p:grpSpPr>
          <a:xfrm>
            <a:off x="-1836712" y="116632"/>
            <a:ext cx="9080102" cy="3862596"/>
            <a:chOff x="-1836712" y="116632"/>
            <a:chExt cx="9080102" cy="3862596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2E1E6D4-9895-4DF3-A8D7-10548EB068EC}"/>
                </a:ext>
              </a:extLst>
            </p:cNvPr>
            <p:cNvSpPr/>
            <p:nvPr/>
          </p:nvSpPr>
          <p:spPr>
            <a:xfrm>
              <a:off x="827584" y="116632"/>
              <a:ext cx="6415806" cy="3862596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24500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mic Sans MS" panose="030F0702030302020204" pitchFamily="66" charset="0"/>
                </a:rPr>
                <a:t>hi</a:t>
              </a:r>
              <a:r>
                <a:rPr lang="en-US" sz="245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mic Sans MS" panose="030F0702030302020204" pitchFamily="66" charset="0"/>
                </a:rPr>
                <a:t>ll</a:t>
              </a:r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1D18CC67-7FB7-4EC4-A6D2-1C00C37803FD}"/>
                </a:ext>
              </a:extLst>
            </p:cNvPr>
            <p:cNvSpPr/>
            <p:nvPr/>
          </p:nvSpPr>
          <p:spPr>
            <a:xfrm>
              <a:off x="2195736" y="3429000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99629EF8-6F55-45FB-90CD-EEDA679D2027}"/>
                </a:ext>
              </a:extLst>
            </p:cNvPr>
            <p:cNvSpPr/>
            <p:nvPr/>
          </p:nvSpPr>
          <p:spPr>
            <a:xfrm>
              <a:off x="3923928" y="3429000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926482D9-13A8-41CB-9E5F-00B01E22A3CB}"/>
                </a:ext>
              </a:extLst>
            </p:cNvPr>
            <p:cNvSpPr/>
            <p:nvPr/>
          </p:nvSpPr>
          <p:spPr>
            <a:xfrm>
              <a:off x="-1836712" y="3248980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3" name="Flowchart: Terminator 2">
            <a:extLst>
              <a:ext uri="{FF2B5EF4-FFF2-40B4-BE49-F238E27FC236}">
                <a16:creationId xmlns:a16="http://schemas.microsoft.com/office/drawing/2014/main" id="{4F5DEE1E-C6FA-47BC-8F41-1F64687461EC}"/>
              </a:ext>
            </a:extLst>
          </p:cNvPr>
          <p:cNvSpPr/>
          <p:nvPr/>
        </p:nvSpPr>
        <p:spPr>
          <a:xfrm>
            <a:off x="4587920" y="3455318"/>
            <a:ext cx="1619981" cy="307403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7797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ction Button: Forward or Next 4">
            <a:hlinkClick r:id="" action="ppaction://hlinkshowjump?jump=nextslide" highlightClick="1"/>
          </p:cNvPr>
          <p:cNvSpPr/>
          <p:nvPr/>
        </p:nvSpPr>
        <p:spPr>
          <a:xfrm>
            <a:off x="8172400" y="6024674"/>
            <a:ext cx="722460" cy="716694"/>
          </a:xfrm>
          <a:prstGeom prst="actionButtonForwardNext">
            <a:avLst/>
          </a:prstGeom>
          <a:solidFill>
            <a:srgbClr val="FFFF0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9DF39C8D-F393-49F0-80AC-E869625D7499}"/>
              </a:ext>
            </a:extLst>
          </p:cNvPr>
          <p:cNvGrpSpPr/>
          <p:nvPr/>
        </p:nvGrpSpPr>
        <p:grpSpPr>
          <a:xfrm>
            <a:off x="-1987541" y="116632"/>
            <a:ext cx="9080102" cy="3862596"/>
            <a:chOff x="-1836712" y="116632"/>
            <a:chExt cx="9080102" cy="3862596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6AFA2374-9297-4814-8E3E-62CDD3B6D77C}"/>
                </a:ext>
              </a:extLst>
            </p:cNvPr>
            <p:cNvSpPr/>
            <p:nvPr/>
          </p:nvSpPr>
          <p:spPr>
            <a:xfrm>
              <a:off x="827584" y="116632"/>
              <a:ext cx="6415806" cy="3862596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24500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mic Sans MS" panose="030F0702030302020204" pitchFamily="66" charset="0"/>
                </a:rPr>
                <a:t>f</a:t>
              </a:r>
              <a:r>
                <a:rPr lang="en-US" sz="245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mic Sans MS" panose="030F0702030302020204" pitchFamily="66" charset="0"/>
                </a:rPr>
                <a:t>ill</a:t>
              </a:r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57F4FD08-0074-4EB3-A3BA-6C02AFA714D8}"/>
                </a:ext>
              </a:extLst>
            </p:cNvPr>
            <p:cNvSpPr/>
            <p:nvPr/>
          </p:nvSpPr>
          <p:spPr>
            <a:xfrm>
              <a:off x="2195736" y="3429000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83D51871-0C13-4D05-B216-5116D23CC464}"/>
                </a:ext>
              </a:extLst>
            </p:cNvPr>
            <p:cNvSpPr/>
            <p:nvPr/>
          </p:nvSpPr>
          <p:spPr>
            <a:xfrm>
              <a:off x="3743908" y="3429000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0A056181-1090-4436-92C0-1E5201C02C5B}"/>
                </a:ext>
              </a:extLst>
            </p:cNvPr>
            <p:cNvSpPr/>
            <p:nvPr/>
          </p:nvSpPr>
          <p:spPr>
            <a:xfrm>
              <a:off x="-1836712" y="2420888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2" name="Flowchart: Terminator 1">
            <a:extLst>
              <a:ext uri="{FF2B5EF4-FFF2-40B4-BE49-F238E27FC236}">
                <a16:creationId xmlns:a16="http://schemas.microsoft.com/office/drawing/2014/main" id="{51C2F2D4-48C9-438D-8539-0C9E38790609}"/>
              </a:ext>
            </a:extLst>
          </p:cNvPr>
          <p:cNvSpPr/>
          <p:nvPr/>
        </p:nvSpPr>
        <p:spPr>
          <a:xfrm>
            <a:off x="4380892" y="3481637"/>
            <a:ext cx="1619981" cy="307403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20395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ction Button: Forward or Next 4">
            <a:hlinkClick r:id="" action="ppaction://hlinkshowjump?jump=nextslide" highlightClick="1"/>
          </p:cNvPr>
          <p:cNvSpPr/>
          <p:nvPr/>
        </p:nvSpPr>
        <p:spPr>
          <a:xfrm>
            <a:off x="8172400" y="6024674"/>
            <a:ext cx="722460" cy="716694"/>
          </a:xfrm>
          <a:prstGeom prst="actionButtonForwardNext">
            <a:avLst/>
          </a:prstGeom>
          <a:solidFill>
            <a:srgbClr val="FFFF0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13576" y="0"/>
            <a:ext cx="9144000" cy="4633680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F4C0C268-EBB9-4F60-A149-BACC6945921C}"/>
              </a:ext>
            </a:extLst>
          </p:cNvPr>
          <p:cNvGrpSpPr/>
          <p:nvPr/>
        </p:nvGrpSpPr>
        <p:grpSpPr>
          <a:xfrm>
            <a:off x="-2052736" y="116632"/>
            <a:ext cx="9296126" cy="5472608"/>
            <a:chOff x="-2052736" y="116632"/>
            <a:chExt cx="9296126" cy="5472608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7DDAC96-2C37-42BE-9F1F-A7D3A05FF2CD}"/>
                </a:ext>
              </a:extLst>
            </p:cNvPr>
            <p:cNvSpPr/>
            <p:nvPr/>
          </p:nvSpPr>
          <p:spPr>
            <a:xfrm>
              <a:off x="827584" y="116632"/>
              <a:ext cx="6415806" cy="3862596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24500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mic Sans MS" panose="030F0702030302020204" pitchFamily="66" charset="0"/>
                </a:rPr>
                <a:t>pu</a:t>
              </a:r>
              <a:r>
                <a:rPr lang="en-US" sz="245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mic Sans MS" panose="030F0702030302020204" pitchFamily="66" charset="0"/>
                </a:rPr>
                <a:t>ll</a:t>
              </a:r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25752321-3197-437F-B299-2B3D6654F747}"/>
                </a:ext>
              </a:extLst>
            </p:cNvPr>
            <p:cNvSpPr/>
            <p:nvPr/>
          </p:nvSpPr>
          <p:spPr>
            <a:xfrm>
              <a:off x="2195736" y="4266877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E17AEB29-C084-4AEC-ACE8-50B75773184C}"/>
                </a:ext>
              </a:extLst>
            </p:cNvPr>
            <p:cNvSpPr/>
            <p:nvPr/>
          </p:nvSpPr>
          <p:spPr>
            <a:xfrm>
              <a:off x="3923928" y="4266877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5E432D3C-CFCC-472B-A62E-B236A80ECFDE}"/>
                </a:ext>
              </a:extLst>
            </p:cNvPr>
            <p:cNvSpPr/>
            <p:nvPr/>
          </p:nvSpPr>
          <p:spPr>
            <a:xfrm>
              <a:off x="-2052736" y="5229200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3" name="Flowchart: Terminator 2">
            <a:extLst>
              <a:ext uri="{FF2B5EF4-FFF2-40B4-BE49-F238E27FC236}">
                <a16:creationId xmlns:a16="http://schemas.microsoft.com/office/drawing/2014/main" id="{6A915CA3-9969-4BE6-ACA5-BA39A39902D9}"/>
              </a:ext>
            </a:extLst>
          </p:cNvPr>
          <p:cNvSpPr/>
          <p:nvPr/>
        </p:nvSpPr>
        <p:spPr>
          <a:xfrm>
            <a:off x="4932040" y="4293195"/>
            <a:ext cx="1619981" cy="307403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7430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48148E-6 L 2.04358 0.0257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170" y="127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r Engine Revving-SoundBible.com-296716119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8F8CEE60-7A11-474F-84CC-982ED2FBCE86}"/>
              </a:ext>
            </a:extLst>
          </p:cNvPr>
          <p:cNvGrpSpPr/>
          <p:nvPr/>
        </p:nvGrpSpPr>
        <p:grpSpPr>
          <a:xfrm>
            <a:off x="-1764704" y="980728"/>
            <a:ext cx="9368134" cy="3862596"/>
            <a:chOff x="-2124744" y="116632"/>
            <a:chExt cx="9368134" cy="3862596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04F52327-6A6F-4313-BDDD-9C68A73AD099}"/>
                </a:ext>
              </a:extLst>
            </p:cNvPr>
            <p:cNvSpPr/>
            <p:nvPr/>
          </p:nvSpPr>
          <p:spPr>
            <a:xfrm>
              <a:off x="827584" y="116632"/>
              <a:ext cx="6415806" cy="3862596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sz="24500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mic Sans MS" panose="030F0702030302020204" pitchFamily="66" charset="0"/>
                </a:rPr>
                <a:t>fu</a:t>
              </a:r>
              <a:r>
                <a:rPr lang="en-US" sz="245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mic Sans MS" panose="030F0702030302020204" pitchFamily="66" charset="0"/>
                </a:rPr>
                <a:t>ll</a:t>
              </a:r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C19619AD-A764-45FF-8BE2-3D0DCA5CA57F}"/>
                </a:ext>
              </a:extLst>
            </p:cNvPr>
            <p:cNvSpPr/>
            <p:nvPr/>
          </p:nvSpPr>
          <p:spPr>
            <a:xfrm>
              <a:off x="2195736" y="3429000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073E253C-9482-4DAD-9639-14D708C8BB28}"/>
                </a:ext>
              </a:extLst>
            </p:cNvPr>
            <p:cNvSpPr/>
            <p:nvPr/>
          </p:nvSpPr>
          <p:spPr>
            <a:xfrm>
              <a:off x="3923928" y="3429000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5D4FBD99-ECBF-4A99-B55F-C9D81746CBC9}"/>
                </a:ext>
              </a:extLst>
            </p:cNvPr>
            <p:cNvSpPr/>
            <p:nvPr/>
          </p:nvSpPr>
          <p:spPr>
            <a:xfrm>
              <a:off x="-2124744" y="2924944"/>
              <a:ext cx="360040" cy="3600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2" name="Flowchart: Terminator 1">
            <a:extLst>
              <a:ext uri="{FF2B5EF4-FFF2-40B4-BE49-F238E27FC236}">
                <a16:creationId xmlns:a16="http://schemas.microsoft.com/office/drawing/2014/main" id="{55B44BC4-365A-42FE-8EE4-C944322F0CD0}"/>
              </a:ext>
            </a:extLst>
          </p:cNvPr>
          <p:cNvSpPr/>
          <p:nvPr/>
        </p:nvSpPr>
        <p:spPr>
          <a:xfrm>
            <a:off x="5202169" y="4289947"/>
            <a:ext cx="1619981" cy="307403"/>
          </a:xfrm>
          <a:prstGeom prst="flowChartTermina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6257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theme/theme1.xml><?xml version="1.0" encoding="utf-8"?>
<a:theme xmlns:a="http://schemas.openxmlformats.org/drawingml/2006/main" name="Slic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8118</TotalTime>
  <Words>14</Words>
  <Application>Microsoft Office PowerPoint</Application>
  <PresentationFormat>On-screen Show (4:3)</PresentationFormat>
  <Paragraphs>13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Calibri</vt:lpstr>
      <vt:lpstr>Century Gothic</vt:lpstr>
      <vt:lpstr>Comic Sans MS</vt:lpstr>
      <vt:lpstr>Wingdings 3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Default User</dc:creator>
  <cp:lastModifiedBy>Ingrid Connors</cp:lastModifiedBy>
  <cp:revision>90</cp:revision>
  <dcterms:created xsi:type="dcterms:W3CDTF">2014-11-13T09:28:53Z</dcterms:created>
  <dcterms:modified xsi:type="dcterms:W3CDTF">2020-08-08T00:31:44Z</dcterms:modified>
</cp:coreProperties>
</file>