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8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10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256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623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411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744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888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163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891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74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214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FF3B-C8E9-45E4-98F1-678C94A63C9D}" type="datetimeFigureOut">
              <a:rPr lang="en-GB" smtClean="0"/>
              <a:t>25/10/2020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595C8-4874-4D3A-86AC-AE5E975C14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19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17634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7200" dirty="0" smtClean="0">
                <a:latin typeface="Comic Sans MS" panose="030F0702030302020204" pitchFamily="66" charset="0"/>
              </a:rPr>
              <a:t>Bob gets up and drinks a cup of tea and eats two eggs.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4"/>
          <p:cNvSpPr txBox="1">
            <a:spLocks/>
          </p:cNvSpPr>
          <p:nvPr/>
        </p:nvSpPr>
        <p:spPr>
          <a:xfrm>
            <a:off x="838200" y="391886"/>
            <a:ext cx="10515600" cy="17634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7200" dirty="0" smtClean="0">
                <a:latin typeface="Comic Sans MS" panose="030F0702030302020204" pitchFamily="66" charset="0"/>
              </a:rPr>
              <a:t>Bob gets up</a:t>
            </a:r>
            <a:r>
              <a:rPr lang="en-US" sz="7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7200" dirty="0" smtClean="0">
                <a:latin typeface="Comic Sans MS" panose="030F0702030302020204" pitchFamily="66" charset="0"/>
              </a:rPr>
              <a:t> drinks a cup of tea </a:t>
            </a:r>
            <a:r>
              <a:rPr lang="en-US" sz="7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US" sz="7200" dirty="0" smtClean="0">
                <a:latin typeface="Comic Sans MS" panose="030F0702030302020204" pitchFamily="66" charset="0"/>
              </a:rPr>
              <a:t> eats two eggs.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8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He gets to the launch pad and puts on his suit and gets into the rocket.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00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He gets to the launch pad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600" dirty="0" smtClean="0">
                <a:latin typeface="Comic Sans MS" panose="030F0702030302020204" pitchFamily="66" charset="0"/>
              </a:rPr>
              <a:t> puts on his suit 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US" sz="6600" dirty="0" smtClean="0">
                <a:latin typeface="Comic Sans MS" panose="030F0702030302020204" pitchFamily="66" charset="0"/>
              </a:rPr>
              <a:t> gets into the rocket.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4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He reads the newspaper and does the crossword and eats the toffees.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5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He reads the newspaper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600" dirty="0" smtClean="0">
                <a:latin typeface="Comic Sans MS" panose="030F0702030302020204" pitchFamily="66" charset="0"/>
              </a:rPr>
              <a:t> does the crossword 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US" sz="6600" dirty="0" smtClean="0">
                <a:latin typeface="Comic Sans MS" panose="030F0702030302020204" pitchFamily="66" charset="0"/>
              </a:rPr>
              <a:t> eats the toffees.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>
                <a:latin typeface="Comic Sans MS" panose="030F0702030302020204" pitchFamily="66" charset="0"/>
              </a:rPr>
              <a:t>He cleans the moon and picks up the rubbish and sells souvenirs and looks for aliens.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237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>
                <a:latin typeface="Comic Sans MS" panose="030F0702030302020204" pitchFamily="66" charset="0"/>
              </a:rPr>
              <a:t>He cleans the moon</a:t>
            </a:r>
            <a:r>
              <a:rPr lang="en-US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000" dirty="0" smtClean="0">
                <a:latin typeface="Comic Sans MS" panose="030F0702030302020204" pitchFamily="66" charset="0"/>
              </a:rPr>
              <a:t> picks up the rubbish</a:t>
            </a:r>
            <a:r>
              <a:rPr lang="en-US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000" dirty="0" smtClean="0">
                <a:latin typeface="Comic Sans MS" panose="030F0702030302020204" pitchFamily="66" charset="0"/>
              </a:rPr>
              <a:t> sells souvenirs </a:t>
            </a:r>
            <a:r>
              <a:rPr lang="en-US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US" sz="6000" dirty="0" smtClean="0">
                <a:latin typeface="Comic Sans MS" panose="030F0702030302020204" pitchFamily="66" charset="0"/>
              </a:rPr>
              <a:t> looks for aliens.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917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3509"/>
            <a:ext cx="10515600" cy="58634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Bob eats sandwiches and crisps and an apple and some nuts.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388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3509"/>
            <a:ext cx="10515600" cy="58634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>
                <a:latin typeface="Comic Sans MS" panose="030F0702030302020204" pitchFamily="66" charset="0"/>
              </a:rPr>
              <a:t>Bob eats sandwiches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600" dirty="0" smtClean="0">
                <a:latin typeface="Comic Sans MS" panose="030F0702030302020204" pitchFamily="66" charset="0"/>
              </a:rPr>
              <a:t>  crisps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US" sz="6600" dirty="0" smtClean="0">
                <a:latin typeface="Comic Sans MS" panose="030F0702030302020204" pitchFamily="66" charset="0"/>
              </a:rPr>
              <a:t> an apple </a:t>
            </a:r>
            <a:r>
              <a:rPr lang="en-US" sz="6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US" sz="6600" dirty="0" smtClean="0">
                <a:latin typeface="Comic Sans MS" panose="030F0702030302020204" pitchFamily="66" charset="0"/>
              </a:rPr>
              <a:t> some nuts.</a:t>
            </a:r>
            <a:endParaRPr lang="en-GB" sz="6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504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146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</dc:creator>
  <cp:lastModifiedBy>Katherine</cp:lastModifiedBy>
  <cp:revision>9</cp:revision>
  <dcterms:created xsi:type="dcterms:W3CDTF">2020-10-25T09:40:03Z</dcterms:created>
  <dcterms:modified xsi:type="dcterms:W3CDTF">2020-10-25T10:29:54Z</dcterms:modified>
</cp:coreProperties>
</file>