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411FD-FF3D-45B6-8331-B0B5679812E3}" type="datetimeFigureOut">
              <a:rPr lang="en-GB" smtClean="0"/>
              <a:t>12/12/2020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436682-EFCF-480B-8A5A-415E14F174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81865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411FD-FF3D-45B6-8331-B0B5679812E3}" type="datetimeFigureOut">
              <a:rPr lang="en-GB" smtClean="0"/>
              <a:t>12/12/2020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436682-EFCF-480B-8A5A-415E14F174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36417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411FD-FF3D-45B6-8331-B0B5679812E3}" type="datetimeFigureOut">
              <a:rPr lang="en-GB" smtClean="0"/>
              <a:t>12/12/2020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436682-EFCF-480B-8A5A-415E14F174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76301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411FD-FF3D-45B6-8331-B0B5679812E3}" type="datetimeFigureOut">
              <a:rPr lang="en-GB" smtClean="0"/>
              <a:t>12/12/2020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436682-EFCF-480B-8A5A-415E14F174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11132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411FD-FF3D-45B6-8331-B0B5679812E3}" type="datetimeFigureOut">
              <a:rPr lang="en-GB" smtClean="0"/>
              <a:t>12/12/2020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436682-EFCF-480B-8A5A-415E14F174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4995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411FD-FF3D-45B6-8331-B0B5679812E3}" type="datetimeFigureOut">
              <a:rPr lang="en-GB" smtClean="0"/>
              <a:t>12/12/2020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436682-EFCF-480B-8A5A-415E14F174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67704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411FD-FF3D-45B6-8331-B0B5679812E3}" type="datetimeFigureOut">
              <a:rPr lang="en-GB" smtClean="0"/>
              <a:t>12/12/2020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436682-EFCF-480B-8A5A-415E14F174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51231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411FD-FF3D-45B6-8331-B0B5679812E3}" type="datetimeFigureOut">
              <a:rPr lang="en-GB" smtClean="0"/>
              <a:t>12/12/2020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436682-EFCF-480B-8A5A-415E14F174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13407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411FD-FF3D-45B6-8331-B0B5679812E3}" type="datetimeFigureOut">
              <a:rPr lang="en-GB" smtClean="0"/>
              <a:t>12/12/2020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436682-EFCF-480B-8A5A-415E14F174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66687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411FD-FF3D-45B6-8331-B0B5679812E3}" type="datetimeFigureOut">
              <a:rPr lang="en-GB" smtClean="0"/>
              <a:t>12/12/2020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436682-EFCF-480B-8A5A-415E14F174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01520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411FD-FF3D-45B6-8331-B0B5679812E3}" type="datetimeFigureOut">
              <a:rPr lang="en-GB" smtClean="0"/>
              <a:t>12/12/2020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436682-EFCF-480B-8A5A-415E14F174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9961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6411FD-FF3D-45B6-8331-B0B5679812E3}" type="datetimeFigureOut">
              <a:rPr lang="en-GB" smtClean="0"/>
              <a:t>12/12/2020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436682-EFCF-480B-8A5A-415E14F174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4462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9223" y="-6870"/>
            <a:ext cx="5068387" cy="6919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3325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0573" y="444136"/>
            <a:ext cx="10532490" cy="6062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493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9243"/>
          <a:stretch/>
        </p:blipFill>
        <p:spPr>
          <a:xfrm>
            <a:off x="1750423" y="239047"/>
            <a:ext cx="9464470" cy="6305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843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8068" y="0"/>
            <a:ext cx="6962503" cy="6980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165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5807" y="849086"/>
            <a:ext cx="10099899" cy="4206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403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6015" y="248195"/>
            <a:ext cx="9460955" cy="6204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8604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3756" y="300447"/>
            <a:ext cx="10585470" cy="5669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0430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7832" y="679269"/>
            <a:ext cx="8657594" cy="5538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068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2858" y="234873"/>
            <a:ext cx="8944174" cy="6401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6142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4370" y="470264"/>
            <a:ext cx="9510148" cy="3997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348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9143" y="1097281"/>
            <a:ext cx="8241922" cy="3892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6254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6052" y="927463"/>
            <a:ext cx="9518856" cy="3226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9577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7073" y="217722"/>
            <a:ext cx="6374675" cy="6058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4364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3627" y="953589"/>
            <a:ext cx="8517068" cy="420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4097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2573" y="313509"/>
            <a:ext cx="7755943" cy="5917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7606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4202" y="731520"/>
            <a:ext cx="9117287" cy="4924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070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1154" y="535577"/>
            <a:ext cx="7807786" cy="4323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072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3932" y="444457"/>
            <a:ext cx="7184571" cy="5908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543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0</Words>
  <Application>Microsoft Office PowerPoint</Application>
  <PresentationFormat>Widescreen</PresentationFormat>
  <Paragraphs>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Katherine</dc:creator>
  <cp:lastModifiedBy>Katherine</cp:lastModifiedBy>
  <cp:revision>2</cp:revision>
  <dcterms:created xsi:type="dcterms:W3CDTF">2020-12-12T11:08:40Z</dcterms:created>
  <dcterms:modified xsi:type="dcterms:W3CDTF">2020-12-12T11:20:21Z</dcterms:modified>
</cp:coreProperties>
</file>