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74" r:id="rId2"/>
    <p:sldId id="275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67" r:id="rId14"/>
  </p:sldIdLst>
  <p:sldSz cx="9144000" cy="6858000" type="screen4x3"/>
  <p:notesSz cx="6858000" cy="9144000"/>
  <p:embeddedFontLst>
    <p:embeddedFont>
      <p:font typeface="Twinkl" pitchFamily="2" charset="0"/>
      <p:regular r:id="rId17"/>
      <p:bold r:id="rId18"/>
    </p:embeddedFont>
    <p:embeddedFont>
      <p:font typeface="Tahoma" panose="020B0604030504040204" pitchFamily="3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by Cunningham" initials="RC" lastIdx="1" clrIdx="0">
    <p:extLst>
      <p:ext uri="{19B8F6BF-5375-455C-9EA6-DF929625EA0E}">
        <p15:presenceInfo xmlns:p15="http://schemas.microsoft.com/office/powerpoint/2012/main" userId="Ruby Cunningha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BCBEC0"/>
    <a:srgbClr val="B077B7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0062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Help Mr Whoops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70333" y="1971199"/>
            <a:ext cx="72651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" pitchFamily="2" charset="0"/>
              </a:rPr>
              <a:t>Can you help Mr Whoops to fix these sentences? Spot his mistakes and write the sentences correctly on your whiteboard.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6107" y="3558380"/>
            <a:ext cx="7265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" pitchFamily="2" charset="0"/>
              </a:rPr>
              <a:t>Watch out for mistakes with his: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4DA826-33AD-4465-9F47-862C038E823A}"/>
              </a:ext>
            </a:extLst>
          </p:cNvPr>
          <p:cNvSpPr/>
          <p:nvPr/>
        </p:nvSpPr>
        <p:spPr>
          <a:xfrm>
            <a:off x="1214043" y="4384904"/>
            <a:ext cx="2062483" cy="52322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spelling;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AFEFDFE-D4F0-4C3A-BF0E-E34E1401849D}"/>
              </a:ext>
            </a:extLst>
          </p:cNvPr>
          <p:cNvSpPr/>
          <p:nvPr/>
        </p:nvSpPr>
        <p:spPr>
          <a:xfrm>
            <a:off x="3487459" y="4384904"/>
            <a:ext cx="2062483" cy="52322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grammar;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799159F-2534-45AB-9C5B-EDC6A2602C8F}"/>
              </a:ext>
            </a:extLst>
          </p:cNvPr>
          <p:cNvSpPr/>
          <p:nvPr/>
        </p:nvSpPr>
        <p:spPr>
          <a:xfrm>
            <a:off x="5760876" y="4384904"/>
            <a:ext cx="2062483" cy="52322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punctuation.</a:t>
            </a:r>
          </a:p>
        </p:txBody>
      </p:sp>
    </p:spTree>
    <p:extLst>
      <p:ext uri="{BB962C8B-B14F-4D97-AF65-F5344CB8AC3E}">
        <p14:creationId xmlns:p14="http://schemas.microsoft.com/office/powerpoint/2010/main" val="365660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"/>
                            </p:stCondLst>
                            <p:childTnLst>
                              <p:par>
                                <p:cTn id="25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4" grpId="0" animBg="1"/>
      <p:bldP spid="7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2020010"/>
            <a:ext cx="69271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err="1">
                <a:latin typeface="Twinkl" pitchFamily="2" charset="0"/>
              </a:rPr>
              <a:t>i</a:t>
            </a:r>
            <a:r>
              <a:rPr lang="en-GB" sz="2400" dirty="0">
                <a:latin typeface="Twinkl" pitchFamily="2" charset="0"/>
              </a:rPr>
              <a:t> am </a:t>
            </a:r>
            <a:r>
              <a:rPr lang="en-GB" sz="2400" dirty="0" err="1">
                <a:latin typeface="Twinkl" pitchFamily="2" charset="0"/>
              </a:rPr>
              <a:t>dissapointed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becoz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Iv’e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forgoted</a:t>
            </a:r>
            <a:r>
              <a:rPr lang="en-GB" sz="2400" dirty="0">
                <a:latin typeface="Twinkl" pitchFamily="2" charset="0"/>
              </a:rPr>
              <a:t> too bring my </a:t>
            </a:r>
            <a:r>
              <a:rPr lang="en-GB" sz="2400" dirty="0" err="1">
                <a:latin typeface="Twinkl" pitchFamily="2" charset="0"/>
              </a:rPr>
              <a:t>librery</a:t>
            </a:r>
            <a:r>
              <a:rPr lang="en-GB" sz="2400" dirty="0">
                <a:latin typeface="Twinkl" pitchFamily="2" charset="0"/>
              </a:rPr>
              <a:t> book two </a:t>
            </a:r>
            <a:r>
              <a:rPr lang="en-GB" sz="2400" dirty="0" err="1">
                <a:latin typeface="Twinkl" pitchFamily="2" charset="0"/>
              </a:rPr>
              <a:t>sckhool</a:t>
            </a:r>
            <a:r>
              <a:rPr lang="en-GB" sz="2400" dirty="0">
                <a:latin typeface="Twinkl" pitchFamily="2" charset="0"/>
              </a:rPr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C41C0E-E10E-4ACA-B4BC-06E723A950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186" y="2851007"/>
            <a:ext cx="997628" cy="187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41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55109" y="1952964"/>
            <a:ext cx="69271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</a:t>
            </a:r>
            <a:r>
              <a:rPr lang="en-GB" sz="2400" dirty="0">
                <a:latin typeface="Twinkl" pitchFamily="2" charset="0"/>
              </a:rPr>
              <a:t> am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disappointed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because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I’ve forgotten to </a:t>
            </a:r>
            <a:r>
              <a:rPr lang="en-GB" sz="2400" dirty="0">
                <a:latin typeface="Twinkl" pitchFamily="2" charset="0"/>
              </a:rPr>
              <a:t>bring my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library</a:t>
            </a:r>
            <a:r>
              <a:rPr lang="en-GB" sz="2400" dirty="0">
                <a:latin typeface="Twinkl" pitchFamily="2" charset="0"/>
              </a:rPr>
              <a:t> book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to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school.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Did you manage to correct all of the mistakes?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A206EC8-26E0-418D-A7AA-87FDB19A9B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186" y="2851007"/>
            <a:ext cx="997628" cy="187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92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is you </a:t>
            </a:r>
            <a:r>
              <a:rPr lang="en-GB" sz="2400" dirty="0" err="1">
                <a:latin typeface="Twinkl" pitchFamily="2" charset="0"/>
              </a:rPr>
              <a:t>surten</a:t>
            </a:r>
            <a:r>
              <a:rPr lang="en-GB" sz="2400" dirty="0">
                <a:latin typeface="Twinkl" pitchFamily="2" charset="0"/>
              </a:rPr>
              <a:t> that </a:t>
            </a:r>
            <a:r>
              <a:rPr lang="en-GB" sz="2400" dirty="0" err="1">
                <a:latin typeface="Twinkl" pitchFamily="2" charset="0"/>
              </a:rPr>
              <a:t>yo’uve</a:t>
            </a:r>
            <a:r>
              <a:rPr lang="en-GB" sz="2400" dirty="0">
                <a:latin typeface="Twinkl" pitchFamily="2" charset="0"/>
              </a:rPr>
              <a:t> spend </a:t>
            </a:r>
            <a:r>
              <a:rPr lang="en-GB" sz="2400" dirty="0" err="1">
                <a:latin typeface="Twinkl" pitchFamily="2" charset="0"/>
              </a:rPr>
              <a:t>enuff</a:t>
            </a:r>
            <a:r>
              <a:rPr lang="en-GB" sz="2400" dirty="0">
                <a:latin typeface="Twinkl" pitchFamily="2" charset="0"/>
              </a:rPr>
              <a:t> time at </a:t>
            </a:r>
            <a:r>
              <a:rPr lang="en-GB" sz="2400" dirty="0" err="1">
                <a:latin typeface="Twinkl" pitchFamily="2" charset="0"/>
              </a:rPr>
              <a:t>teh</a:t>
            </a:r>
            <a:r>
              <a:rPr lang="en-GB" sz="2400" dirty="0">
                <a:latin typeface="Twinkl" pitchFamily="2" charset="0"/>
              </a:rPr>
              <a:t> intermarket!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AEEED65-5339-4507-A7A9-5033DFB547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209" y="2781027"/>
            <a:ext cx="2837582" cy="199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98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Are</a:t>
            </a:r>
            <a:r>
              <a:rPr lang="en-GB" sz="2400" dirty="0">
                <a:latin typeface="Twinkl" pitchFamily="2" charset="0"/>
              </a:rPr>
              <a:t> you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certain</a:t>
            </a:r>
            <a:r>
              <a:rPr lang="en-GB" sz="2400" dirty="0">
                <a:latin typeface="Twinkl" pitchFamily="2" charset="0"/>
              </a:rPr>
              <a:t> that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you’ve</a:t>
            </a:r>
            <a:r>
              <a:rPr lang="en-GB" sz="2400" dirty="0">
                <a:latin typeface="Twinkl" pitchFamily="2" charset="0"/>
              </a:rPr>
              <a:t> spen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enough</a:t>
            </a:r>
            <a:r>
              <a:rPr lang="en-GB" sz="2400" dirty="0">
                <a:latin typeface="Twinkl" pitchFamily="2" charset="0"/>
              </a:rPr>
              <a:t> time at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the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super</a:t>
            </a:r>
            <a:r>
              <a:rPr lang="en-GB" sz="2400" dirty="0">
                <a:latin typeface="Twinkl" pitchFamily="2" charset="0"/>
              </a:rPr>
              <a:t>market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Which mistake was the trickiest to spot?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733F34D-1DF1-48C9-82DC-8F2CE166CC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209" y="2781027"/>
            <a:ext cx="2837582" cy="199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56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210772" y="1952964"/>
            <a:ext cx="66000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Yung </a:t>
            </a:r>
            <a:r>
              <a:rPr lang="en-GB" sz="2400" dirty="0" err="1">
                <a:latin typeface="Twinkl" pitchFamily="2" charset="0"/>
              </a:rPr>
              <a:t>chidlren</a:t>
            </a:r>
            <a:r>
              <a:rPr lang="en-GB" sz="2400" dirty="0">
                <a:latin typeface="Twinkl" pitchFamily="2" charset="0"/>
              </a:rPr>
              <a:t> are </a:t>
            </a:r>
            <a:r>
              <a:rPr lang="en-GB" sz="2400" dirty="0" err="1">
                <a:latin typeface="Twinkl" pitchFamily="2" charset="0"/>
              </a:rPr>
              <a:t>usualy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imature</a:t>
            </a:r>
            <a:r>
              <a:rPr lang="en-GB" sz="2400" dirty="0">
                <a:latin typeface="Twinkl" pitchFamily="2" charset="0"/>
              </a:rPr>
              <a:t> and can </a:t>
            </a:r>
            <a:br>
              <a:rPr lang="en-GB" sz="2400" dirty="0">
                <a:latin typeface="Twinkl" pitchFamily="2" charset="0"/>
              </a:rPr>
            </a:br>
            <a:r>
              <a:rPr lang="en-GB" sz="2400" dirty="0" err="1">
                <a:latin typeface="Twinkl" pitchFamily="2" charset="0"/>
              </a:rPr>
              <a:t>disbehave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alot</a:t>
            </a:r>
            <a:r>
              <a:rPr lang="en-GB" sz="2400" dirty="0">
                <a:latin typeface="Twinkl" pitchFamily="2" charset="0"/>
              </a:rPr>
              <a:t> “</a:t>
            </a:r>
            <a:r>
              <a:rPr lang="en-GB" sz="2400" dirty="0" err="1">
                <a:latin typeface="Twinkl" pitchFamily="2" charset="0"/>
              </a:rPr>
              <a:t>siad</a:t>
            </a:r>
            <a:r>
              <a:rPr lang="en-GB" sz="2400" dirty="0">
                <a:latin typeface="Twinkl" pitchFamily="2" charset="0"/>
              </a:rPr>
              <a:t> my </a:t>
            </a:r>
            <a:r>
              <a:rPr lang="en-GB" sz="2400" dirty="0" err="1">
                <a:latin typeface="Twinkl" pitchFamily="2" charset="0"/>
              </a:rPr>
              <a:t>freind</a:t>
            </a:r>
            <a:r>
              <a:rPr lang="en-GB" sz="2400" dirty="0">
                <a:latin typeface="Twinkl" pitchFamily="2" charset="0"/>
              </a:rPr>
              <a:t>.”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4D296F4-3115-4AD4-8383-401CEA3DC3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648" y="2841998"/>
            <a:ext cx="1758704" cy="200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85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“</a:t>
            </a:r>
            <a:r>
              <a:rPr lang="en-GB" sz="2400" dirty="0">
                <a:latin typeface="Twinkl" pitchFamily="2" charset="0"/>
              </a:rPr>
              <a:t>Y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o</a:t>
            </a:r>
            <a:r>
              <a:rPr lang="en-GB" sz="2400" dirty="0">
                <a:latin typeface="Twinkl" pitchFamily="2" charset="0"/>
              </a:rPr>
              <a:t>ung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children</a:t>
            </a:r>
            <a:r>
              <a:rPr lang="en-GB" sz="2400" dirty="0">
                <a:latin typeface="Twinkl" pitchFamily="2" charset="0"/>
              </a:rPr>
              <a:t> are usual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l</a:t>
            </a:r>
            <a:r>
              <a:rPr lang="en-GB" sz="2400" dirty="0">
                <a:latin typeface="Twinkl" pitchFamily="2" charset="0"/>
              </a:rPr>
              <a:t>y im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m</a:t>
            </a:r>
            <a:r>
              <a:rPr lang="en-GB" sz="2400" dirty="0">
                <a:latin typeface="Twinkl" pitchFamily="2" charset="0"/>
              </a:rPr>
              <a:t>ature and can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mis</a:t>
            </a:r>
            <a:r>
              <a:rPr lang="en-GB" sz="2400" dirty="0">
                <a:latin typeface="Twinkl" pitchFamily="2" charset="0"/>
              </a:rPr>
              <a:t>behave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 lot,” said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dirty="0">
                <a:latin typeface="Twinkl" pitchFamily="2" charset="0"/>
              </a:rPr>
              <a:t>my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friend</a:t>
            </a:r>
            <a:r>
              <a:rPr lang="en-GB" sz="2400" dirty="0">
                <a:latin typeface="Twinkl" pitchFamily="2" charset="0"/>
              </a:rPr>
              <a:t>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Which mistake was the hardest to correct?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5936DC-9D07-410D-A838-F9794B010C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648" y="2841998"/>
            <a:ext cx="1758704" cy="200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1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210772" y="1952964"/>
            <a:ext cx="66000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it is </a:t>
            </a:r>
            <a:r>
              <a:rPr lang="en-GB" sz="2400" dirty="0" err="1">
                <a:latin typeface="Twinkl" pitchFamily="2" charset="0"/>
              </a:rPr>
              <a:t>importent</a:t>
            </a:r>
            <a:r>
              <a:rPr lang="en-GB" sz="2400" dirty="0">
                <a:latin typeface="Twinkl" pitchFamily="2" charset="0"/>
              </a:rPr>
              <a:t> two read the </a:t>
            </a:r>
            <a:r>
              <a:rPr lang="en-GB" sz="2400" dirty="0" err="1">
                <a:latin typeface="Twinkl" pitchFamily="2" charset="0"/>
              </a:rPr>
              <a:t>informasion</a:t>
            </a:r>
            <a:r>
              <a:rPr lang="en-GB" sz="2400" dirty="0">
                <a:latin typeface="Twinkl" pitchFamily="2" charset="0"/>
              </a:rPr>
              <a:t> on the </a:t>
            </a:r>
            <a:br>
              <a:rPr lang="en-GB" sz="2400" dirty="0">
                <a:latin typeface="Twinkl" pitchFamily="2" charset="0"/>
              </a:rPr>
            </a:br>
            <a:r>
              <a:rPr lang="en-GB" sz="2400" dirty="0">
                <a:latin typeface="Twinkl" pitchFamily="2" charset="0"/>
              </a:rPr>
              <a:t>babies’ </a:t>
            </a:r>
            <a:r>
              <a:rPr lang="en-GB" sz="2400" dirty="0" err="1">
                <a:latin typeface="Twinkl" pitchFamily="2" charset="0"/>
              </a:rPr>
              <a:t>medisun</a:t>
            </a:r>
            <a:r>
              <a:rPr lang="en-GB" sz="2400" dirty="0">
                <a:latin typeface="Twinkl" pitchFamily="2" charset="0"/>
              </a:rPr>
              <a:t> bottle </a:t>
            </a:r>
            <a:r>
              <a:rPr lang="en-GB" sz="2400" dirty="0" err="1">
                <a:latin typeface="Twinkl" pitchFamily="2" charset="0"/>
              </a:rPr>
              <a:t>carefulally</a:t>
            </a:r>
            <a:r>
              <a:rPr lang="en-GB" sz="2400" dirty="0">
                <a:latin typeface="Twinkl" pitchFamily="2" charset="0"/>
              </a:rPr>
              <a:t> so </a:t>
            </a:r>
            <a:r>
              <a:rPr lang="en-GB" sz="2400" dirty="0" err="1">
                <a:latin typeface="Twinkl" pitchFamily="2" charset="0"/>
              </a:rPr>
              <a:t>dat</a:t>
            </a:r>
            <a:r>
              <a:rPr lang="en-GB" sz="2400" dirty="0">
                <a:latin typeface="Twinkl" pitchFamily="2" charset="0"/>
              </a:rPr>
              <a:t> she gets bester.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FB18212-C16C-44D6-BA01-B112E800F8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938" y="3153293"/>
            <a:ext cx="1951639" cy="1660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30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</a:t>
            </a:r>
            <a:r>
              <a:rPr lang="en-GB" sz="2400" dirty="0">
                <a:latin typeface="Twinkl" pitchFamily="2" charset="0"/>
              </a:rPr>
              <a:t>t is import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</a:t>
            </a:r>
            <a:r>
              <a:rPr lang="en-GB" sz="2400" dirty="0">
                <a:latin typeface="Twinkl" pitchFamily="2" charset="0"/>
              </a:rPr>
              <a:t>nt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to</a:t>
            </a:r>
            <a:r>
              <a:rPr lang="en-GB" sz="2400" dirty="0">
                <a:latin typeface="Twinkl" pitchFamily="2" charset="0"/>
              </a:rPr>
              <a:t> read the informa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tion</a:t>
            </a:r>
            <a:r>
              <a:rPr lang="en-GB" sz="2400" dirty="0">
                <a:latin typeface="Twinkl" pitchFamily="2" charset="0"/>
              </a:rPr>
              <a:t> on the </a:t>
            </a:r>
            <a:br>
              <a:rPr lang="en-GB" sz="2400" dirty="0">
                <a:latin typeface="Twinkl" pitchFamily="2" charset="0"/>
              </a:rPr>
            </a:b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baby’s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medicine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dirty="0">
                <a:latin typeface="Twinkl" pitchFamily="2" charset="0"/>
              </a:rPr>
              <a:t>bottle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carefully</a:t>
            </a:r>
            <a:r>
              <a:rPr lang="en-GB" sz="2400" dirty="0">
                <a:latin typeface="Twinkl" pitchFamily="2" charset="0"/>
              </a:rPr>
              <a:t> so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that</a:t>
            </a:r>
            <a:r>
              <a:rPr lang="en-GB" sz="2400" dirty="0">
                <a:latin typeface="Twinkl" pitchFamily="2" charset="0"/>
              </a:rPr>
              <a:t> she</a:t>
            </a:r>
            <a:br>
              <a:rPr lang="en-GB" sz="2400" dirty="0">
                <a:latin typeface="Twinkl" pitchFamily="2" charset="0"/>
              </a:rPr>
            </a:br>
            <a:r>
              <a:rPr lang="en-GB" sz="2400" dirty="0">
                <a:latin typeface="Twinkl" pitchFamily="2" charset="0"/>
              </a:rPr>
              <a:t>gets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better</a:t>
            </a:r>
            <a:r>
              <a:rPr lang="en-GB" sz="2400" dirty="0">
                <a:latin typeface="Twinkl" pitchFamily="2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Did any of the mistakes trip you up?</a:t>
            </a:r>
            <a:endParaRPr lang="en-GB" sz="2000" dirty="0"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F6BC2F-DD1F-41A4-92DA-B22BD0F2A3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938" y="3153293"/>
            <a:ext cx="1951639" cy="1660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98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210772" y="1952964"/>
            <a:ext cx="66000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“</a:t>
            </a:r>
            <a:r>
              <a:rPr lang="en-GB" sz="2400" dirty="0" err="1">
                <a:latin typeface="Twinkl" pitchFamily="2" charset="0"/>
              </a:rPr>
              <a:t>i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did’nt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tutch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him’s</a:t>
            </a:r>
            <a:r>
              <a:rPr lang="en-GB" sz="2400" dirty="0">
                <a:latin typeface="Twinkl" pitchFamily="2" charset="0"/>
              </a:rPr>
              <a:t> backpack. </a:t>
            </a:r>
            <a:r>
              <a:rPr lang="en-GB" sz="2400" dirty="0" err="1">
                <a:latin typeface="Twinkl" pitchFamily="2" charset="0"/>
              </a:rPr>
              <a:t>i</a:t>
            </a:r>
            <a:r>
              <a:rPr lang="en-GB" sz="2400" dirty="0">
                <a:latin typeface="Twinkl" pitchFamily="2" charset="0"/>
              </a:rPr>
              <a:t> has an backpack off mi own! protested” </a:t>
            </a:r>
            <a:r>
              <a:rPr lang="en-GB" sz="2400" dirty="0" err="1">
                <a:latin typeface="Twinkl" pitchFamily="2" charset="0"/>
              </a:rPr>
              <a:t>sam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AA7AEDC-5467-4605-A2B5-F699FFB6621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24"/>
          <a:stretch/>
        </p:blipFill>
        <p:spPr>
          <a:xfrm>
            <a:off x="3876333" y="2783960"/>
            <a:ext cx="1291908" cy="198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Finish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“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didn’t touch his </a:t>
            </a:r>
            <a:r>
              <a:rPr lang="en-GB" sz="2400" dirty="0">
                <a:latin typeface="Twinkl" pitchFamily="2" charset="0"/>
              </a:rPr>
              <a:t>backpack.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</a:t>
            </a:r>
            <a:r>
              <a:rPr lang="en-GB" sz="2400" b="1" dirty="0">
                <a:solidFill>
                  <a:schemeClr val="accent2"/>
                </a:solidFill>
                <a:latin typeface="Twinkl" pitchFamily="2" charset="0"/>
              </a:rPr>
              <a:t> </a:t>
            </a:r>
            <a:r>
              <a:rPr lang="en-GB" sz="2400" dirty="0">
                <a:latin typeface="Twinkl" pitchFamily="2" charset="0"/>
              </a:rPr>
              <a:t>ha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ve</a:t>
            </a:r>
            <a:r>
              <a:rPr lang="en-GB" sz="2400" b="1" dirty="0">
                <a:solidFill>
                  <a:schemeClr val="accent2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</a:t>
            </a:r>
            <a:r>
              <a:rPr lang="en-GB" sz="2400" b="1" dirty="0">
                <a:solidFill>
                  <a:schemeClr val="accent2"/>
                </a:solidFill>
                <a:latin typeface="Twinkl" pitchFamily="2" charset="0"/>
              </a:rPr>
              <a:t> </a:t>
            </a:r>
            <a:r>
              <a:rPr lang="en-GB" sz="2400" dirty="0">
                <a:latin typeface="Twinkl" pitchFamily="2" charset="0"/>
              </a:rPr>
              <a:t>backpack </a:t>
            </a:r>
            <a:br>
              <a:rPr lang="en-GB" sz="2400" dirty="0">
                <a:latin typeface="Twinkl" pitchFamily="2" charset="0"/>
              </a:rPr>
            </a:b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of</a:t>
            </a:r>
            <a:r>
              <a:rPr lang="en-GB" sz="2400" dirty="0">
                <a:latin typeface="Twinkl" pitchFamily="2" charset="0"/>
              </a:rPr>
              <a:t> m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y</a:t>
            </a:r>
            <a:r>
              <a:rPr lang="en-GB" sz="2400" dirty="0">
                <a:latin typeface="Twinkl" pitchFamily="2" charset="0"/>
              </a:rPr>
              <a:t> own!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”</a:t>
            </a:r>
            <a:r>
              <a:rPr lang="en-GB" sz="2400" b="1" dirty="0">
                <a:solidFill>
                  <a:schemeClr val="accent2"/>
                </a:solidFill>
                <a:latin typeface="Twinkl" pitchFamily="2" charset="0"/>
              </a:rPr>
              <a:t> </a:t>
            </a:r>
            <a:r>
              <a:rPr lang="en-GB" sz="2400" dirty="0">
                <a:latin typeface="Twinkl" pitchFamily="2" charset="0"/>
              </a:rPr>
              <a:t>protested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S</a:t>
            </a:r>
            <a:r>
              <a:rPr lang="en-GB" sz="2400" dirty="0">
                <a:latin typeface="Twinkl" pitchFamily="2" charset="0"/>
              </a:rPr>
              <a:t>am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Which mistake was the hardest to correct?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9DD464-2B61-4619-BFCA-5891CABFBB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24"/>
          <a:stretch/>
        </p:blipFill>
        <p:spPr>
          <a:xfrm>
            <a:off x="3876333" y="2783960"/>
            <a:ext cx="1291908" cy="198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9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344</TotalTime>
  <Words>358</Words>
  <Application>Microsoft Office PowerPoint</Application>
  <PresentationFormat>On-screen Show (4:3)</PresentationFormat>
  <Paragraphs>67</Paragraphs>
  <Slides>13</Slides>
  <Notes>0</Notes>
  <HiddenSlides>5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Twinkl</vt:lpstr>
      <vt:lpstr>Arial</vt:lpstr>
      <vt:lpstr>Tahoma</vt:lpstr>
      <vt:lpstr>Calibri</vt:lpstr>
      <vt:lpstr>Office Theme</vt:lpstr>
      <vt:lpstr>PowerPoint Presentation</vt:lpstr>
      <vt:lpstr>Help Mr Whoops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Dale Watson</cp:lastModifiedBy>
  <cp:revision>22</cp:revision>
  <dcterms:created xsi:type="dcterms:W3CDTF">2019-05-14T09:21:23Z</dcterms:created>
  <dcterms:modified xsi:type="dcterms:W3CDTF">2019-05-22T07:43:55Z</dcterms:modified>
</cp:coreProperties>
</file>