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44" d="100"/>
          <a:sy n="44" d="100"/>
        </p:scale>
        <p:origin x="54"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04A6EE9-DF7E-4671-955E-F50839ED47F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3221977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4A6EE9-DF7E-4671-955E-F50839ED47F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4187993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4A6EE9-DF7E-4671-955E-F50839ED47F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2737357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04A6EE9-DF7E-4671-955E-F50839ED47F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350703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04A6EE9-DF7E-4671-955E-F50839ED47F2}" type="datetimeFigureOut">
              <a:rPr lang="en-GB" smtClean="0"/>
              <a:t>20/04/2021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101449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04A6EE9-DF7E-4671-955E-F50839ED47F2}" type="datetimeFigureOut">
              <a:rPr lang="en-GB" smtClean="0"/>
              <a:t>20/04/2021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3641327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A6EE9-DF7E-4671-955E-F50839ED47F2}" type="datetimeFigureOut">
              <a:rPr lang="en-GB" smtClean="0"/>
              <a:t>20/04/2021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3629304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4A6EE9-DF7E-4671-955E-F50839ED47F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302493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4A6EE9-DF7E-4671-955E-F50839ED47F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2200776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4A6EE9-DF7E-4671-955E-F50839ED47F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574294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4A6EE9-DF7E-4671-955E-F50839ED47F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7AC994-1634-4868-8CF5-981ECC965FC0}" type="slidenum">
              <a:rPr lang="en-GB" smtClean="0"/>
              <a:t>‹#›</a:t>
            </a:fld>
            <a:endParaRPr lang="en-GB"/>
          </a:p>
        </p:txBody>
      </p:sp>
    </p:spTree>
    <p:extLst>
      <p:ext uri="{BB962C8B-B14F-4D97-AF65-F5344CB8AC3E}">
        <p14:creationId xmlns:p14="http://schemas.microsoft.com/office/powerpoint/2010/main" val="488716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7000">
              <a:schemeClr val="accent1">
                <a:lumMod val="5000"/>
                <a:lumOff val="95000"/>
              </a:schemeClr>
            </a:gs>
            <a:gs pos="94000">
              <a:schemeClr val="accent1">
                <a:lumMod val="45000"/>
                <a:lumOff val="55000"/>
              </a:schemeClr>
            </a:gs>
            <a:gs pos="74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4A6EE9-DF7E-4671-955E-F50839ED47F2}" type="datetimeFigureOut">
              <a:rPr lang="en-GB" smtClean="0"/>
              <a:t>20/04/2021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7AC994-1634-4868-8CF5-981ECC965FC0}" type="slidenum">
              <a:rPr lang="en-GB" smtClean="0"/>
              <a:t>‹#›</a:t>
            </a:fld>
            <a:endParaRPr lang="en-GB"/>
          </a:p>
        </p:txBody>
      </p:sp>
    </p:spTree>
    <p:extLst>
      <p:ext uri="{BB962C8B-B14F-4D97-AF65-F5344CB8AC3E}">
        <p14:creationId xmlns:p14="http://schemas.microsoft.com/office/powerpoint/2010/main" val="3726886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0"/>
            <a:ext cx="11125200" cy="3901849"/>
          </a:xfrm>
        </p:spPr>
        <p:txBody>
          <a:bodyPr>
            <a:normAutofit fontScale="90000"/>
          </a:bodyPr>
          <a:lstStyle/>
          <a:p>
            <a:pPr algn="l"/>
            <a:r>
              <a:rPr lang="en-GB" b="1" u="sng" dirty="0" smtClean="0"/>
              <a:t>Date</a:t>
            </a:r>
            <a:br>
              <a:rPr lang="en-GB" b="1" u="sng" dirty="0" smtClean="0"/>
            </a:br>
            <a:r>
              <a:rPr lang="en-GB" b="1" u="sng" dirty="0"/>
              <a:t>LC:  Can I understand what is inspiring about Sikh architecture?</a:t>
            </a:r>
            <a:br>
              <a:rPr lang="en-GB" b="1" u="sng" dirty="0"/>
            </a:br>
            <a:r>
              <a:rPr lang="en-GB" b="1" u="sng" dirty="0" smtClean="0"/>
              <a:t/>
            </a:r>
            <a:br>
              <a:rPr lang="en-GB" b="1" u="sng" dirty="0" smtClean="0"/>
            </a:br>
            <a:endParaRPr lang="en-GB" dirty="0"/>
          </a:p>
        </p:txBody>
      </p:sp>
    </p:spTree>
    <p:extLst>
      <p:ext uri="{BB962C8B-B14F-4D97-AF65-F5344CB8AC3E}">
        <p14:creationId xmlns:p14="http://schemas.microsoft.com/office/powerpoint/2010/main" val="3079529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do we mean by spirituality?</a:t>
            </a:r>
            <a:br>
              <a:rPr lang="en-GB" b="1" dirty="0"/>
            </a:br>
            <a:endParaRPr lang="en-GB" dirty="0"/>
          </a:p>
        </p:txBody>
      </p:sp>
      <p:sp>
        <p:nvSpPr>
          <p:cNvPr id="3" name="Content Placeholder 2"/>
          <p:cNvSpPr>
            <a:spLocks noGrp="1"/>
          </p:cNvSpPr>
          <p:nvPr>
            <p:ph idx="1"/>
          </p:nvPr>
        </p:nvSpPr>
        <p:spPr/>
        <p:txBody>
          <a:bodyPr/>
          <a:lstStyle/>
          <a:p>
            <a:r>
              <a:rPr lang="en-GB" b="1" dirty="0" smtClean="0"/>
              <a:t>.</a:t>
            </a:r>
            <a:r>
              <a:rPr lang="en-GB" b="1" dirty="0"/>
              <a:t> By spirituality, we mean _______ </a:t>
            </a:r>
          </a:p>
          <a:p>
            <a:r>
              <a:rPr lang="en-GB" b="1" dirty="0"/>
              <a:t>Beliefs and feelings about religion, the soul and things that we cannot see.</a:t>
            </a:r>
          </a:p>
          <a:p>
            <a:endParaRPr lang="en-GB" dirty="0"/>
          </a:p>
        </p:txBody>
      </p:sp>
    </p:spTree>
    <p:extLst>
      <p:ext uri="{BB962C8B-B14F-4D97-AF65-F5344CB8AC3E}">
        <p14:creationId xmlns:p14="http://schemas.microsoft.com/office/powerpoint/2010/main" val="419299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325563"/>
          </a:xfrm>
        </p:spPr>
        <p:txBody>
          <a:bodyPr>
            <a:normAutofit/>
          </a:bodyPr>
          <a:lstStyle/>
          <a:p>
            <a:r>
              <a:rPr lang="en-GB" sz="3200" dirty="0"/>
              <a:t>Today we are looking at the most spiritual place for </a:t>
            </a:r>
            <a:r>
              <a:rPr lang="en-GB" sz="3200" dirty="0" smtClean="0"/>
              <a:t>Sikhs, which is …</a:t>
            </a:r>
            <a:endParaRPr lang="en-GB" sz="3200" dirty="0"/>
          </a:p>
        </p:txBody>
      </p:sp>
      <p:sp>
        <p:nvSpPr>
          <p:cNvPr id="3" name="Content Placeholder 2"/>
          <p:cNvSpPr>
            <a:spLocks noGrp="1"/>
          </p:cNvSpPr>
          <p:nvPr>
            <p:ph idx="1"/>
          </p:nvPr>
        </p:nvSpPr>
        <p:spPr>
          <a:xfrm>
            <a:off x="0" y="1325563"/>
            <a:ext cx="10515600" cy="1527175"/>
          </a:xfrm>
        </p:spPr>
        <p:txBody>
          <a:bodyPr>
            <a:normAutofit/>
          </a:bodyPr>
          <a:lstStyle/>
          <a:p>
            <a:r>
              <a:rPr lang="en-GB" sz="3200" dirty="0" smtClean="0"/>
              <a:t>the Golden Temple.</a:t>
            </a:r>
            <a:br>
              <a:rPr lang="en-GB" sz="3200" dirty="0" smtClean="0"/>
            </a:br>
            <a:r>
              <a:rPr lang="en-GB" sz="3200" dirty="0" smtClean="0"/>
              <a:t/>
            </a:r>
            <a:br>
              <a:rPr lang="en-GB" sz="3200" dirty="0" smtClean="0"/>
            </a:br>
            <a:endParaRPr lang="en-GB" sz="3200" dirty="0"/>
          </a:p>
        </p:txBody>
      </p:sp>
      <p:sp>
        <p:nvSpPr>
          <p:cNvPr id="4" name="Rectangle 3"/>
          <p:cNvSpPr/>
          <p:nvPr/>
        </p:nvSpPr>
        <p:spPr>
          <a:xfrm>
            <a:off x="0" y="2124695"/>
            <a:ext cx="4375942" cy="584775"/>
          </a:xfrm>
          <a:prstGeom prst="rect">
            <a:avLst/>
          </a:prstGeom>
        </p:spPr>
        <p:txBody>
          <a:bodyPr wrap="none">
            <a:spAutoFit/>
          </a:bodyPr>
          <a:lstStyle/>
          <a:p>
            <a:r>
              <a:rPr lang="en-GB" sz="3200" dirty="0" smtClean="0"/>
              <a:t>Do you know where it is?</a:t>
            </a:r>
            <a:endParaRPr lang="en-GB" sz="3200" dirty="0"/>
          </a:p>
        </p:txBody>
      </p:sp>
      <p:pic>
        <p:nvPicPr>
          <p:cNvPr id="6" name="Picture 5"/>
          <p:cNvPicPr>
            <a:picLocks noChangeAspect="1"/>
          </p:cNvPicPr>
          <p:nvPr/>
        </p:nvPicPr>
        <p:blipFill rotWithShape="1">
          <a:blip r:embed="rId2"/>
          <a:srcRect l="1564" t="9052" r="1234" b="6460"/>
          <a:stretch/>
        </p:blipFill>
        <p:spPr>
          <a:xfrm>
            <a:off x="413658" y="2913713"/>
            <a:ext cx="10283295" cy="3930816"/>
          </a:xfrm>
          <a:prstGeom prst="rect">
            <a:avLst/>
          </a:prstGeom>
        </p:spPr>
      </p:pic>
      <p:cxnSp>
        <p:nvCxnSpPr>
          <p:cNvPr id="8" name="Straight Arrow Connector 7"/>
          <p:cNvCxnSpPr/>
          <p:nvPr/>
        </p:nvCxnSpPr>
        <p:spPr>
          <a:xfrm flipH="1">
            <a:off x="7424057" y="1915886"/>
            <a:ext cx="2373086" cy="2481943"/>
          </a:xfrm>
          <a:prstGeom prst="straightConnector1">
            <a:avLst/>
          </a:prstGeom>
          <a:ln>
            <a:solidFill>
              <a:schemeClr val="tx1"/>
            </a:solidFill>
            <a:tailEnd type="triangle"/>
          </a:ln>
        </p:spPr>
        <p:style>
          <a:lnRef idx="1">
            <a:schemeClr val="accent2"/>
          </a:lnRef>
          <a:fillRef idx="0">
            <a:schemeClr val="accent2"/>
          </a:fillRef>
          <a:effectRef idx="0">
            <a:schemeClr val="accent2"/>
          </a:effectRef>
          <a:fontRef idx="minor">
            <a:schemeClr val="tx1"/>
          </a:fontRef>
        </p:style>
      </p:cxnSp>
      <p:sp>
        <p:nvSpPr>
          <p:cNvPr id="10" name="Content Placeholder 2"/>
          <p:cNvSpPr txBox="1">
            <a:spLocks/>
          </p:cNvSpPr>
          <p:nvPr/>
        </p:nvSpPr>
        <p:spPr>
          <a:xfrm>
            <a:off x="7648953" y="1550647"/>
            <a:ext cx="4543047" cy="152717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smtClean="0"/>
              <a:t>The Golden Temple is in India</a:t>
            </a:r>
            <a:br>
              <a:rPr lang="en-GB" sz="3200" dirty="0" smtClean="0"/>
            </a:br>
            <a:r>
              <a:rPr lang="en-GB" sz="3200" dirty="0" smtClean="0"/>
              <a:t/>
            </a:r>
            <a:br>
              <a:rPr lang="en-GB" sz="3200" dirty="0" smtClean="0"/>
            </a:br>
            <a:endParaRPr lang="en-GB" sz="3200" dirty="0"/>
          </a:p>
        </p:txBody>
      </p:sp>
    </p:spTree>
    <p:extLst>
      <p:ext uri="{BB962C8B-B14F-4D97-AF65-F5344CB8AC3E}">
        <p14:creationId xmlns:p14="http://schemas.microsoft.com/office/powerpoint/2010/main" val="22705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Golden Temple is in Amritsar, which is the Indian state of Punjab.</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1807" t="12915" r="2373" b="8667"/>
          <a:stretch/>
        </p:blipFill>
        <p:spPr>
          <a:xfrm>
            <a:off x="283029" y="2889477"/>
            <a:ext cx="11691258" cy="3146764"/>
          </a:xfrm>
          <a:prstGeom prst="rect">
            <a:avLst/>
          </a:prstGeom>
        </p:spPr>
      </p:pic>
    </p:spTree>
    <p:extLst>
      <p:ext uri="{BB962C8B-B14F-4D97-AF65-F5344CB8AC3E}">
        <p14:creationId xmlns:p14="http://schemas.microsoft.com/office/powerpoint/2010/main" val="566962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44097"/>
            <a:ext cx="10515600" cy="1325563"/>
          </a:xfrm>
        </p:spPr>
        <p:txBody>
          <a:bodyPr>
            <a:normAutofit fontScale="90000"/>
          </a:bodyPr>
          <a:lstStyle/>
          <a:p>
            <a:r>
              <a:rPr lang="en-GB" dirty="0"/>
              <a:t>This lesson we will be researching facts about The Golden Temple, explaining both what it looks like and why it is special</a:t>
            </a:r>
            <a:r>
              <a:rPr lang="en-GB" dirty="0" smtClean="0"/>
              <a:t>. Use these websites to help you and record you answers in your book.</a:t>
            </a:r>
            <a:r>
              <a:rPr lang="en-GB" dirty="0"/>
              <a:t/>
            </a:r>
            <a:br>
              <a:rPr lang="en-GB" dirty="0"/>
            </a:br>
            <a:endParaRPr lang="en-GB" dirty="0"/>
          </a:p>
        </p:txBody>
      </p:sp>
      <p:sp>
        <p:nvSpPr>
          <p:cNvPr id="3" name="Content Placeholder 2"/>
          <p:cNvSpPr>
            <a:spLocks noGrp="1"/>
          </p:cNvSpPr>
          <p:nvPr>
            <p:ph idx="1"/>
          </p:nvPr>
        </p:nvSpPr>
        <p:spPr>
          <a:xfrm>
            <a:off x="838200" y="2169660"/>
            <a:ext cx="10515600" cy="4351338"/>
          </a:xfrm>
        </p:spPr>
        <p:txBody>
          <a:bodyPr/>
          <a:lstStyle/>
          <a:p>
            <a:endParaRPr lang="en-GB" dirty="0" smtClean="0"/>
          </a:p>
          <a:p>
            <a:r>
              <a:rPr lang="en-GB" b="1" dirty="0" smtClean="0"/>
              <a:t>Where is it?             When was it built?           </a:t>
            </a:r>
          </a:p>
          <a:p>
            <a:r>
              <a:rPr lang="en-GB" b="1" dirty="0" smtClean="0"/>
              <a:t>What is it used for?                How many people visit it each year?			Why is it special for Sikhs?      </a:t>
            </a:r>
          </a:p>
          <a:p>
            <a:r>
              <a:rPr lang="en-GB" b="1" dirty="0" smtClean="0"/>
              <a:t>What does it look like?			What is inside it? </a:t>
            </a:r>
          </a:p>
          <a:p>
            <a:r>
              <a:rPr lang="en-GB" b="1" dirty="0" smtClean="0"/>
              <a:t>          Why might non-Sikh people visit it?</a:t>
            </a:r>
          </a:p>
          <a:p>
            <a:endParaRPr lang="en-GB" dirty="0"/>
          </a:p>
        </p:txBody>
      </p:sp>
      <p:sp>
        <p:nvSpPr>
          <p:cNvPr id="5" name="Rectangle 4"/>
          <p:cNvSpPr/>
          <p:nvPr/>
        </p:nvSpPr>
        <p:spPr>
          <a:xfrm>
            <a:off x="500742" y="5253633"/>
            <a:ext cx="10537372" cy="646331"/>
          </a:xfrm>
          <a:prstGeom prst="rect">
            <a:avLst/>
          </a:prstGeom>
        </p:spPr>
        <p:txBody>
          <a:bodyPr wrap="square">
            <a:spAutoFit/>
          </a:bodyPr>
          <a:lstStyle/>
          <a:p>
            <a:r>
              <a:rPr lang="en-GB" u="sng" dirty="0">
                <a:solidFill>
                  <a:srgbClr val="0000FF"/>
                </a:solidFill>
                <a:latin typeface="Calibri" panose="020F0502020204030204" pitchFamily="34" charset="0"/>
              </a:rPr>
              <a:t>https://www.northsouthtravel.com/10-interesting-facts-about-the-golden-temple</a:t>
            </a:r>
          </a:p>
          <a:p>
            <a:r>
              <a:rPr lang="en-GB" u="sng" dirty="0">
                <a:solidFill>
                  <a:srgbClr val="0000FF"/>
                </a:solidFill>
                <a:latin typeface="Calibri" panose="020F0502020204030204" pitchFamily="34" charset="0"/>
              </a:rPr>
              <a:t>https://kids.kiddle.co/Golden_Temple</a:t>
            </a:r>
          </a:p>
        </p:txBody>
      </p:sp>
    </p:spTree>
    <p:extLst>
      <p:ext uri="{BB962C8B-B14F-4D97-AF65-F5344CB8AC3E}">
        <p14:creationId xmlns:p14="http://schemas.microsoft.com/office/powerpoint/2010/main" val="17157320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197</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Date LC:  Can I understand what is inspiring about Sikh architecture?  </vt:lpstr>
      <vt:lpstr>What do we mean by spirituality? </vt:lpstr>
      <vt:lpstr>Today we are looking at the most spiritual place for Sikhs, which is …</vt:lpstr>
      <vt:lpstr>The Golden Temple is in Amritsar, which is the Indian state of Punjab.</vt:lpstr>
      <vt:lpstr>This lesson we will be researching facts about The Golden Temple, explaining both what it looks like and why it is special. Use these websites to help you and record you answers in your book. </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Date LC:  Can I understand what is inspiring about Sikh architecture?</dc:title>
  <dc:creator>ST-Partington-J</dc:creator>
  <cp:lastModifiedBy>ST-Partington-J</cp:lastModifiedBy>
  <cp:revision>2</cp:revision>
  <dcterms:created xsi:type="dcterms:W3CDTF">2021-04-20T14:14:06Z</dcterms:created>
  <dcterms:modified xsi:type="dcterms:W3CDTF">2021-04-20T14:22:34Z</dcterms:modified>
</cp:coreProperties>
</file>