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86" r:id="rId2"/>
    <p:sldMasterId id="2147483702" r:id="rId3"/>
    <p:sldMasterId id="2147483733" r:id="rId4"/>
  </p:sldMasterIdLst>
  <p:notesMasterIdLst>
    <p:notesMasterId r:id="rId40"/>
  </p:notesMasterIdLst>
  <p:handoutMasterIdLst>
    <p:handoutMasterId r:id="rId41"/>
  </p:handoutMasterIdLst>
  <p:sldIdLst>
    <p:sldId id="256" r:id="rId5"/>
    <p:sldId id="1205" r:id="rId6"/>
    <p:sldId id="1191" r:id="rId7"/>
    <p:sldId id="1241" r:id="rId8"/>
    <p:sldId id="1243" r:id="rId9"/>
    <p:sldId id="1229" r:id="rId10"/>
    <p:sldId id="258" r:id="rId11"/>
    <p:sldId id="1214" r:id="rId12"/>
    <p:sldId id="1212" r:id="rId13"/>
    <p:sldId id="1230" r:id="rId14"/>
    <p:sldId id="1216" r:id="rId15"/>
    <p:sldId id="1237" r:id="rId16"/>
    <p:sldId id="1236" r:id="rId17"/>
    <p:sldId id="1238" r:id="rId18"/>
    <p:sldId id="1240" r:id="rId19"/>
    <p:sldId id="1239" r:id="rId20"/>
    <p:sldId id="1231" r:id="rId21"/>
    <p:sldId id="1227" r:id="rId22"/>
    <p:sldId id="1215" r:id="rId23"/>
    <p:sldId id="1225" r:id="rId24"/>
    <p:sldId id="1228" r:id="rId25"/>
    <p:sldId id="1226" r:id="rId26"/>
    <p:sldId id="1232" r:id="rId27"/>
    <p:sldId id="1218" r:id="rId28"/>
    <p:sldId id="1220" r:id="rId29"/>
    <p:sldId id="1221" r:id="rId30"/>
    <p:sldId id="1222" r:id="rId31"/>
    <p:sldId id="1223" r:id="rId32"/>
    <p:sldId id="1224" r:id="rId33"/>
    <p:sldId id="1233" r:id="rId34"/>
    <p:sldId id="272" r:id="rId35"/>
    <p:sldId id="1234" r:id="rId36"/>
    <p:sldId id="1213" r:id="rId37"/>
    <p:sldId id="1242" r:id="rId38"/>
    <p:sldId id="733" r:id="rId39"/>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EC4F"/>
    <a:srgbClr val="FFECED"/>
    <a:srgbClr val="FFD3D6"/>
    <a:srgbClr val="DF6068"/>
    <a:srgbClr val="6088EF"/>
    <a:srgbClr val="F8AEB5"/>
    <a:srgbClr val="FFFFCC"/>
    <a:srgbClr val="E5E500"/>
    <a:srgbClr val="F4F7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E20DA9-B574-48A5-BFE0-8C51C3C6244C}" v="87" dt="2020-05-07T10:25:11.481"/>
    <p1510:client id="{F9926CBD-0FE7-48F7-A729-1FCFE257F08D}" v="64" dt="2020-05-07T08:03:13.0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1228" autoAdjust="0"/>
  </p:normalViewPr>
  <p:slideViewPr>
    <p:cSldViewPr snapToGrid="0">
      <p:cViewPr varScale="1">
        <p:scale>
          <a:sx n="100" d="100"/>
          <a:sy n="100" d="100"/>
        </p:scale>
        <p:origin x="3504" y="72"/>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Bull" userId="a7bc5d54dae8c407" providerId="LiveId" clId="{F9926CBD-0FE7-48F7-A729-1FCFE257F08D}"/>
    <pc:docChg chg="custSel delSld modSld">
      <pc:chgData name="Amy Bull" userId="a7bc5d54dae8c407" providerId="LiveId" clId="{F9926CBD-0FE7-48F7-A729-1FCFE257F08D}" dt="2020-05-07T08:03:13.036" v="298" actId="1076"/>
      <pc:docMkLst>
        <pc:docMk/>
      </pc:docMkLst>
      <pc:sldChg chg="modSp mod">
        <pc:chgData name="Amy Bull" userId="a7bc5d54dae8c407" providerId="LiveId" clId="{F9926CBD-0FE7-48F7-A729-1FCFE257F08D}" dt="2020-05-07T07:44:18.478" v="190" actId="20577"/>
        <pc:sldMkLst>
          <pc:docMk/>
          <pc:sldMk cId="3662068749" sldId="272"/>
        </pc:sldMkLst>
        <pc:spChg chg="mod">
          <ac:chgData name="Amy Bull" userId="a7bc5d54dae8c407" providerId="LiveId" clId="{F9926CBD-0FE7-48F7-A729-1FCFE257F08D}" dt="2020-05-07T07:43:04.529" v="39"/>
          <ac:spMkLst>
            <pc:docMk/>
            <pc:sldMk cId="3662068749" sldId="272"/>
            <ac:spMk id="3" creationId="{2320223C-3582-4EE7-BAAF-0F6932231257}"/>
          </ac:spMkLst>
        </pc:spChg>
        <pc:spChg chg="mod">
          <ac:chgData name="Amy Bull" userId="a7bc5d54dae8c407" providerId="LiveId" clId="{F9926CBD-0FE7-48F7-A729-1FCFE257F08D}" dt="2020-05-07T07:44:18.478" v="190" actId="20577"/>
          <ac:spMkLst>
            <pc:docMk/>
            <pc:sldMk cId="3662068749" sldId="272"/>
            <ac:spMk id="4" creationId="{4D361542-55D9-4B24-A70F-7FB050D15896}"/>
          </ac:spMkLst>
        </pc:spChg>
      </pc:sldChg>
      <pc:sldChg chg="del">
        <pc:chgData name="Amy Bull" userId="a7bc5d54dae8c407" providerId="LiveId" clId="{F9926CBD-0FE7-48F7-A729-1FCFE257F08D}" dt="2020-05-06T14:46:22.525" v="23" actId="47"/>
        <pc:sldMkLst>
          <pc:docMk/>
          <pc:sldMk cId="1800563806" sldId="1078"/>
        </pc:sldMkLst>
      </pc:sldChg>
      <pc:sldChg chg="modSp mod">
        <pc:chgData name="Amy Bull" userId="a7bc5d54dae8c407" providerId="LiveId" clId="{F9926CBD-0FE7-48F7-A729-1FCFE257F08D}" dt="2020-05-07T07:42:54.862" v="38" actId="20577"/>
        <pc:sldMkLst>
          <pc:docMk/>
          <pc:sldMk cId="3352612959" sldId="1229"/>
        </pc:sldMkLst>
        <pc:spChg chg="mod">
          <ac:chgData name="Amy Bull" userId="a7bc5d54dae8c407" providerId="LiveId" clId="{F9926CBD-0FE7-48F7-A729-1FCFE257F08D}" dt="2020-05-07T07:42:54.862" v="38" actId="20577"/>
          <ac:spMkLst>
            <pc:docMk/>
            <pc:sldMk cId="3352612959" sldId="1229"/>
            <ac:spMk id="2" creationId="{EBEFF6DE-950C-45C8-9C71-E01DA11A05A1}"/>
          </ac:spMkLst>
        </pc:spChg>
      </pc:sldChg>
      <pc:sldChg chg="addSp delSp modSp mod modNotesTx">
        <pc:chgData name="Amy Bull" userId="a7bc5d54dae8c407" providerId="LiveId" clId="{F9926CBD-0FE7-48F7-A729-1FCFE257F08D}" dt="2020-05-07T08:03:13.036" v="298" actId="1076"/>
        <pc:sldMkLst>
          <pc:docMk/>
          <pc:sldMk cId="182872074" sldId="1242"/>
        </pc:sldMkLst>
        <pc:spChg chg="del">
          <ac:chgData name="Amy Bull" userId="a7bc5d54dae8c407" providerId="LiveId" clId="{F9926CBD-0FE7-48F7-A729-1FCFE257F08D}" dt="2020-05-06T14:45:59.326" v="14" actId="478"/>
          <ac:spMkLst>
            <pc:docMk/>
            <pc:sldMk cId="182872074" sldId="1242"/>
            <ac:spMk id="2" creationId="{5317D894-C122-40C9-9325-9F4AE23EA0F4}"/>
          </ac:spMkLst>
        </pc:spChg>
        <pc:spChg chg="del">
          <ac:chgData name="Amy Bull" userId="a7bc5d54dae8c407" providerId="LiveId" clId="{F9926CBD-0FE7-48F7-A729-1FCFE257F08D}" dt="2020-05-06T14:46:01.098" v="15" actId="478"/>
          <ac:spMkLst>
            <pc:docMk/>
            <pc:sldMk cId="182872074" sldId="1242"/>
            <ac:spMk id="5" creationId="{1061D6FB-861A-4DEF-BFA7-5363758169FE}"/>
          </ac:spMkLst>
        </pc:spChg>
        <pc:spChg chg="mod">
          <ac:chgData name="Amy Bull" userId="a7bc5d54dae8c407" providerId="LiveId" clId="{F9926CBD-0FE7-48F7-A729-1FCFE257F08D}" dt="2020-05-06T14:45:44.129" v="8" actId="27636"/>
          <ac:spMkLst>
            <pc:docMk/>
            <pc:sldMk cId="182872074" sldId="1242"/>
            <ac:spMk id="6" creationId="{5E766D46-C85F-404F-85F9-B09576CFC29E}"/>
          </ac:spMkLst>
        </pc:spChg>
        <pc:spChg chg="del">
          <ac:chgData name="Amy Bull" userId="a7bc5d54dae8c407" providerId="LiveId" clId="{F9926CBD-0FE7-48F7-A729-1FCFE257F08D}" dt="2020-05-06T14:46:03.512" v="16" actId="478"/>
          <ac:spMkLst>
            <pc:docMk/>
            <pc:sldMk cId="182872074" sldId="1242"/>
            <ac:spMk id="7" creationId="{1D27DD1D-65F7-41C8-91BA-588319374AB9}"/>
          </ac:spMkLst>
        </pc:spChg>
        <pc:spChg chg="mod">
          <ac:chgData name="Amy Bull" userId="a7bc5d54dae8c407" providerId="LiveId" clId="{F9926CBD-0FE7-48F7-A729-1FCFE257F08D}" dt="2020-05-06T14:45:46.668" v="10" actId="27636"/>
          <ac:spMkLst>
            <pc:docMk/>
            <pc:sldMk cId="182872074" sldId="1242"/>
            <ac:spMk id="8" creationId="{8637CE91-112F-4D01-85CD-08C2A3D7B4F2}"/>
          </ac:spMkLst>
        </pc:spChg>
        <pc:spChg chg="add mod">
          <ac:chgData name="Amy Bull" userId="a7bc5d54dae8c407" providerId="LiveId" clId="{F9926CBD-0FE7-48F7-A729-1FCFE257F08D}" dt="2020-05-07T08:01:49.055" v="249" actId="1037"/>
          <ac:spMkLst>
            <pc:docMk/>
            <pc:sldMk cId="182872074" sldId="1242"/>
            <ac:spMk id="13" creationId="{24D54D25-8416-4E71-88FE-03DB3E712C54}"/>
          </ac:spMkLst>
        </pc:spChg>
        <pc:spChg chg="add mod">
          <ac:chgData name="Amy Bull" userId="a7bc5d54dae8c407" providerId="LiveId" clId="{F9926CBD-0FE7-48F7-A729-1FCFE257F08D}" dt="2020-05-07T08:02:00.921" v="275" actId="1038"/>
          <ac:spMkLst>
            <pc:docMk/>
            <pc:sldMk cId="182872074" sldId="1242"/>
            <ac:spMk id="16" creationId="{A21C66D6-7CF6-43FF-9E4B-A8F9D634C255}"/>
          </ac:spMkLst>
        </pc:spChg>
        <pc:spChg chg="add del mod">
          <ac:chgData name="Amy Bull" userId="a7bc5d54dae8c407" providerId="LiveId" clId="{F9926CBD-0FE7-48F7-A729-1FCFE257F08D}" dt="2020-05-07T08:02:12.030" v="276" actId="478"/>
          <ac:spMkLst>
            <pc:docMk/>
            <pc:sldMk cId="182872074" sldId="1242"/>
            <ac:spMk id="17" creationId="{F25D632A-E1AE-4954-9DDC-8DF7E28F105D}"/>
          </ac:spMkLst>
        </pc:spChg>
        <pc:spChg chg="add mod">
          <ac:chgData name="Amy Bull" userId="a7bc5d54dae8c407" providerId="LiveId" clId="{F9926CBD-0FE7-48F7-A729-1FCFE257F08D}" dt="2020-05-07T08:02:18.718" v="278" actId="1076"/>
          <ac:spMkLst>
            <pc:docMk/>
            <pc:sldMk cId="182872074" sldId="1242"/>
            <ac:spMk id="18" creationId="{045497A2-19D7-4F1D-8939-572DCFF498B7}"/>
          </ac:spMkLst>
        </pc:spChg>
        <pc:spChg chg="add mod">
          <ac:chgData name="Amy Bull" userId="a7bc5d54dae8c407" providerId="LiveId" clId="{F9926CBD-0FE7-48F7-A729-1FCFE257F08D}" dt="2020-05-07T08:02:15.379" v="277" actId="1076"/>
          <ac:spMkLst>
            <pc:docMk/>
            <pc:sldMk cId="182872074" sldId="1242"/>
            <ac:spMk id="19" creationId="{774B3D6B-018F-4B19-8271-E70733C870E3}"/>
          </ac:spMkLst>
        </pc:spChg>
        <pc:spChg chg="mod">
          <ac:chgData name="Amy Bull" userId="a7bc5d54dae8c407" providerId="LiveId" clId="{F9926CBD-0FE7-48F7-A729-1FCFE257F08D}" dt="2020-05-07T08:03:05.450" v="296" actId="1036"/>
          <ac:spMkLst>
            <pc:docMk/>
            <pc:sldMk cId="182872074" sldId="1242"/>
            <ac:spMk id="22" creationId="{AC129E0D-8831-4B81-B25D-4535CC73742C}"/>
          </ac:spMkLst>
        </pc:spChg>
        <pc:spChg chg="mod">
          <ac:chgData name="Amy Bull" userId="a7bc5d54dae8c407" providerId="LiveId" clId="{F9926CBD-0FE7-48F7-A729-1FCFE257F08D}" dt="2020-05-07T08:03:05.450" v="296" actId="1036"/>
          <ac:spMkLst>
            <pc:docMk/>
            <pc:sldMk cId="182872074" sldId="1242"/>
            <ac:spMk id="23" creationId="{DD2514E2-F0AB-438D-B9D1-595A2E13CCCC}"/>
          </ac:spMkLst>
        </pc:spChg>
        <pc:spChg chg="mod">
          <ac:chgData name="Amy Bull" userId="a7bc5d54dae8c407" providerId="LiveId" clId="{F9926CBD-0FE7-48F7-A729-1FCFE257F08D}" dt="2020-05-07T08:03:05.450" v="296" actId="1036"/>
          <ac:spMkLst>
            <pc:docMk/>
            <pc:sldMk cId="182872074" sldId="1242"/>
            <ac:spMk id="26" creationId="{C50F1EA4-B2F0-47C0-A7A0-18A793563ACD}"/>
          </ac:spMkLst>
        </pc:spChg>
        <pc:spChg chg="mod">
          <ac:chgData name="Amy Bull" userId="a7bc5d54dae8c407" providerId="LiveId" clId="{F9926CBD-0FE7-48F7-A729-1FCFE257F08D}" dt="2020-05-07T08:03:05.450" v="296" actId="1036"/>
          <ac:spMkLst>
            <pc:docMk/>
            <pc:sldMk cId="182872074" sldId="1242"/>
            <ac:spMk id="27" creationId="{DE63D888-CABE-4122-97DD-6453C448BEA4}"/>
          </ac:spMkLst>
        </pc:spChg>
        <pc:grpChg chg="add mod">
          <ac:chgData name="Amy Bull" userId="a7bc5d54dae8c407" providerId="LiveId" clId="{F9926CBD-0FE7-48F7-A729-1FCFE257F08D}" dt="2020-05-07T08:03:05.450" v="296" actId="1036"/>
          <ac:grpSpMkLst>
            <pc:docMk/>
            <pc:sldMk cId="182872074" sldId="1242"/>
            <ac:grpSpMk id="21" creationId="{B43E9711-7358-487D-9792-D292E6306634}"/>
          </ac:grpSpMkLst>
        </pc:grpChg>
        <pc:grpChg chg="add mod">
          <ac:chgData name="Amy Bull" userId="a7bc5d54dae8c407" providerId="LiveId" clId="{F9926CBD-0FE7-48F7-A729-1FCFE257F08D}" dt="2020-05-07T08:03:05.450" v="296" actId="1036"/>
          <ac:grpSpMkLst>
            <pc:docMk/>
            <pc:sldMk cId="182872074" sldId="1242"/>
            <ac:grpSpMk id="25" creationId="{C38DFA67-AC69-4F4D-91AD-BEB456375E7F}"/>
          </ac:grpSpMkLst>
        </pc:grpChg>
        <pc:picChg chg="mod">
          <ac:chgData name="Amy Bull" userId="a7bc5d54dae8c407" providerId="LiveId" clId="{F9926CBD-0FE7-48F7-A729-1FCFE257F08D}" dt="2020-05-06T14:45:50.699" v="13" actId="1038"/>
          <ac:picMkLst>
            <pc:docMk/>
            <pc:sldMk cId="182872074" sldId="1242"/>
            <ac:picMk id="9" creationId="{18C69F4F-3F57-4F7F-95A3-EA3F4C74EB4C}"/>
          </ac:picMkLst>
        </pc:picChg>
        <pc:picChg chg="mod">
          <ac:chgData name="Amy Bull" userId="a7bc5d54dae8c407" providerId="LiveId" clId="{F9926CBD-0FE7-48F7-A729-1FCFE257F08D}" dt="2020-05-06T14:45:49.121" v="11" actId="1076"/>
          <ac:picMkLst>
            <pc:docMk/>
            <pc:sldMk cId="182872074" sldId="1242"/>
            <ac:picMk id="10" creationId="{BF2969EE-EC3D-452B-872F-F1934B79BF2B}"/>
          </ac:picMkLst>
        </pc:picChg>
        <pc:picChg chg="add mod">
          <ac:chgData name="Amy Bull" userId="a7bc5d54dae8c407" providerId="LiveId" clId="{F9926CBD-0FE7-48F7-A729-1FCFE257F08D}" dt="2020-05-06T14:46:04.205" v="17"/>
          <ac:picMkLst>
            <pc:docMk/>
            <pc:sldMk cId="182872074" sldId="1242"/>
            <ac:picMk id="14" creationId="{725D3C02-AAFE-4926-88FD-0EDB11EF70B2}"/>
          </ac:picMkLst>
        </pc:picChg>
        <pc:picChg chg="add mod">
          <ac:chgData name="Amy Bull" userId="a7bc5d54dae8c407" providerId="LiveId" clId="{F9926CBD-0FE7-48F7-A729-1FCFE257F08D}" dt="2020-05-07T08:01:53.689" v="260" actId="1038"/>
          <ac:picMkLst>
            <pc:docMk/>
            <pc:sldMk cId="182872074" sldId="1242"/>
            <ac:picMk id="15" creationId="{4A854ECC-6786-4E47-875E-E47FF1CDCDE9}"/>
          </ac:picMkLst>
        </pc:picChg>
        <pc:picChg chg="add mod">
          <ac:chgData name="Amy Bull" userId="a7bc5d54dae8c407" providerId="LiveId" clId="{F9926CBD-0FE7-48F7-A729-1FCFE257F08D}" dt="2020-05-07T08:03:09.989" v="297" actId="1076"/>
          <ac:picMkLst>
            <pc:docMk/>
            <pc:sldMk cId="182872074" sldId="1242"/>
            <ac:picMk id="20" creationId="{38EC0FD2-0E17-4FEF-B007-70F85E1D4929}"/>
          </ac:picMkLst>
        </pc:picChg>
        <pc:picChg chg="add mod">
          <ac:chgData name="Amy Bull" userId="a7bc5d54dae8c407" providerId="LiveId" clId="{F9926CBD-0FE7-48F7-A729-1FCFE257F08D}" dt="2020-05-07T08:03:13.036" v="298" actId="1076"/>
          <ac:picMkLst>
            <pc:docMk/>
            <pc:sldMk cId="182872074" sldId="1242"/>
            <ac:picMk id="24" creationId="{E74685FC-A23E-47E4-8EC8-1015270E7F07}"/>
          </ac:picMkLst>
        </pc:picChg>
      </pc:sldChg>
    </pc:docChg>
  </pc:docChgLst>
  <pc:docChgLst>
    <pc:chgData name="Amy Bull" userId="a7bc5d54dae8c407" providerId="LiveId" clId="{48E20DA9-B574-48A5-BFE0-8C51C3C6244C}"/>
    <pc:docChg chg="custSel addSld delSld modSld">
      <pc:chgData name="Amy Bull" userId="a7bc5d54dae8c407" providerId="LiveId" clId="{48E20DA9-B574-48A5-BFE0-8C51C3C6244C}" dt="2020-05-07T10:25:14.748" v="359" actId="1038"/>
      <pc:docMkLst>
        <pc:docMk/>
      </pc:docMkLst>
      <pc:sldChg chg="modSp modAnim modNotesTx">
        <pc:chgData name="Amy Bull" userId="a7bc5d54dae8c407" providerId="LiveId" clId="{48E20DA9-B574-48A5-BFE0-8C51C3C6244C}" dt="2020-05-07T10:07:53.382" v="100"/>
        <pc:sldMkLst>
          <pc:docMk/>
          <pc:sldMk cId="413408162" sldId="1212"/>
        </pc:sldMkLst>
        <pc:spChg chg="mod">
          <ac:chgData name="Amy Bull" userId="a7bc5d54dae8c407" providerId="LiveId" clId="{48E20DA9-B574-48A5-BFE0-8C51C3C6244C}" dt="2020-05-07T10:07:08.434" v="95" actId="20577"/>
          <ac:spMkLst>
            <pc:docMk/>
            <pc:sldMk cId="413408162" sldId="1212"/>
            <ac:spMk id="25" creationId="{4631E681-7B65-4BCF-98B8-5B64B98DBDA0}"/>
          </ac:spMkLst>
        </pc:spChg>
        <pc:picChg chg="mod">
          <ac:chgData name="Amy Bull" userId="a7bc5d54dae8c407" providerId="LiveId" clId="{48E20DA9-B574-48A5-BFE0-8C51C3C6244C}" dt="2020-05-07T10:07:41.494" v="98"/>
          <ac:picMkLst>
            <pc:docMk/>
            <pc:sldMk cId="413408162" sldId="1212"/>
            <ac:picMk id="1026" creationId="{71B2D829-D19C-43E0-9636-CCCD4A4DAD68}"/>
          </ac:picMkLst>
        </pc:picChg>
      </pc:sldChg>
      <pc:sldChg chg="addSp modSp modAnim modNotesTx">
        <pc:chgData name="Amy Bull" userId="a7bc5d54dae8c407" providerId="LiveId" clId="{48E20DA9-B574-48A5-BFE0-8C51C3C6244C}" dt="2020-05-07T10:10:18.272" v="243" actId="20577"/>
        <pc:sldMkLst>
          <pc:docMk/>
          <pc:sldMk cId="2300478289" sldId="1214"/>
        </pc:sldMkLst>
        <pc:spChg chg="add mod">
          <ac:chgData name="Amy Bull" userId="a7bc5d54dae8c407" providerId="LiveId" clId="{48E20DA9-B574-48A5-BFE0-8C51C3C6244C}" dt="2020-05-07T10:04:54.974" v="53" actId="571"/>
          <ac:spMkLst>
            <pc:docMk/>
            <pc:sldMk cId="2300478289" sldId="1214"/>
            <ac:spMk id="13" creationId="{870223DC-869C-41E3-B283-DA74327710BC}"/>
          </ac:spMkLst>
        </pc:spChg>
        <pc:cxnChg chg="add mod">
          <ac:chgData name="Amy Bull" userId="a7bc5d54dae8c407" providerId="LiveId" clId="{48E20DA9-B574-48A5-BFE0-8C51C3C6244C}" dt="2020-05-07T10:04:54.974" v="53" actId="571"/>
          <ac:cxnSpMkLst>
            <pc:docMk/>
            <pc:sldMk cId="2300478289" sldId="1214"/>
            <ac:cxnSpMk id="14" creationId="{DCA0C9B3-3C98-4971-8FCE-40F0D1997AF8}"/>
          </ac:cxnSpMkLst>
        </pc:cxnChg>
      </pc:sldChg>
      <pc:sldChg chg="modAnim">
        <pc:chgData name="Amy Bull" userId="a7bc5d54dae8c407" providerId="LiveId" clId="{48E20DA9-B574-48A5-BFE0-8C51C3C6244C}" dt="2020-05-07T10:08:48.500" v="105"/>
        <pc:sldMkLst>
          <pc:docMk/>
          <pc:sldMk cId="2106581596" sldId="1215"/>
        </pc:sldMkLst>
      </pc:sldChg>
      <pc:sldChg chg="modNotesTx">
        <pc:chgData name="Amy Bull" userId="a7bc5d54dae8c407" providerId="LiveId" clId="{48E20DA9-B574-48A5-BFE0-8C51C3C6244C}" dt="2020-05-07T10:10:39.635" v="333" actId="20577"/>
        <pc:sldMkLst>
          <pc:docMk/>
          <pc:sldMk cId="1947900968" sldId="1216"/>
        </pc:sldMkLst>
      </pc:sldChg>
      <pc:sldChg chg="modAnim">
        <pc:chgData name="Amy Bull" userId="a7bc5d54dae8c407" providerId="LiveId" clId="{48E20DA9-B574-48A5-BFE0-8C51C3C6244C}" dt="2020-05-07T10:09:01.444" v="108"/>
        <pc:sldMkLst>
          <pc:docMk/>
          <pc:sldMk cId="3780463524" sldId="1225"/>
        </pc:sldMkLst>
      </pc:sldChg>
      <pc:sldChg chg="modAnim">
        <pc:chgData name="Amy Bull" userId="a7bc5d54dae8c407" providerId="LiveId" clId="{48E20DA9-B574-48A5-BFE0-8C51C3C6244C}" dt="2020-05-07T10:08:27.905" v="101"/>
        <pc:sldMkLst>
          <pc:docMk/>
          <pc:sldMk cId="85630264" sldId="1227"/>
        </pc:sldMkLst>
      </pc:sldChg>
      <pc:sldChg chg="modAnim">
        <pc:chgData name="Amy Bull" userId="a7bc5d54dae8c407" providerId="LiveId" clId="{48E20DA9-B574-48A5-BFE0-8C51C3C6244C}" dt="2020-05-07T10:09:13.391" v="110"/>
        <pc:sldMkLst>
          <pc:docMk/>
          <pc:sldMk cId="1287808239" sldId="1228"/>
        </pc:sldMkLst>
      </pc:sldChg>
      <pc:sldChg chg="modSp del">
        <pc:chgData name="Amy Bull" userId="a7bc5d54dae8c407" providerId="LiveId" clId="{48E20DA9-B574-48A5-BFE0-8C51C3C6244C}" dt="2020-05-07T10:03:39.220" v="51" actId="47"/>
        <pc:sldMkLst>
          <pc:docMk/>
          <pc:sldMk cId="1182187869" sldId="1235"/>
        </pc:sldMkLst>
        <pc:picChg chg="mod">
          <ac:chgData name="Amy Bull" userId="a7bc5d54dae8c407" providerId="LiveId" clId="{48E20DA9-B574-48A5-BFE0-8C51C3C6244C}" dt="2020-05-07T10:02:36.516" v="11" actId="1036"/>
          <ac:picMkLst>
            <pc:docMk/>
            <pc:sldMk cId="1182187869" sldId="1235"/>
            <ac:picMk id="5126" creationId="{2D77C8EF-6C1F-4867-89A8-A039AC28E37A}"/>
          </ac:picMkLst>
        </pc:picChg>
        <pc:picChg chg="mod">
          <ac:chgData name="Amy Bull" userId="a7bc5d54dae8c407" providerId="LiveId" clId="{48E20DA9-B574-48A5-BFE0-8C51C3C6244C}" dt="2020-05-07T10:02:39.750" v="13" actId="1035"/>
          <ac:picMkLst>
            <pc:docMk/>
            <pc:sldMk cId="1182187869" sldId="1235"/>
            <ac:picMk id="5128" creationId="{B8C9E5B6-EC58-4A5C-A3B4-6773AC4A110B}"/>
          </ac:picMkLst>
        </pc:picChg>
        <pc:picChg chg="mod">
          <ac:chgData name="Amy Bull" userId="a7bc5d54dae8c407" providerId="LiveId" clId="{48E20DA9-B574-48A5-BFE0-8C51C3C6244C}" dt="2020-05-07T10:02:34.439" v="10" actId="1036"/>
          <ac:picMkLst>
            <pc:docMk/>
            <pc:sldMk cId="1182187869" sldId="1235"/>
            <ac:picMk id="5134" creationId="{1126D181-4B3A-4F00-8397-9D8828F1E904}"/>
          </ac:picMkLst>
        </pc:picChg>
      </pc:sldChg>
      <pc:sldChg chg="modNotesTx">
        <pc:chgData name="Amy Bull" userId="a7bc5d54dae8c407" providerId="LiveId" clId="{48E20DA9-B574-48A5-BFE0-8C51C3C6244C}" dt="2020-05-07T10:10:50.745" v="335" actId="20577"/>
        <pc:sldMkLst>
          <pc:docMk/>
          <pc:sldMk cId="4083352077" sldId="1236"/>
        </pc:sldMkLst>
      </pc:sldChg>
      <pc:sldChg chg="modNotesTx">
        <pc:chgData name="Amy Bull" userId="a7bc5d54dae8c407" providerId="LiveId" clId="{48E20DA9-B574-48A5-BFE0-8C51C3C6244C}" dt="2020-05-07T10:10:45.901" v="334" actId="20577"/>
        <pc:sldMkLst>
          <pc:docMk/>
          <pc:sldMk cId="1324955557" sldId="1237"/>
        </pc:sldMkLst>
      </pc:sldChg>
      <pc:sldChg chg="modNotesTx">
        <pc:chgData name="Amy Bull" userId="a7bc5d54dae8c407" providerId="LiveId" clId="{48E20DA9-B574-48A5-BFE0-8C51C3C6244C}" dt="2020-05-07T10:10:53.923" v="336" actId="20577"/>
        <pc:sldMkLst>
          <pc:docMk/>
          <pc:sldMk cId="72298688" sldId="1238"/>
        </pc:sldMkLst>
      </pc:sldChg>
      <pc:sldChg chg="modNotesTx">
        <pc:chgData name="Amy Bull" userId="a7bc5d54dae8c407" providerId="LiveId" clId="{48E20DA9-B574-48A5-BFE0-8C51C3C6244C}" dt="2020-05-07T10:10:59.554" v="338" actId="20577"/>
        <pc:sldMkLst>
          <pc:docMk/>
          <pc:sldMk cId="1921414772" sldId="1239"/>
        </pc:sldMkLst>
      </pc:sldChg>
      <pc:sldChg chg="modNotesTx">
        <pc:chgData name="Amy Bull" userId="a7bc5d54dae8c407" providerId="LiveId" clId="{48E20DA9-B574-48A5-BFE0-8C51C3C6244C}" dt="2020-05-07T10:09:37.141" v="112" actId="6549"/>
        <pc:sldMkLst>
          <pc:docMk/>
          <pc:sldMk cId="2300370592" sldId="1241"/>
        </pc:sldMkLst>
      </pc:sldChg>
      <pc:sldChg chg="delSp modSp add mod setBg">
        <pc:chgData name="Amy Bull" userId="a7bc5d54dae8c407" providerId="LiveId" clId="{48E20DA9-B574-48A5-BFE0-8C51C3C6244C}" dt="2020-05-07T10:25:14.748" v="359" actId="1038"/>
        <pc:sldMkLst>
          <pc:docMk/>
          <pc:sldMk cId="1979383929" sldId="1243"/>
        </pc:sldMkLst>
        <pc:spChg chg="mod">
          <ac:chgData name="Amy Bull" userId="a7bc5d54dae8c407" providerId="LiveId" clId="{48E20DA9-B574-48A5-BFE0-8C51C3C6244C}" dt="2020-05-07T10:25:14.748" v="359" actId="1038"/>
          <ac:spMkLst>
            <pc:docMk/>
            <pc:sldMk cId="1979383929" sldId="1243"/>
            <ac:spMk id="2" creationId="{1224AFD9-1184-4E9B-B798-716A7AD76CE0}"/>
          </ac:spMkLst>
        </pc:spChg>
        <pc:picChg chg="del">
          <ac:chgData name="Amy Bull" userId="a7bc5d54dae8c407" providerId="LiveId" clId="{48E20DA9-B574-48A5-BFE0-8C51C3C6244C}" dt="2020-05-07T10:03:02.145" v="15" actId="478"/>
          <ac:picMkLst>
            <pc:docMk/>
            <pc:sldMk cId="1979383929" sldId="1243"/>
            <ac:picMk id="6" creationId="{6B71D9DA-DAE8-4E7D-97C2-DFA488C333A2}"/>
          </ac:picMkLst>
        </pc:picChg>
        <pc:picChg chg="del">
          <ac:chgData name="Amy Bull" userId="a7bc5d54dae8c407" providerId="LiveId" clId="{48E20DA9-B574-48A5-BFE0-8C51C3C6244C}" dt="2020-05-07T10:03:03.367" v="16" actId="478"/>
          <ac:picMkLst>
            <pc:docMk/>
            <pc:sldMk cId="1979383929" sldId="1243"/>
            <ac:picMk id="16" creationId="{4E6D6DA8-D0C3-4456-87A5-C5F4EA21D84D}"/>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089118126191259"/>
          <c:y val="0.10771575104094903"/>
          <c:w val="0.53577995055538485"/>
          <c:h val="0.7755252809538814"/>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5D7A-45BD-8BD8-022EBCA6EB1C}"/>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5D7A-45BD-8BD8-022EBCA6EB1C}"/>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52.5</c:v>
                </c:pt>
                <c:pt idx="1">
                  <c:v>47.5</c:v>
                </c:pt>
              </c:numCache>
            </c:numRef>
          </c:val>
          <c:extLst>
            <c:ext xmlns:c16="http://schemas.microsoft.com/office/drawing/2014/chart" uri="{C3380CC4-5D6E-409C-BE32-E72D297353CC}">
              <c16:uniqueId val="{00000004-5D7A-45BD-8BD8-022EBCA6EB1C}"/>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EF2D79C-3428-4C3E-874D-19C022B83713}"/>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0A15EFC-7C6A-4BC3-A668-8F30B2E90251}"/>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861DBC95-2803-4CAF-A492-49319F50918C}" type="datetimeFigureOut">
              <a:rPr lang="en-GB" smtClean="0"/>
              <a:t>07/05/2020</a:t>
            </a:fld>
            <a:endParaRPr lang="en-GB"/>
          </a:p>
        </p:txBody>
      </p:sp>
      <p:sp>
        <p:nvSpPr>
          <p:cNvPr id="4" name="Footer Placeholder 3">
            <a:extLst>
              <a:ext uri="{FF2B5EF4-FFF2-40B4-BE49-F238E27FC236}">
                <a16:creationId xmlns:a16="http://schemas.microsoft.com/office/drawing/2014/main" id="{0B800021-88B2-42E0-B82E-A94B911A90C3}"/>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Tree>
    <p:extLst>
      <p:ext uri="{BB962C8B-B14F-4D97-AF65-F5344CB8AC3E}">
        <p14:creationId xmlns:p14="http://schemas.microsoft.com/office/powerpoint/2010/main" val="32200626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02C891D-D01A-4860-A430-58F5DD275C29}" type="datetimeFigureOut">
              <a:rPr lang="en-GB" smtClean="0"/>
              <a:t>07/05/2020</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D24641B7-47AA-47D8-B43F-D519369C48F5}" type="slidenum">
              <a:rPr lang="en-GB" smtClean="0"/>
              <a:t>‹#›</a:t>
            </a:fld>
            <a:endParaRPr lang="en-GB"/>
          </a:p>
        </p:txBody>
      </p:sp>
    </p:spTree>
    <p:extLst>
      <p:ext uri="{BB962C8B-B14F-4D97-AF65-F5344CB8AC3E}">
        <p14:creationId xmlns:p14="http://schemas.microsoft.com/office/powerpoint/2010/main" val="622961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icons8.com/"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s://www.bbc.co.uk/newsround/52462814" TargetMode="External"/><Relationship Id="rId3" Type="http://schemas.openxmlformats.org/officeDocument/2006/relationships/hyperlink" Target="https://www.bbc.co.uk/newsround/52228461" TargetMode="External"/><Relationship Id="rId7" Type="http://schemas.openxmlformats.org/officeDocument/2006/relationships/hyperlink" Target="https://www.bbc.co.uk/newsround/52541553"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www.bbc.co.uk/newsround/52537443" TargetMode="External"/><Relationship Id="rId5" Type="http://schemas.openxmlformats.org/officeDocument/2006/relationships/hyperlink" Target="https://www.bbc.co.uk/newsround/52559539" TargetMode="External"/><Relationship Id="rId4" Type="http://schemas.openxmlformats.org/officeDocument/2006/relationships/hyperlink" Target="https://www.bbc.co.uk/news/business-51171395"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emojipedia.org/"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youtube.com/watch?v=cwZb2mqId0A"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emojipedia.org/"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businessinsider.com/5-undeniable-reasons-why-humans-should-go-to-mars-2015-4?r=US&amp;IR=T"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s://emojipedia.org/"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businessinsider.com/5-undeniable-reasons-why-humans-should-go-to-mars-2015-4?r=US&amp;IR=T"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emojipedia.org/" TargetMode="Externa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businessinsider.com/5-undeniable-reasons-why-humans-should-go-to-mars-2015-4?r=US&amp;IR=T"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s://emojipedia.org/"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businessinsider.com/5-undeniable-reasons-why-humans-should-go-to-mars-2015-4?r=US&amp;IR=T"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s://emojipedia.org/"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mars.nasa.gov/programmissions/science/goal4/" TargetMode="External"/><Relationship Id="rId2" Type="http://schemas.openxmlformats.org/officeDocument/2006/relationships/slide" Target="../slides/slide19.xml"/><Relationship Id="rId1" Type="http://schemas.openxmlformats.org/officeDocument/2006/relationships/notesMaster" Target="../notesMasters/notesMaster1.xml"/><Relationship Id="rId6" Type="http://schemas.openxmlformats.org/officeDocument/2006/relationships/hyperlink" Target="https://www.lung.org/blog/can-we-breathe-on-mars" TargetMode="External"/><Relationship Id="rId5" Type="http://schemas.openxmlformats.org/officeDocument/2006/relationships/hyperlink" Target="https://www.csmonitor.com/Science/2017/0102/NASA-plan-for-housing-astronauts-on-Mars-borrows-from-Eskimos" TargetMode="External"/><Relationship Id="rId4" Type="http://schemas.openxmlformats.org/officeDocument/2006/relationships/hyperlink" Target="https://www.nasa.gov/feature/can-plants-grow-with-mars-soil/" TargetMode="Externa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universetoday.com/22603/mars-compared-to-earth/"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s://suindependent.com/life-earth-mars-going/"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nasa.gov/feature/can-plants-grow-with-mars-soil/" TargetMode="External"/><Relationship Id="rId2" Type="http://schemas.openxmlformats.org/officeDocument/2006/relationships/slide" Target="../slides/slide21.xml"/><Relationship Id="rId1" Type="http://schemas.openxmlformats.org/officeDocument/2006/relationships/notesMaster" Target="../notesMasters/notesMaster1.xml"/><Relationship Id="rId6" Type="http://schemas.openxmlformats.org/officeDocument/2006/relationships/hyperlink" Target="https://www.computerworld.com/article/2490934/when-astronauts-breathe-on-mars--they-ll-thank-mit-professor.html" TargetMode="External"/><Relationship Id="rId5" Type="http://schemas.openxmlformats.org/officeDocument/2006/relationships/hyperlink" Target="https://www.lung.org/blog/can-we-breathe-on-mars" TargetMode="External"/><Relationship Id="rId4" Type="http://schemas.openxmlformats.org/officeDocument/2006/relationships/hyperlink" Target="https://www.csmonitor.com/Science/2017/0102/NASA-plan-for-housing-astronauts-on-Mars-borrows-from-Eskimos"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youtube.com/watch?v=_ojzEqbMZBE" TargetMode="External"/><Relationship Id="rId7" Type="http://schemas.openxmlformats.org/officeDocument/2006/relationships/hyperlink" Target="https://www.youtube.com/watch?v=t9c7aheZxls" TargetMode="External"/><Relationship Id="rId2" Type="http://schemas.openxmlformats.org/officeDocument/2006/relationships/slide" Target="../slides/slide34.xml"/><Relationship Id="rId1" Type="http://schemas.openxmlformats.org/officeDocument/2006/relationships/notesMaster" Target="../notesMasters/notesMaster1.xml"/><Relationship Id="rId6" Type="http://schemas.openxmlformats.org/officeDocument/2006/relationships/hyperlink" Target="https://www.npr.org/2018/12/21/678641696/stephen-petranek-how-will-humans-live-on-mars" TargetMode="External"/><Relationship Id="rId5" Type="http://schemas.openxmlformats.org/officeDocument/2006/relationships/hyperlink" Target="https://www.waterstones.com/book/how-well-live-on-mars/stephen-petranek/9781471138881" TargetMode="External"/><Relationship Id="rId4" Type="http://schemas.openxmlformats.org/officeDocument/2006/relationships/hyperlink" Target="https://www.youtube.com/watch?v=binIHBHrBcU&amp;feature=youtu.be&amp;t=14" TargetMode="Externa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www.surveymonkey.co.uk/r/vfs-primary-child-actors"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a:t>
            </a:fld>
            <a:endParaRPr lang="en-GB" dirty="0"/>
          </a:p>
        </p:txBody>
      </p:sp>
    </p:spTree>
    <p:extLst>
      <p:ext uri="{BB962C8B-B14F-4D97-AF65-F5344CB8AC3E}">
        <p14:creationId xmlns:p14="http://schemas.microsoft.com/office/powerpoint/2010/main" val="3901692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t>
            </a:r>
          </a:p>
          <a:p>
            <a:pPr marL="228600" indent="-228600">
              <a:buAutoNum type="arabicParenR"/>
            </a:pPr>
            <a:r>
              <a:rPr lang="en-GB" dirty="0">
                <a:hlinkClick r:id="rId3"/>
              </a:rPr>
              <a:t>https://icons8.com/</a:t>
            </a:r>
            <a:endParaRPr lang="en-GB" b="0" dirty="0"/>
          </a:p>
        </p:txBody>
      </p:sp>
      <p:sp>
        <p:nvSpPr>
          <p:cNvPr id="4" name="Slide Number Placeholder 3"/>
          <p:cNvSpPr>
            <a:spLocks noGrp="1"/>
          </p:cNvSpPr>
          <p:nvPr>
            <p:ph type="sldNum" sz="quarter" idx="5"/>
          </p:nvPr>
        </p:nvSpPr>
        <p:spPr/>
        <p:txBody>
          <a:bodyPr/>
          <a:lstStyle/>
          <a:p>
            <a:fld id="{BD71ECA5-388D-43C5-81FB-96DD17562ACD}" type="slidenum">
              <a:rPr lang="en-GB" smtClean="0"/>
              <a:t>2</a:t>
            </a:fld>
            <a:endParaRPr lang="en-GB" dirty="0"/>
          </a:p>
        </p:txBody>
      </p:sp>
    </p:spTree>
    <p:extLst>
      <p:ext uri="{BB962C8B-B14F-4D97-AF65-F5344CB8AC3E}">
        <p14:creationId xmlns:p14="http://schemas.microsoft.com/office/powerpoint/2010/main" val="1378858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This slide shows the feedback to the question pupils answered two weeks ago. Check back in two weeks to see if the comment you make at the end of this lesson is featured!</a:t>
            </a:r>
          </a:p>
          <a:p>
            <a:endParaRPr lang="en-GB" b="0" dirty="0"/>
          </a:p>
          <a:p>
            <a:r>
              <a:rPr lang="en-GB" b="0" dirty="0"/>
              <a:t>To record your child’s vote, use the survey link on the last slide or use the hashtag #VotesatHome on social media to browse other children’s responses and share your own.</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a:t>
            </a:fld>
            <a:endParaRPr lang="en-GB" dirty="0"/>
          </a:p>
        </p:txBody>
      </p:sp>
    </p:spTree>
    <p:extLst>
      <p:ext uri="{BB962C8B-B14F-4D97-AF65-F5344CB8AC3E}">
        <p14:creationId xmlns:p14="http://schemas.microsoft.com/office/powerpoint/2010/main" val="1560762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highlight>
                  <a:srgbClr val="FFFF00"/>
                </a:highlight>
              </a:rPr>
              <a:t>Parent/Carer Note: </a:t>
            </a:r>
            <a:r>
              <a:rPr lang="en-GB" b="0" dirty="0">
                <a:highlight>
                  <a:srgbClr val="FFFF00"/>
                </a:highlight>
              </a:rPr>
              <a:t>Use this slide to learn about headlines around the world. Using the presentation in Slide Show mode, you will be able to click on the highlighted pictures to follow links to websites and videos.</a:t>
            </a:r>
            <a:endParaRPr lang="en-GB" b="1" dirty="0">
              <a:highlight>
                <a:srgbClr val="FFFF00"/>
              </a:highlight>
            </a:endParaRPr>
          </a:p>
          <a:p>
            <a:r>
              <a:rPr lang="en-GB" b="1" dirty="0">
                <a:highlight>
                  <a:srgbClr val="FFFF00"/>
                </a:highlight>
              </a:rPr>
              <a:t>Alternative video link: </a:t>
            </a:r>
            <a:r>
              <a:rPr lang="en-GB" dirty="0">
                <a:hlinkClick r:id="rId3"/>
              </a:rPr>
              <a:t>https://www.bbc.co.uk/newsround/52228461</a:t>
            </a:r>
            <a:endParaRPr lang="en-GB" dirty="0"/>
          </a:p>
          <a:p>
            <a:endParaRPr lang="en-GB" b="1" dirty="0">
              <a:highlight>
                <a:srgbClr val="FFFF00"/>
              </a:highlight>
            </a:endParaRPr>
          </a:p>
          <a:p>
            <a:r>
              <a:rPr lang="en-GB" b="1" dirty="0">
                <a:highlight>
                  <a:srgbClr val="FFFF00"/>
                </a:highlight>
              </a:rPr>
              <a:t>Images/Stories:</a:t>
            </a:r>
            <a:endParaRPr lang="en-GB" dirty="0">
              <a:hlinkClick r:id="rId4"/>
            </a:endParaRP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b="0" dirty="0">
                <a:highlight>
                  <a:srgbClr val="FFFF00"/>
                </a:highlight>
              </a:rPr>
              <a:t>Archie: </a:t>
            </a:r>
            <a:r>
              <a:rPr lang="en-GB" dirty="0">
                <a:highlight>
                  <a:srgbClr val="FFFF00"/>
                </a:highlight>
                <a:hlinkClick r:id="rId5"/>
              </a:rPr>
              <a:t>https://www.bbc.co.uk/newsround/52559539</a:t>
            </a:r>
            <a:endParaRPr lang="en-GB" dirty="0">
              <a:highlight>
                <a:srgbClr val="FFFF00"/>
              </a:highlight>
            </a:endParaRP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ighlight>
                  <a:srgbClr val="FFFF00"/>
                </a:highlight>
              </a:rPr>
              <a:t>Fake news: </a:t>
            </a:r>
            <a:r>
              <a:rPr lang="en-GB" dirty="0">
                <a:hlinkClick r:id="rId6"/>
              </a:rPr>
              <a:t>https://www.bbc.co.uk/newsround/52537443</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COVID-19: </a:t>
            </a:r>
            <a:r>
              <a:rPr lang="en-GB" dirty="0">
                <a:hlinkClick r:id="rId7"/>
              </a:rPr>
              <a:t>https://www.bbc.co.uk/newsround/52541553</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Food banks: </a:t>
            </a:r>
            <a:r>
              <a:rPr lang="en-GB" dirty="0">
                <a:hlinkClick r:id="rId8"/>
              </a:rPr>
              <a:t>https://www.bbc.co.uk/newsround/52462814</a:t>
            </a:r>
            <a:endParaRPr lang="en-GB" dirty="0"/>
          </a:p>
        </p:txBody>
      </p:sp>
      <p:sp>
        <p:nvSpPr>
          <p:cNvPr id="4" name="Slide Number Placeholder 3"/>
          <p:cNvSpPr>
            <a:spLocks noGrp="1"/>
          </p:cNvSpPr>
          <p:nvPr>
            <p:ph type="sldNum" sz="quarter" idx="10"/>
          </p:nvPr>
        </p:nvSpPr>
        <p:spPr/>
        <p:txBody>
          <a:bodyPr/>
          <a:lstStyle/>
          <a:p>
            <a:fld id="{20F1A601-D8BD-B040-ABA4-FE93694EBCFA}" type="slidenum">
              <a:rPr lang="en-US" smtClean="0"/>
              <a:t>4</a:t>
            </a:fld>
            <a:endParaRPr lang="en-US"/>
          </a:p>
        </p:txBody>
      </p:sp>
    </p:spTree>
    <p:extLst>
      <p:ext uri="{BB962C8B-B14F-4D97-AF65-F5344CB8AC3E}">
        <p14:creationId xmlns:p14="http://schemas.microsoft.com/office/powerpoint/2010/main" val="265699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AutoNum type="arabicParenR"/>
            </a:pPr>
            <a:r>
              <a:rPr lang="en-GB" dirty="0"/>
              <a:t>iStock</a:t>
            </a:r>
          </a:p>
          <a:p>
            <a:pPr marL="228600" indent="-228600">
              <a:buAutoNum type="arabicParenR"/>
            </a:pPr>
            <a:r>
              <a:rPr lang="en-GB" dirty="0">
                <a:hlinkClick r:id="rId3"/>
              </a:rPr>
              <a:t>https://emojipedia.org/</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5</a:t>
            </a:fld>
            <a:endParaRPr lang="en-GB"/>
          </a:p>
        </p:txBody>
      </p:sp>
    </p:spTree>
    <p:extLst>
      <p:ext uri="{BB962C8B-B14F-4D97-AF65-F5344CB8AC3E}">
        <p14:creationId xmlns:p14="http://schemas.microsoft.com/office/powerpoint/2010/main" val="343878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Each week, your child completes this lesson in school before recording their vote on an online platform. Temporarily, we have created a platform you can use at home. Please see the last slide for details.</a:t>
            </a:r>
            <a:endParaRPr lang="en-GB" dirty="0"/>
          </a:p>
          <a:p>
            <a:endParaRPr lang="en-GB" dirty="0"/>
          </a:p>
          <a:p>
            <a:r>
              <a:rPr lang="en-GB" b="1" dirty="0"/>
              <a:t>Images:</a:t>
            </a:r>
          </a:p>
          <a:p>
            <a:pPr marL="228600" indent="-228600">
              <a:buAutoNum type="arabicParenR"/>
            </a:pPr>
            <a:r>
              <a:rPr lang="en-GB" dirty="0"/>
              <a:t>iStock </a:t>
            </a:r>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6</a:t>
            </a:fld>
            <a:endParaRPr lang="en-GB"/>
          </a:p>
        </p:txBody>
      </p:sp>
    </p:spTree>
    <p:extLst>
      <p:ext uri="{BB962C8B-B14F-4D97-AF65-F5344CB8AC3E}">
        <p14:creationId xmlns:p14="http://schemas.microsoft.com/office/powerpoint/2010/main" val="1327542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7</a:t>
            </a:fld>
            <a:endParaRPr lang="en-GB"/>
          </a:p>
        </p:txBody>
      </p:sp>
    </p:spTree>
    <p:extLst>
      <p:ext uri="{BB962C8B-B14F-4D97-AF65-F5344CB8AC3E}">
        <p14:creationId xmlns:p14="http://schemas.microsoft.com/office/powerpoint/2010/main" val="3607948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This week’s home learning pack contains additional resources to support learning about the solar system.</a:t>
            </a:r>
            <a:endParaRPr lang="en-GB" dirty="0"/>
          </a:p>
          <a:p>
            <a:endParaRPr lang="en-GB" dirty="0"/>
          </a:p>
          <a:p>
            <a:r>
              <a:rPr lang="en-GB" dirty="0"/>
              <a:t>Images:</a:t>
            </a:r>
          </a:p>
          <a:p>
            <a:r>
              <a:rPr lang="en-GB" dirty="0"/>
              <a:t>1) iStock</a:t>
            </a:r>
          </a:p>
        </p:txBody>
      </p:sp>
      <p:sp>
        <p:nvSpPr>
          <p:cNvPr id="4" name="Slide Number Placeholder 3"/>
          <p:cNvSpPr>
            <a:spLocks noGrp="1"/>
          </p:cNvSpPr>
          <p:nvPr>
            <p:ph type="sldNum" sz="quarter" idx="5"/>
          </p:nvPr>
        </p:nvSpPr>
        <p:spPr/>
        <p:txBody>
          <a:bodyPr/>
          <a:lstStyle/>
          <a:p>
            <a:fld id="{D24641B7-47AA-47D8-B43F-D519369C48F5}" type="slidenum">
              <a:rPr lang="en-GB" smtClean="0"/>
              <a:t>8</a:t>
            </a:fld>
            <a:endParaRPr lang="en-GB"/>
          </a:p>
        </p:txBody>
      </p:sp>
    </p:spTree>
    <p:extLst>
      <p:ext uri="{BB962C8B-B14F-4D97-AF65-F5344CB8AC3E}">
        <p14:creationId xmlns:p14="http://schemas.microsoft.com/office/powerpoint/2010/main" val="7981673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Parent/Carer Note: </a:t>
            </a:r>
            <a:r>
              <a:rPr lang="en-GB" b="0" dirty="0"/>
              <a:t>This slide provides context for the lesson this week.</a:t>
            </a:r>
          </a:p>
          <a:p>
            <a:pPr marL="0" indent="0">
              <a:buNone/>
            </a:pPr>
            <a:endParaRPr lang="en-GB" dirty="0"/>
          </a:p>
          <a:p>
            <a:pPr marL="0" indent="0">
              <a:buNone/>
            </a:pPr>
            <a:r>
              <a:rPr lang="en-GB" dirty="0"/>
              <a:t>Alternative video link: </a:t>
            </a:r>
            <a:r>
              <a:rPr lang="en-GB" dirty="0">
                <a:hlinkClick r:id="rId3"/>
              </a:rPr>
              <a:t>https://www.youtube.com/watch?v=cwZb2mqId0A</a:t>
            </a:r>
            <a:endParaRPr lang="en-GB" dirty="0"/>
          </a:p>
          <a:p>
            <a:pPr marL="0" indent="0">
              <a:buNone/>
            </a:pPr>
            <a:r>
              <a:rPr lang="en-GB" b="1" dirty="0"/>
              <a:t>Images:</a:t>
            </a:r>
          </a:p>
          <a:p>
            <a:pPr marL="0" indent="0">
              <a:buNone/>
            </a:pPr>
            <a:r>
              <a:rPr lang="en-GB" dirty="0"/>
              <a:t>1) iStock</a:t>
            </a:r>
          </a:p>
          <a:p>
            <a:pPr marL="0" indent="0">
              <a:buNone/>
            </a:pPr>
            <a:endParaRPr lang="en-GB" b="1" dirty="0"/>
          </a:p>
        </p:txBody>
      </p:sp>
      <p:sp>
        <p:nvSpPr>
          <p:cNvPr id="4" name="Slide Number Placeholder 3"/>
          <p:cNvSpPr>
            <a:spLocks noGrp="1"/>
          </p:cNvSpPr>
          <p:nvPr>
            <p:ph type="sldNum" sz="quarter" idx="5"/>
          </p:nvPr>
        </p:nvSpPr>
        <p:spPr/>
        <p:txBody>
          <a:bodyPr/>
          <a:lstStyle/>
          <a:p>
            <a:fld id="{D24641B7-47AA-47D8-B43F-D519369C48F5}" type="slidenum">
              <a:rPr lang="en-GB" smtClean="0"/>
              <a:t>9</a:t>
            </a:fld>
            <a:endParaRPr lang="en-GB"/>
          </a:p>
        </p:txBody>
      </p:sp>
    </p:spTree>
    <p:extLst>
      <p:ext uri="{BB962C8B-B14F-4D97-AF65-F5344CB8AC3E}">
        <p14:creationId xmlns:p14="http://schemas.microsoft.com/office/powerpoint/2010/main" val="25017318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10</a:t>
            </a:fld>
            <a:endParaRPr lang="en-GB"/>
          </a:p>
        </p:txBody>
      </p:sp>
    </p:spTree>
    <p:extLst>
      <p:ext uri="{BB962C8B-B14F-4D97-AF65-F5344CB8AC3E}">
        <p14:creationId xmlns:p14="http://schemas.microsoft.com/office/powerpoint/2010/main" val="25156886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Encourage children to justify their arguments and explain their views.</a:t>
            </a:r>
            <a:endParaRPr lang="en-GB" dirty="0"/>
          </a:p>
          <a:p>
            <a:endParaRPr lang="en-GB" dirty="0"/>
          </a:p>
          <a:p>
            <a:r>
              <a:rPr lang="en-GB" dirty="0"/>
              <a:t>Images:</a:t>
            </a:r>
          </a:p>
          <a:p>
            <a:pPr marL="228600" indent="-228600">
              <a:buAutoNum type="arabicParenR"/>
            </a:pPr>
            <a:r>
              <a:rPr lang="en-GB" dirty="0">
                <a:hlinkClick r:id="rId3"/>
              </a:rPr>
              <a:t>https://emojipedia.org/</a:t>
            </a:r>
            <a:endParaRPr lang="en-GB" dirty="0"/>
          </a:p>
          <a:p>
            <a:pPr marL="228600" indent="-228600">
              <a:buAutoNum type="arabicParenR"/>
            </a:pPr>
            <a:r>
              <a:rPr lang="en-GB" dirty="0"/>
              <a:t>NASA</a:t>
            </a:r>
          </a:p>
        </p:txBody>
      </p:sp>
      <p:sp>
        <p:nvSpPr>
          <p:cNvPr id="4" name="Slide Number Placeholder 3"/>
          <p:cNvSpPr>
            <a:spLocks noGrp="1"/>
          </p:cNvSpPr>
          <p:nvPr>
            <p:ph type="sldNum" sz="quarter" idx="5"/>
          </p:nvPr>
        </p:nvSpPr>
        <p:spPr/>
        <p:txBody>
          <a:bodyPr/>
          <a:lstStyle/>
          <a:p>
            <a:fld id="{D24641B7-47AA-47D8-B43F-D519369C48F5}" type="slidenum">
              <a:rPr lang="en-GB" smtClean="0"/>
              <a:t>11</a:t>
            </a:fld>
            <a:endParaRPr lang="en-GB"/>
          </a:p>
        </p:txBody>
      </p:sp>
    </p:spTree>
    <p:extLst>
      <p:ext uri="{BB962C8B-B14F-4D97-AF65-F5344CB8AC3E}">
        <p14:creationId xmlns:p14="http://schemas.microsoft.com/office/powerpoint/2010/main" val="26127451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Encourage children to justify their arguments and explain their views.</a:t>
            </a:r>
            <a:endParaRPr lang="en-GB" dirty="0"/>
          </a:p>
          <a:p>
            <a:endParaRPr lang="en-GB" dirty="0"/>
          </a:p>
          <a:p>
            <a:r>
              <a:rPr lang="en-GB" dirty="0"/>
              <a:t>References:</a:t>
            </a:r>
          </a:p>
          <a:p>
            <a:pPr marL="228600" indent="-228600">
              <a:buAutoNum type="arabicParenR"/>
            </a:pPr>
            <a:r>
              <a:rPr lang="en-GB" dirty="0">
                <a:hlinkClick r:id="rId3"/>
              </a:rPr>
              <a:t>https://www.businessinsider.com/5-undeniable-reasons-why-humans-should-go-to-mars-2015-4?r=US&amp;IR=T</a:t>
            </a:r>
            <a:endParaRPr lang="en-GB" dirty="0"/>
          </a:p>
          <a:p>
            <a:pPr marL="228600" indent="-228600">
              <a:buAutoNum type="arabicParenR"/>
            </a:pPr>
            <a:endParaRPr lang="en-GB" dirty="0"/>
          </a:p>
          <a:p>
            <a:pPr marL="0" indent="0">
              <a:buNone/>
            </a:pPr>
            <a:r>
              <a:rPr lang="en-GB" dirty="0"/>
              <a:t>Images:</a:t>
            </a:r>
          </a:p>
          <a:p>
            <a:pPr marL="228600" indent="-228600">
              <a:buAutoNum type="arabicParenR"/>
            </a:pPr>
            <a:r>
              <a:rPr lang="en-GB" dirty="0"/>
              <a:t>iStock</a:t>
            </a:r>
          </a:p>
          <a:p>
            <a:pPr marL="228600" indent="-228600">
              <a:buAutoNum type="arabicParenR"/>
            </a:pPr>
            <a:r>
              <a:rPr lang="en-GB" dirty="0">
                <a:hlinkClick r:id="rId4"/>
              </a:rPr>
              <a:t>https://emojipedia.org/</a:t>
            </a:r>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12</a:t>
            </a:fld>
            <a:endParaRPr lang="en-GB"/>
          </a:p>
        </p:txBody>
      </p:sp>
    </p:spTree>
    <p:extLst>
      <p:ext uri="{BB962C8B-B14F-4D97-AF65-F5344CB8AC3E}">
        <p14:creationId xmlns:p14="http://schemas.microsoft.com/office/powerpoint/2010/main" val="31489206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Encourage children to justify their arguments and explain their views.</a:t>
            </a:r>
            <a:endParaRPr lang="en-GB" dirty="0"/>
          </a:p>
          <a:p>
            <a:endParaRPr lang="en-GB" dirty="0"/>
          </a:p>
          <a:p>
            <a:r>
              <a:rPr lang="en-GB" dirty="0"/>
              <a:t>References:</a:t>
            </a:r>
          </a:p>
          <a:p>
            <a:pPr marL="228600" indent="-228600">
              <a:buAutoNum type="arabicParenR"/>
            </a:pPr>
            <a:r>
              <a:rPr lang="en-GB" dirty="0">
                <a:hlinkClick r:id="rId3"/>
              </a:rPr>
              <a:t>https://www.businessinsider.com/5-undeniable-reasons-why-humans-should-go-to-mars-2015-4?r=US&amp;IR=T</a:t>
            </a:r>
            <a:endParaRPr lang="en-GB" dirty="0"/>
          </a:p>
          <a:p>
            <a:pPr marL="228600" indent="-228600">
              <a:buAutoNum type="arabicParenR"/>
            </a:pPr>
            <a:endParaRPr lang="en-GB" dirty="0"/>
          </a:p>
          <a:p>
            <a:pPr marL="0" indent="0">
              <a:buNone/>
            </a:pPr>
            <a:r>
              <a:rPr lang="en-GB" dirty="0"/>
              <a:t>Images:</a:t>
            </a:r>
          </a:p>
          <a:p>
            <a:pPr marL="228600" indent="-228600">
              <a:buAutoNum type="arabicParenR"/>
            </a:pPr>
            <a:r>
              <a:rPr lang="en-GB" dirty="0"/>
              <a:t>iStock</a:t>
            </a:r>
          </a:p>
          <a:p>
            <a:pPr marL="228600" indent="-228600">
              <a:buAutoNum type="arabicParenR"/>
            </a:pPr>
            <a:r>
              <a:rPr lang="en-GB" dirty="0">
                <a:hlinkClick r:id="rId4"/>
              </a:rPr>
              <a:t>https://emojipedia.org/</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13</a:t>
            </a:fld>
            <a:endParaRPr lang="en-GB"/>
          </a:p>
        </p:txBody>
      </p:sp>
    </p:spTree>
    <p:extLst>
      <p:ext uri="{BB962C8B-B14F-4D97-AF65-F5344CB8AC3E}">
        <p14:creationId xmlns:p14="http://schemas.microsoft.com/office/powerpoint/2010/main" val="3984210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Encourage children to justify their arguments and explain their views.</a:t>
            </a:r>
            <a:endParaRPr lang="en-GB" dirty="0"/>
          </a:p>
          <a:p>
            <a:endParaRPr lang="en-GB" dirty="0"/>
          </a:p>
          <a:p>
            <a:r>
              <a:rPr lang="en-GB" dirty="0"/>
              <a:t>References:</a:t>
            </a:r>
          </a:p>
          <a:p>
            <a:pPr marL="228600" indent="-228600">
              <a:buAutoNum type="arabicParenR"/>
            </a:pPr>
            <a:r>
              <a:rPr lang="en-GB" dirty="0">
                <a:hlinkClick r:id="rId3"/>
              </a:rPr>
              <a:t>https://www.businessinsider.com/5-undeniable-reasons-why-humans-should-go-to-mars-2015-4?r=US&amp;IR=T</a:t>
            </a:r>
            <a:endParaRPr lang="en-GB" dirty="0"/>
          </a:p>
          <a:p>
            <a:pPr marL="228600" indent="-228600">
              <a:buAutoNum type="arabicParenR"/>
            </a:pPr>
            <a:endParaRPr lang="en-GB" dirty="0"/>
          </a:p>
          <a:p>
            <a:pPr marL="0" indent="0">
              <a:buNone/>
            </a:pPr>
            <a:r>
              <a:rPr lang="en-GB" dirty="0"/>
              <a:t>Images:</a:t>
            </a:r>
          </a:p>
          <a:p>
            <a:pPr marL="228600" indent="-228600">
              <a:buAutoNum type="arabicParenR"/>
            </a:pPr>
            <a:r>
              <a:rPr lang="en-GB" dirty="0"/>
              <a:t>iStock</a:t>
            </a:r>
          </a:p>
          <a:p>
            <a:pPr marL="228600" indent="-228600">
              <a:buAutoNum type="arabicParenR"/>
            </a:pPr>
            <a:r>
              <a:rPr lang="en-GB" dirty="0">
                <a:hlinkClick r:id="rId4"/>
              </a:rPr>
              <a:t>https://emojipedia.org/</a:t>
            </a:r>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14</a:t>
            </a:fld>
            <a:endParaRPr lang="en-GB"/>
          </a:p>
        </p:txBody>
      </p:sp>
    </p:spTree>
    <p:extLst>
      <p:ext uri="{BB962C8B-B14F-4D97-AF65-F5344CB8AC3E}">
        <p14:creationId xmlns:p14="http://schemas.microsoft.com/office/powerpoint/2010/main" val="36658958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Encourage children to justify their arguments and explain their views.</a:t>
            </a:r>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15</a:t>
            </a:fld>
            <a:endParaRPr lang="en-GB"/>
          </a:p>
        </p:txBody>
      </p:sp>
    </p:spTree>
    <p:extLst>
      <p:ext uri="{BB962C8B-B14F-4D97-AF65-F5344CB8AC3E}">
        <p14:creationId xmlns:p14="http://schemas.microsoft.com/office/powerpoint/2010/main" val="18033032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Encourage children to justify their arguments and explain their views.</a:t>
            </a:r>
            <a:endParaRPr lang="en-GB" dirty="0"/>
          </a:p>
          <a:p>
            <a:endParaRPr lang="en-GB" dirty="0"/>
          </a:p>
          <a:p>
            <a:endParaRPr lang="en-GB" dirty="0"/>
          </a:p>
          <a:p>
            <a:r>
              <a:rPr lang="en-GB" dirty="0"/>
              <a:t>References:</a:t>
            </a:r>
          </a:p>
          <a:p>
            <a:pPr marL="228600" indent="-228600">
              <a:buAutoNum type="arabicParenR"/>
            </a:pPr>
            <a:r>
              <a:rPr lang="en-GB" dirty="0">
                <a:hlinkClick r:id="rId3"/>
              </a:rPr>
              <a:t>https://www.businessinsider.com/5-undeniable-reasons-why-humans-should-go-to-mars-2015-4?r=US&amp;IR=T</a:t>
            </a:r>
            <a:endParaRPr lang="en-GB" dirty="0"/>
          </a:p>
          <a:p>
            <a:pPr marL="228600" indent="-228600">
              <a:buAutoNum type="arabicParenR"/>
            </a:pPr>
            <a:endParaRPr lang="en-GB" dirty="0"/>
          </a:p>
          <a:p>
            <a:pPr marL="0" indent="0">
              <a:buNone/>
            </a:pPr>
            <a:r>
              <a:rPr lang="en-GB" dirty="0"/>
              <a:t>Images:</a:t>
            </a:r>
          </a:p>
          <a:p>
            <a:pPr marL="228600" indent="-228600">
              <a:buAutoNum type="arabicParenR"/>
            </a:pPr>
            <a:r>
              <a:rPr lang="en-GB" dirty="0"/>
              <a:t>iStock</a:t>
            </a:r>
          </a:p>
          <a:p>
            <a:pPr marL="228600" indent="-228600">
              <a:buAutoNum type="arabicParenR"/>
            </a:pPr>
            <a:r>
              <a:rPr lang="en-GB" dirty="0">
                <a:hlinkClick r:id="rId4"/>
              </a:rPr>
              <a:t>https://emojipedia.org/</a:t>
            </a:r>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16</a:t>
            </a:fld>
            <a:endParaRPr lang="en-GB"/>
          </a:p>
        </p:txBody>
      </p:sp>
    </p:spTree>
    <p:extLst>
      <p:ext uri="{BB962C8B-B14F-4D97-AF65-F5344CB8AC3E}">
        <p14:creationId xmlns:p14="http://schemas.microsoft.com/office/powerpoint/2010/main" val="33720733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17</a:t>
            </a:fld>
            <a:endParaRPr lang="en-GB"/>
          </a:p>
        </p:txBody>
      </p:sp>
    </p:spTree>
    <p:extLst>
      <p:ext uri="{BB962C8B-B14F-4D97-AF65-F5344CB8AC3E}">
        <p14:creationId xmlns:p14="http://schemas.microsoft.com/office/powerpoint/2010/main" val="7431694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r>
              <a:rPr lang="en-GB" dirty="0"/>
              <a:t>1) iStock</a:t>
            </a:r>
          </a:p>
        </p:txBody>
      </p:sp>
      <p:sp>
        <p:nvSpPr>
          <p:cNvPr id="4" name="Slide Number Placeholder 3"/>
          <p:cNvSpPr>
            <a:spLocks noGrp="1"/>
          </p:cNvSpPr>
          <p:nvPr>
            <p:ph type="sldNum" sz="quarter" idx="5"/>
          </p:nvPr>
        </p:nvSpPr>
        <p:spPr/>
        <p:txBody>
          <a:bodyPr/>
          <a:lstStyle/>
          <a:p>
            <a:fld id="{D24641B7-47AA-47D8-B43F-D519369C48F5}" type="slidenum">
              <a:rPr lang="en-GB" smtClean="0"/>
              <a:t>18</a:t>
            </a:fld>
            <a:endParaRPr lang="en-GB"/>
          </a:p>
        </p:txBody>
      </p:sp>
    </p:spTree>
    <p:extLst>
      <p:ext uri="{BB962C8B-B14F-4D97-AF65-F5344CB8AC3E}">
        <p14:creationId xmlns:p14="http://schemas.microsoft.com/office/powerpoint/2010/main" val="37825505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Images/references:</a:t>
            </a:r>
          </a:p>
          <a:p>
            <a:pPr marL="228600" indent="-228600">
              <a:buAutoNum type="arabicParenR"/>
            </a:pPr>
            <a:r>
              <a:rPr lang="en-GB" dirty="0">
                <a:hlinkClick r:id="rId3"/>
              </a:rPr>
              <a:t>https://mars.nasa.gov/programmissions/science/goal4/</a:t>
            </a:r>
            <a:endParaRPr lang="en-GB" dirty="0"/>
          </a:p>
          <a:p>
            <a:pPr marL="228600" indent="-228600">
              <a:buAutoNum type="arabicParenR"/>
            </a:pPr>
            <a:r>
              <a:rPr lang="en-GB" dirty="0">
                <a:hlinkClick r:id="rId4"/>
              </a:rPr>
              <a:t>https://www.nasa.gov/feature/can-plants-grow-with-mars-soil/</a:t>
            </a:r>
            <a:endParaRPr lang="en-GB" dirty="0"/>
          </a:p>
          <a:p>
            <a:pPr marL="228600" indent="-228600">
              <a:buAutoNum type="arabicParenR"/>
            </a:pPr>
            <a:r>
              <a:rPr lang="en-GB" dirty="0">
                <a:hlinkClick r:id="rId5"/>
              </a:rPr>
              <a:t>https://www.csmonitor.com/Science/2017/0102/NASA-plan-for-housing-astronauts-on-Mars-borrows-from-Eskimos</a:t>
            </a:r>
            <a:endParaRPr lang="en-GB" dirty="0"/>
          </a:p>
          <a:p>
            <a:pPr marL="228600" indent="-228600">
              <a:buAutoNum type="arabicParenR"/>
            </a:pPr>
            <a:r>
              <a:rPr lang="en-GB" dirty="0">
                <a:hlinkClick r:id="rId6"/>
              </a:rPr>
              <a:t>https://www.lung.org/blog/can-we-breathe-on-mars</a:t>
            </a:r>
            <a:endParaRPr lang="en-GB" dirty="0"/>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19</a:t>
            </a:fld>
            <a:endParaRPr lang="en-GB"/>
          </a:p>
        </p:txBody>
      </p:sp>
    </p:spTree>
    <p:extLst>
      <p:ext uri="{BB962C8B-B14F-4D97-AF65-F5344CB8AC3E}">
        <p14:creationId xmlns:p14="http://schemas.microsoft.com/office/powerpoint/2010/main" val="20840408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Images/references:</a:t>
            </a:r>
          </a:p>
          <a:p>
            <a:pPr marL="228600" indent="-228600">
              <a:buAutoNum type="arabicParenR"/>
            </a:pPr>
            <a:r>
              <a:rPr lang="en-GB" dirty="0">
                <a:hlinkClick r:id="rId3"/>
              </a:rPr>
              <a:t>https://www.universetoday.com/22603/mars-compared-to-earth/</a:t>
            </a:r>
            <a:endParaRPr lang="en-GB" dirty="0"/>
          </a:p>
          <a:p>
            <a:pPr marL="228600" indent="-228600">
              <a:buAutoNum type="arabicParenR"/>
            </a:pPr>
            <a:r>
              <a:rPr lang="en-GB" dirty="0">
                <a:hlinkClick r:id="rId4"/>
              </a:rPr>
              <a:t>https://suindependent.com/life-earth-mars-going/</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20</a:t>
            </a:fld>
            <a:endParaRPr lang="en-GB"/>
          </a:p>
        </p:txBody>
      </p:sp>
    </p:spTree>
    <p:extLst>
      <p:ext uri="{BB962C8B-B14F-4D97-AF65-F5344CB8AC3E}">
        <p14:creationId xmlns:p14="http://schemas.microsoft.com/office/powerpoint/2010/main" val="2493593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Images/references:</a:t>
            </a:r>
          </a:p>
          <a:p>
            <a:pPr marL="228600" indent="-228600">
              <a:buAutoNum type="arabicParenR"/>
            </a:pPr>
            <a:r>
              <a:rPr lang="en-GB" dirty="0">
                <a:hlinkClick r:id="rId3"/>
              </a:rPr>
              <a:t>https://www.nasa.gov/feature/can-plants-grow-with-mars-soil/</a:t>
            </a:r>
            <a:endParaRPr lang="en-GB" dirty="0"/>
          </a:p>
          <a:p>
            <a:pPr marL="228600" indent="-228600">
              <a:buAutoNum type="arabicParenR"/>
            </a:pPr>
            <a:r>
              <a:rPr lang="en-GB" dirty="0">
                <a:hlinkClick r:id="rId4"/>
              </a:rPr>
              <a:t>https://www.csmonitor.com/Science/2017/0102/NASA-plan-for-housing-astronauts-on-Mars-borrows-from-Eskimos</a:t>
            </a:r>
            <a:endParaRPr lang="en-GB" dirty="0"/>
          </a:p>
          <a:p>
            <a:pPr marL="228600" indent="-228600">
              <a:buAutoNum type="arabicParenR"/>
            </a:pPr>
            <a:r>
              <a:rPr lang="en-GB" dirty="0">
                <a:hlinkClick r:id="rId5"/>
              </a:rPr>
              <a:t>https://www.lung.org/blog/can-we-breathe-on-mars</a:t>
            </a:r>
            <a:endParaRPr lang="en-GB" dirty="0"/>
          </a:p>
          <a:p>
            <a:pPr marL="228600" indent="-228600">
              <a:buAutoNum type="arabicParenR"/>
            </a:pPr>
            <a:r>
              <a:rPr lang="en-GB" dirty="0">
                <a:hlinkClick r:id="rId6"/>
              </a:rPr>
              <a:t>https://www.computerworld.com/article/2490934/when-astronauts-breathe-on-mars--they-ll-thank-mit-professor.html</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21</a:t>
            </a:fld>
            <a:endParaRPr lang="en-GB"/>
          </a:p>
        </p:txBody>
      </p:sp>
    </p:spTree>
    <p:extLst>
      <p:ext uri="{BB962C8B-B14F-4D97-AF65-F5344CB8AC3E}">
        <p14:creationId xmlns:p14="http://schemas.microsoft.com/office/powerpoint/2010/main" val="24827653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r>
              <a:rPr lang="en-GB" dirty="0"/>
              <a:t>1) iStock</a:t>
            </a:r>
          </a:p>
        </p:txBody>
      </p:sp>
      <p:sp>
        <p:nvSpPr>
          <p:cNvPr id="4" name="Slide Number Placeholder 3"/>
          <p:cNvSpPr>
            <a:spLocks noGrp="1"/>
          </p:cNvSpPr>
          <p:nvPr>
            <p:ph type="sldNum" sz="quarter" idx="5"/>
          </p:nvPr>
        </p:nvSpPr>
        <p:spPr/>
        <p:txBody>
          <a:bodyPr/>
          <a:lstStyle/>
          <a:p>
            <a:fld id="{D24641B7-47AA-47D8-B43F-D519369C48F5}" type="slidenum">
              <a:rPr lang="en-GB" smtClean="0"/>
              <a:t>22</a:t>
            </a:fld>
            <a:endParaRPr lang="en-GB"/>
          </a:p>
        </p:txBody>
      </p:sp>
    </p:spTree>
    <p:extLst>
      <p:ext uri="{BB962C8B-B14F-4D97-AF65-F5344CB8AC3E}">
        <p14:creationId xmlns:p14="http://schemas.microsoft.com/office/powerpoint/2010/main" val="30063931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23</a:t>
            </a:fld>
            <a:endParaRPr lang="en-GB"/>
          </a:p>
        </p:txBody>
      </p:sp>
    </p:spTree>
    <p:extLst>
      <p:ext uri="{BB962C8B-B14F-4D97-AF65-F5344CB8AC3E}">
        <p14:creationId xmlns:p14="http://schemas.microsoft.com/office/powerpoint/2010/main" val="27906779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r>
              <a:rPr lang="en-GB" dirty="0"/>
              <a:t>1) iStock</a:t>
            </a:r>
          </a:p>
        </p:txBody>
      </p:sp>
      <p:sp>
        <p:nvSpPr>
          <p:cNvPr id="4" name="Slide Number Placeholder 3"/>
          <p:cNvSpPr>
            <a:spLocks noGrp="1"/>
          </p:cNvSpPr>
          <p:nvPr>
            <p:ph type="sldNum" sz="quarter" idx="5"/>
          </p:nvPr>
        </p:nvSpPr>
        <p:spPr/>
        <p:txBody>
          <a:bodyPr/>
          <a:lstStyle/>
          <a:p>
            <a:fld id="{D24641B7-47AA-47D8-B43F-D519369C48F5}" type="slidenum">
              <a:rPr lang="en-GB" smtClean="0"/>
              <a:t>24</a:t>
            </a:fld>
            <a:endParaRPr lang="en-GB"/>
          </a:p>
        </p:txBody>
      </p:sp>
    </p:spTree>
    <p:extLst>
      <p:ext uri="{BB962C8B-B14F-4D97-AF65-F5344CB8AC3E}">
        <p14:creationId xmlns:p14="http://schemas.microsoft.com/office/powerpoint/2010/main" val="25376608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25</a:t>
            </a:fld>
            <a:endParaRPr lang="en-GB"/>
          </a:p>
        </p:txBody>
      </p:sp>
    </p:spTree>
    <p:extLst>
      <p:ext uri="{BB962C8B-B14F-4D97-AF65-F5344CB8AC3E}">
        <p14:creationId xmlns:p14="http://schemas.microsoft.com/office/powerpoint/2010/main" val="17369821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26</a:t>
            </a:fld>
            <a:endParaRPr lang="en-GB"/>
          </a:p>
        </p:txBody>
      </p:sp>
    </p:spTree>
    <p:extLst>
      <p:ext uri="{BB962C8B-B14F-4D97-AF65-F5344CB8AC3E}">
        <p14:creationId xmlns:p14="http://schemas.microsoft.com/office/powerpoint/2010/main" val="37734459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27</a:t>
            </a:fld>
            <a:endParaRPr lang="en-GB"/>
          </a:p>
        </p:txBody>
      </p:sp>
    </p:spTree>
    <p:extLst>
      <p:ext uri="{BB962C8B-B14F-4D97-AF65-F5344CB8AC3E}">
        <p14:creationId xmlns:p14="http://schemas.microsoft.com/office/powerpoint/2010/main" val="5810867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28</a:t>
            </a:fld>
            <a:endParaRPr lang="en-GB"/>
          </a:p>
        </p:txBody>
      </p:sp>
    </p:spTree>
    <p:extLst>
      <p:ext uri="{BB962C8B-B14F-4D97-AF65-F5344CB8AC3E}">
        <p14:creationId xmlns:p14="http://schemas.microsoft.com/office/powerpoint/2010/main" val="2759803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29</a:t>
            </a:fld>
            <a:endParaRPr lang="en-GB"/>
          </a:p>
        </p:txBody>
      </p:sp>
    </p:spTree>
    <p:extLst>
      <p:ext uri="{BB962C8B-B14F-4D97-AF65-F5344CB8AC3E}">
        <p14:creationId xmlns:p14="http://schemas.microsoft.com/office/powerpoint/2010/main" val="30400387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30</a:t>
            </a:fld>
            <a:endParaRPr lang="en-GB"/>
          </a:p>
        </p:txBody>
      </p:sp>
    </p:spTree>
    <p:extLst>
      <p:ext uri="{BB962C8B-B14F-4D97-AF65-F5344CB8AC3E}">
        <p14:creationId xmlns:p14="http://schemas.microsoft.com/office/powerpoint/2010/main" val="8014333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360"/>
              </a:spcBef>
              <a:buSzPct val="100000"/>
              <a:buFont typeface="Arial" charset="0"/>
              <a:buNone/>
            </a:pPr>
            <a:r>
              <a:rPr lang="en-GB" b="1" dirty="0"/>
              <a:t>Parent/Carer Note: </a:t>
            </a:r>
            <a:r>
              <a:rPr lang="en-GB" b="0" dirty="0"/>
              <a:t>Use this slide to review the arguments before voting.</a:t>
            </a:r>
            <a:endParaRPr lang="en-GB" b="1"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31</a:t>
            </a:fld>
            <a:endParaRPr lang="en-GB" dirty="0"/>
          </a:p>
        </p:txBody>
      </p:sp>
    </p:spTree>
    <p:extLst>
      <p:ext uri="{BB962C8B-B14F-4D97-AF65-F5344CB8AC3E}">
        <p14:creationId xmlns:p14="http://schemas.microsoft.com/office/powerpoint/2010/main" val="38599970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32</a:t>
            </a:fld>
            <a:endParaRPr lang="en-GB"/>
          </a:p>
        </p:txBody>
      </p:sp>
    </p:spTree>
    <p:extLst>
      <p:ext uri="{BB962C8B-B14F-4D97-AF65-F5344CB8AC3E}">
        <p14:creationId xmlns:p14="http://schemas.microsoft.com/office/powerpoint/2010/main" val="33854197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33</a:t>
            </a:fld>
            <a:endParaRPr lang="en-GB"/>
          </a:p>
        </p:txBody>
      </p:sp>
    </p:spTree>
    <p:extLst>
      <p:ext uri="{BB962C8B-B14F-4D97-AF65-F5344CB8AC3E}">
        <p14:creationId xmlns:p14="http://schemas.microsoft.com/office/powerpoint/2010/main" val="32307469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u="none" dirty="0"/>
              <a:t>Parents/Caregivers: </a:t>
            </a:r>
            <a:r>
              <a:rPr lang="en-GB" b="0" u="none" dirty="0"/>
              <a:t>Please click each image to watch the respective videos. </a:t>
            </a:r>
            <a:endParaRPr lang="en-GB" b="1" u="none"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Alternative Audio Link – Doug Hurley Career Launchpad: </a:t>
            </a:r>
            <a:r>
              <a:rPr lang="en-GB" dirty="0">
                <a:hlinkClick r:id="rId3"/>
              </a:rPr>
              <a:t>https://www.youtube.com/watch?v=_ojzEqbMZBE</a:t>
            </a:r>
            <a:r>
              <a:rPr lang="en-GB" b="1" dirty="0"/>
              <a:t> </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Alternative Audio Link – Tim Peake Career Launchpad: </a:t>
            </a:r>
            <a:r>
              <a:rPr lang="en-GB" dirty="0">
                <a:hlinkClick r:id="rId4"/>
              </a:rPr>
              <a:t>https://www.youtube.com/watch?v=binIHBHrBcU&amp;feature=youtu.be&amp;t=14</a:t>
            </a:r>
            <a:r>
              <a:rPr lang="en-GB" dirty="0"/>
              <a:t> (0:14-8:25)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References: </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Waterstones: </a:t>
            </a:r>
            <a:r>
              <a:rPr lang="en-GB" dirty="0">
                <a:hlinkClick r:id="rId5"/>
              </a:rPr>
              <a:t>https://www.waterstones.com/book/how-well-live-on-mars/stephen-petranek/9781471138881</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NPR: </a:t>
            </a:r>
            <a:r>
              <a:rPr lang="en-GB" dirty="0">
                <a:hlinkClick r:id="rId6"/>
              </a:rPr>
              <a:t>https://www.npr.org/2018/12/21/678641696/stephen-petranek-how-will-humans-live-on-mars</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Images: </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7"/>
              </a:rPr>
              <a:t>https://www.youtube.com/watch?v=t9c7aheZxls</a:t>
            </a:r>
            <a:r>
              <a:rPr lang="en-GB" dirty="0"/>
              <a:t> </a:t>
            </a:r>
          </a:p>
        </p:txBody>
      </p:sp>
      <p:sp>
        <p:nvSpPr>
          <p:cNvPr id="4" name="Slide Number Placeholder 3"/>
          <p:cNvSpPr>
            <a:spLocks noGrp="1"/>
          </p:cNvSpPr>
          <p:nvPr>
            <p:ph type="sldNum" sz="quarter" idx="5"/>
          </p:nvPr>
        </p:nvSpPr>
        <p:spPr/>
        <p:txBody>
          <a:bodyPr/>
          <a:lstStyle/>
          <a:p>
            <a:fld id="{D24641B7-47AA-47D8-B43F-D519369C48F5}" type="slidenum">
              <a:rPr lang="en-GB" smtClean="0"/>
              <a:t>34</a:t>
            </a:fld>
            <a:endParaRPr lang="en-GB"/>
          </a:p>
        </p:txBody>
      </p:sp>
    </p:spTree>
    <p:extLst>
      <p:ext uri="{BB962C8B-B14F-4D97-AF65-F5344CB8AC3E}">
        <p14:creationId xmlns:p14="http://schemas.microsoft.com/office/powerpoint/2010/main" val="16774997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Shape 241"/>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lvl="0">
              <a:spcBef>
                <a:spcPts val="0"/>
              </a:spcBef>
              <a:buNone/>
            </a:pPr>
            <a:r>
              <a:rPr lang="en-GB" b="1" dirty="0"/>
              <a:t>Teacher’s Note: </a:t>
            </a:r>
            <a:r>
              <a:rPr lang="en-GB" b="0" dirty="0"/>
              <a:t>Please log your class’ vote the usual way! </a:t>
            </a:r>
            <a:endParaRPr lang="en-GB" b="1" dirty="0"/>
          </a:p>
          <a:p>
            <a:pPr lvl="0">
              <a:spcBef>
                <a:spcPts val="0"/>
              </a:spcBef>
              <a:buNone/>
            </a:pPr>
            <a:endParaRPr lang="en-GB" b="1" dirty="0"/>
          </a:p>
          <a:p>
            <a:pPr lvl="0">
              <a:spcBef>
                <a:spcPts val="0"/>
              </a:spcBef>
              <a:buNone/>
            </a:pPr>
            <a:r>
              <a:rPr lang="en-GB" b="1" dirty="0"/>
              <a:t>Parent/Carer Note: </a:t>
            </a:r>
            <a:r>
              <a:rPr lang="en-GB" b="0" dirty="0"/>
              <a:t>The link provided allows your child to record their vote online. Find it here: </a:t>
            </a:r>
            <a:r>
              <a:rPr lang="en-GB" sz="1200" b="0" i="0" u="none" strike="noStrike" kern="1200" dirty="0">
                <a:solidFill>
                  <a:schemeClr val="tx1"/>
                </a:solidFill>
                <a:effectLst/>
                <a:latin typeface="+mn-lt"/>
                <a:ea typeface="+mn-ea"/>
                <a:cs typeface="+mn-cs"/>
                <a:hlinkClick r:id="rId3"/>
              </a:rPr>
              <a:t>https://www.surveymonkey.co.uk/r/vfs-primary-child-actors</a:t>
            </a:r>
            <a:endParaRPr dirty="0"/>
          </a:p>
        </p:txBody>
      </p:sp>
      <p:sp>
        <p:nvSpPr>
          <p:cNvPr id="242" name="Shape 2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07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hyperlink" Target="https://safeshare.tv/x/FoQ45XPO_WQ" TargetMode="External"/><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safeshare.tv/x/FoQ45XPO_WQ" TargetMode="External"/><Relationship Id="rId1" Type="http://schemas.openxmlformats.org/officeDocument/2006/relationships/slideMaster" Target="../slideMasters/slideMaster2.xml"/><Relationship Id="rId4" Type="http://schemas.openxmlformats.org/officeDocument/2006/relationships/hyperlink" Target="mailto:aisling@votesforschools.com" TargetMode="Externa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4.xml"/><Relationship Id="rId6" Type="http://schemas.openxmlformats.org/officeDocument/2006/relationships/hyperlink" Target="mailto:georgie@votesforschools.com" TargetMode="External"/><Relationship Id="rId5" Type="http://schemas.openxmlformats.org/officeDocument/2006/relationships/hyperlink" Target="https://safeshare.tv/x/FoQ45XPO_WQ" TargetMode="External"/><Relationship Id="rId4" Type="http://schemas.openxmlformats.org/officeDocument/2006/relationships/hyperlink" Target="http://www.votesforschools.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0207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7387389"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pic>
        <p:nvPicPr>
          <p:cNvPr id="7" name="Picture 6">
            <a:extLst>
              <a:ext uri="{FF2B5EF4-FFF2-40B4-BE49-F238E27FC236}">
                <a16:creationId xmlns:a16="http://schemas.microsoft.com/office/drawing/2014/main" id="{09746B77-5514-4F25-8039-1A1E79B459FC}"/>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155306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822DD32-0D5A-4EB5-88D4-5D09DCA5E318}"/>
              </a:ext>
            </a:extLst>
          </p:cNvPr>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a:t>Centre Question</a:t>
            </a:r>
          </a:p>
        </p:txBody>
      </p:sp>
      <p:pic>
        <p:nvPicPr>
          <p:cNvPr id="4" name="Picture 3">
            <a:extLst>
              <a:ext uri="{FF2B5EF4-FFF2-40B4-BE49-F238E27FC236}">
                <a16:creationId xmlns:a16="http://schemas.microsoft.com/office/drawing/2014/main" id="{72DF12BC-5F83-4042-823D-DADE2A3F7E6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455816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pic>
        <p:nvPicPr>
          <p:cNvPr id="10" name="Picture 9" descr="A close up of a logo&#10;&#10;Description automatically generated">
            <a:extLst>
              <a:ext uri="{FF2B5EF4-FFF2-40B4-BE49-F238E27FC236}">
                <a16:creationId xmlns:a16="http://schemas.microsoft.com/office/drawing/2014/main" id="{68D707C2-7BA7-49C9-BBBE-FE2DFB3B967D}"/>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1477609" y="2467955"/>
            <a:ext cx="6939815" cy="1113270"/>
          </a:xfrm>
          <a:prstGeom prst="rect">
            <a:avLst/>
          </a:prstGeom>
        </p:spPr>
      </p:pic>
      <p:sp>
        <p:nvSpPr>
          <p:cNvPr id="11" name="Shape 96">
            <a:extLst>
              <a:ext uri="{FF2B5EF4-FFF2-40B4-BE49-F238E27FC236}">
                <a16:creationId xmlns:a16="http://schemas.microsoft.com/office/drawing/2014/main" id="{A99762AC-3D98-44C7-B89F-F0413A501885}"/>
              </a:ext>
            </a:extLst>
          </p:cNvPr>
          <p:cNvSpPr txBox="1">
            <a:spLocks/>
          </p:cNvSpPr>
          <p:nvPr/>
        </p:nvSpPr>
        <p:spPr>
          <a:xfrm>
            <a:off x="5172974" y="3024590"/>
            <a:ext cx="3244450"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800" b="1">
                <a:solidFill>
                  <a:srgbClr val="6088EF"/>
                </a:solidFill>
                <a:latin typeface="Century Gothic" panose="020B0502020202020204" pitchFamily="34" charset="0"/>
                <a:ea typeface="Lato"/>
                <a:cs typeface="Lato"/>
                <a:sym typeface="Lato"/>
              </a:rPr>
              <a:t>KS2</a:t>
            </a:r>
          </a:p>
          <a:p>
            <a:pPr algn="r">
              <a:lnSpc>
                <a:spcPct val="150000"/>
              </a:lnSpc>
              <a:spcBef>
                <a:spcPts val="800"/>
              </a:spcBef>
              <a:buClr>
                <a:srgbClr val="97E8D7"/>
              </a:buClr>
              <a:buSzPct val="100000"/>
              <a:buFont typeface="Arial"/>
              <a:buNone/>
            </a:pPr>
            <a:endParaRPr lang="en-GB" sz="4800" b="1">
              <a:solidFill>
                <a:srgbClr val="6088EF"/>
              </a:solidFill>
              <a:latin typeface="Century Gothic" panose="020B0502020202020204" pitchFamily="34" charset="0"/>
              <a:ea typeface="Lato"/>
              <a:cs typeface="Lato"/>
              <a:sym typeface="Lato"/>
            </a:endParaRPr>
          </a:p>
        </p:txBody>
      </p:sp>
      <p:pic>
        <p:nvPicPr>
          <p:cNvPr id="12" name="Picture 11">
            <a:extLst>
              <a:ext uri="{FF2B5EF4-FFF2-40B4-BE49-F238E27FC236}">
                <a16:creationId xmlns:a16="http://schemas.microsoft.com/office/drawing/2014/main" id="{99598F9C-8083-495F-89E8-97B92D40957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9748" y="257360"/>
            <a:ext cx="1139862" cy="2257292"/>
          </a:xfrm>
          <a:prstGeom prst="rect">
            <a:avLst/>
          </a:prstGeom>
        </p:spPr>
      </p:pic>
      <p:pic>
        <p:nvPicPr>
          <p:cNvPr id="13" name="Picture 12" descr="A close up of a logo&#10;&#10;Description automatically generated">
            <a:extLst>
              <a:ext uri="{FF2B5EF4-FFF2-40B4-BE49-F238E27FC236}">
                <a16:creationId xmlns:a16="http://schemas.microsoft.com/office/drawing/2014/main" id="{619F7E51-A50C-4FE6-BAF9-5399E7F57E35}"/>
              </a:ext>
            </a:extLst>
          </p:cNvPr>
          <p:cNvPicPr>
            <a:picLocks noChangeAspect="1"/>
          </p:cNvPicPr>
          <p:nvPr/>
        </p:nvPicPr>
        <p:blipFill>
          <a:blip r:embed="rId4"/>
          <a:stretch>
            <a:fillRect/>
          </a:stretch>
        </p:blipFill>
        <p:spPr>
          <a:xfrm>
            <a:off x="223620" y="5427028"/>
            <a:ext cx="5040000" cy="1219439"/>
          </a:xfrm>
          <a:prstGeom prst="rect">
            <a:avLst/>
          </a:prstGeom>
        </p:spPr>
      </p:pic>
      <p:sp>
        <p:nvSpPr>
          <p:cNvPr id="2" name="Rectangle 1">
            <a:extLst>
              <a:ext uri="{FF2B5EF4-FFF2-40B4-BE49-F238E27FC236}">
                <a16:creationId xmlns:a16="http://schemas.microsoft.com/office/drawing/2014/main" id="{F0AB47B6-A7DE-4AD3-96E9-9363EE3785EE}"/>
              </a:ext>
            </a:extLst>
          </p:cNvPr>
          <p:cNvSpPr/>
          <p:nvPr/>
        </p:nvSpPr>
        <p:spPr>
          <a:xfrm rot="1789485">
            <a:off x="1360052" y="2352501"/>
            <a:ext cx="257695" cy="49045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FB0AF93-F02E-471C-8525-B8A4E8EC8104}"/>
              </a:ext>
            </a:extLst>
          </p:cNvPr>
          <p:cNvSpPr/>
          <p:nvPr/>
        </p:nvSpPr>
        <p:spPr>
          <a:xfrm>
            <a:off x="1360051" y="3275403"/>
            <a:ext cx="257695" cy="305822"/>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8FF0AA5-BBF4-4B39-9B64-2B2E4BED08A0}"/>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19745" y="2470612"/>
            <a:ext cx="1079126" cy="1161725"/>
          </a:xfrm>
          <a:prstGeom prst="rect">
            <a:avLst/>
          </a:prstGeom>
        </p:spPr>
      </p:pic>
    </p:spTree>
    <p:extLst>
      <p:ext uri="{BB962C8B-B14F-4D97-AF65-F5344CB8AC3E}">
        <p14:creationId xmlns:p14="http://schemas.microsoft.com/office/powerpoint/2010/main" val="174690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a:xfrm>
            <a:off x="6553200" y="6356352"/>
            <a:ext cx="2133600" cy="365125"/>
          </a:xfrm>
          <a:prstGeom prst="rect">
            <a:avLst/>
          </a:prstGeom>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Tree>
    <p:extLst>
      <p:ext uri="{BB962C8B-B14F-4D97-AF65-F5344CB8AC3E}">
        <p14:creationId xmlns:p14="http://schemas.microsoft.com/office/powerpoint/2010/main" val="3579469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780879" y="3832016"/>
            <a:ext cx="3789946" cy="2146261"/>
          </a:xfrm>
          <a:prstGeom prst="cloud">
            <a:avLst/>
          </a:prstGeom>
          <a:solidFill>
            <a:schemeClr val="accent5"/>
          </a:solidFill>
          <a:ln w="28575">
            <a:solidFill>
              <a:schemeClr val="tx2"/>
            </a:solidFill>
          </a:ln>
        </p:spPr>
        <p:txBody>
          <a:bodyPr anchor="ctr">
            <a:normAutofit/>
          </a:bodyPr>
          <a:lstStyle>
            <a:lvl1pPr marL="0" indent="0" algn="ctr">
              <a:buNone/>
              <a:defRPr sz="1600" b="1"/>
            </a:lvl1pPr>
            <a:lvl2pPr marL="457200" indent="0" algn="ctr">
              <a:buNone/>
              <a:defRPr sz="1600"/>
            </a:lvl2pPr>
          </a:lstStyle>
          <a:p>
            <a:pPr lvl="0"/>
            <a:r>
              <a:rPr lang="en-US"/>
              <a:t>Activity Title (X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1137921" y="2371512"/>
            <a:ext cx="2994025" cy="940234"/>
          </a:xfrm>
          <a:prstGeom prst="roundRect">
            <a:avLst/>
          </a:prstGeom>
          <a:solidFill>
            <a:schemeClr val="accent1"/>
          </a:solidFill>
          <a:ln w="28575">
            <a:solidFill>
              <a:schemeClr val="accent2"/>
            </a:solidFill>
          </a:ln>
        </p:spPr>
        <p:txBody>
          <a:bodyPr anchor="ctr">
            <a:normAutofit/>
          </a:bodyPr>
          <a:lstStyle>
            <a:lvl1pPr marL="0" indent="0" algn="ctr">
              <a:buNone/>
              <a:defRPr sz="16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180231" y="2914097"/>
            <a:ext cx="2994025" cy="940234"/>
          </a:xfrm>
          <a:prstGeom prst="roundRect">
            <a:avLst/>
          </a:prstGeom>
          <a:solidFill>
            <a:schemeClr val="accent3"/>
          </a:solidFill>
          <a:ln w="28575">
            <a:solidFill>
              <a:schemeClr val="tx1"/>
            </a:solidFill>
          </a:ln>
        </p:spPr>
        <p:txBody>
          <a:bodyPr anchor="ctr">
            <a:normAutofit/>
          </a:bodyPr>
          <a:lstStyle>
            <a:lvl1pPr marL="0" indent="0" algn="ctr">
              <a:buNone/>
              <a:defRPr sz="1600" b="1"/>
            </a:lvl1pPr>
          </a:lstStyle>
          <a:p>
            <a:pPr lvl="0"/>
            <a:r>
              <a:rPr lang="en-US"/>
              <a:t>SEND/Definition Box:</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180230" y="4037677"/>
            <a:ext cx="2994025" cy="940234"/>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9" name="Text Placeholder 7">
            <a:extLst>
              <a:ext uri="{FF2B5EF4-FFF2-40B4-BE49-F238E27FC236}">
                <a16:creationId xmlns:a16="http://schemas.microsoft.com/office/drawing/2014/main" id="{3F182A14-3F1D-476C-86EF-54A1A5D78CEF}"/>
              </a:ext>
            </a:extLst>
          </p:cNvPr>
          <p:cNvSpPr>
            <a:spLocks noGrp="1"/>
          </p:cNvSpPr>
          <p:nvPr>
            <p:ph type="body" sz="quarter" idx="19" hasCustomPrompt="1"/>
          </p:nvPr>
        </p:nvSpPr>
        <p:spPr>
          <a:xfrm>
            <a:off x="1136742" y="1247932"/>
            <a:ext cx="2994025" cy="940234"/>
          </a:xfrm>
          <a:prstGeom prst="roundRect">
            <a:avLst/>
          </a:prstGeom>
          <a:solidFill>
            <a:schemeClr val="bg2"/>
          </a:solidFill>
          <a:ln w="28575">
            <a:solidFill>
              <a:schemeClr val="tx2"/>
            </a:solidFill>
          </a:ln>
        </p:spPr>
        <p:txBody>
          <a:bodyPr anchor="ctr">
            <a:normAutofit/>
          </a:bodyPr>
          <a:lstStyle>
            <a:lvl1pPr marL="0" indent="0" algn="ctr">
              <a:buNone/>
              <a:defRPr sz="1600">
                <a:solidFill>
                  <a:schemeClr val="tx1"/>
                </a:solidFill>
              </a:defRPr>
            </a:lvl1pPr>
          </a:lstStyle>
          <a:p>
            <a:pPr lvl="0"/>
            <a:r>
              <a:rPr lang="en-US"/>
              <a:t>Information box</a:t>
            </a:r>
          </a:p>
        </p:txBody>
      </p:sp>
      <p:sp>
        <p:nvSpPr>
          <p:cNvPr id="7" name="Text Placeholder 6">
            <a:extLst>
              <a:ext uri="{FF2B5EF4-FFF2-40B4-BE49-F238E27FC236}">
                <a16:creationId xmlns:a16="http://schemas.microsoft.com/office/drawing/2014/main" id="{545BC85D-E8AA-4F9D-B69B-46A19BEFAC90}"/>
              </a:ext>
            </a:extLst>
          </p:cNvPr>
          <p:cNvSpPr>
            <a:spLocks noGrp="1"/>
          </p:cNvSpPr>
          <p:nvPr>
            <p:ph type="body" sz="quarter" idx="20" hasCustomPrompt="1"/>
          </p:nvPr>
        </p:nvSpPr>
        <p:spPr>
          <a:xfrm>
            <a:off x="5180230" y="1790517"/>
            <a:ext cx="2995200" cy="940234"/>
          </a:xfrm>
          <a:prstGeom prst="roundRect">
            <a:avLst/>
          </a:prstGeom>
          <a:solidFill>
            <a:schemeClr val="tx2"/>
          </a:solidFill>
          <a:ln w="28575">
            <a:solidFill>
              <a:schemeClr val="bg2"/>
            </a:solidFill>
          </a:ln>
        </p:spPr>
        <p:txBody>
          <a:bodyPr anchor="ctr"/>
          <a:lstStyle>
            <a:lvl1pPr algn="ctr">
              <a:defRPr sz="1600" b="1">
                <a:solidFill>
                  <a:schemeClr val="bg1"/>
                </a:solidFill>
              </a:defRPr>
            </a:lvl1pPr>
            <a:lvl2pPr algn="ctr">
              <a:defRPr sz="1600">
                <a:solidFill>
                  <a:schemeClr val="bg1"/>
                </a:solidFill>
              </a:defRPr>
            </a:lvl2pPr>
          </a:lstStyle>
          <a:p>
            <a:pPr lvl="0"/>
            <a:r>
              <a:rPr lang="en-US"/>
              <a:t>Challenge:</a:t>
            </a:r>
          </a:p>
          <a:p>
            <a:pPr lvl="1"/>
            <a:r>
              <a:rPr lang="en-US"/>
              <a:t>Information</a:t>
            </a:r>
          </a:p>
        </p:txBody>
      </p:sp>
      <p:pic>
        <p:nvPicPr>
          <p:cNvPr id="14" name="Picture 13">
            <a:extLst>
              <a:ext uri="{FF2B5EF4-FFF2-40B4-BE49-F238E27FC236}">
                <a16:creationId xmlns:a16="http://schemas.microsoft.com/office/drawing/2014/main" id="{5EC2DD7D-13A1-4654-9AF7-342A85C83E1F}"/>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02832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13428" y="274639"/>
            <a:ext cx="6350924"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7" name="Picture 16">
            <a:extLst>
              <a:ext uri="{FF2B5EF4-FFF2-40B4-BE49-F238E27FC236}">
                <a16:creationId xmlns:a16="http://schemas.microsoft.com/office/drawing/2014/main" id="{80F29C03-D938-433F-A1E7-4F12140050D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384438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28070" y="3420376"/>
            <a:ext cx="8878297" cy="3259377"/>
          </a:xfrm>
          <a:prstGeom prst="rect">
            <a:avLst/>
          </a:prstGeom>
          <a:solidFill>
            <a:srgbClr val="EF3340">
              <a:alpha val="13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19757" y="178249"/>
            <a:ext cx="8877984" cy="3240360"/>
          </a:xfrm>
          <a:prstGeom prst="rect">
            <a:avLst/>
          </a:prstGeom>
          <a:solidFill>
            <a:srgbClr val="80A0F2">
              <a:alpha val="3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3861265"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lvl1pPr>
          </a:lstStyle>
          <a:p>
            <a:pPr lvl="0"/>
            <a:r>
              <a:rPr lang="en-US"/>
              <a:t>Further information about the topic.</a:t>
            </a:r>
          </a:p>
        </p:txBody>
      </p:sp>
    </p:spTree>
    <p:extLst>
      <p:ext uri="{BB962C8B-B14F-4D97-AF65-F5344CB8AC3E}">
        <p14:creationId xmlns:p14="http://schemas.microsoft.com/office/powerpoint/2010/main" val="852702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Closing Slide">
    <p:spTree>
      <p:nvGrpSpPr>
        <p:cNvPr id="1" name=""/>
        <p:cNvGrpSpPr/>
        <p:nvPr/>
      </p:nvGrpSpPr>
      <p:grpSpPr>
        <a:xfrm>
          <a:off x="0" y="0"/>
          <a:ext cx="0" cy="0"/>
          <a:chOff x="0" y="0"/>
          <a:chExt cx="0" cy="0"/>
        </a:xfrm>
      </p:grpSpPr>
      <p:pic>
        <p:nvPicPr>
          <p:cNvPr id="12" name="Picture 11">
            <a:hlinkClick r:id="rId2"/>
            <a:extLst>
              <a:ext uri="{FF2B5EF4-FFF2-40B4-BE49-F238E27FC236}">
                <a16:creationId xmlns:a16="http://schemas.microsoft.com/office/drawing/2014/main" id="{B52A438F-2695-440D-854D-0CC3F37C783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912020" y="2081054"/>
            <a:ext cx="1319960" cy="2613944"/>
          </a:xfrm>
          <a:prstGeom prst="rect">
            <a:avLst/>
          </a:prstGeom>
        </p:spPr>
      </p:pic>
      <p:sp>
        <p:nvSpPr>
          <p:cNvPr id="17" name="Shape 246">
            <a:extLst>
              <a:ext uri="{FF2B5EF4-FFF2-40B4-BE49-F238E27FC236}">
                <a16:creationId xmlns:a16="http://schemas.microsoft.com/office/drawing/2014/main" id="{8AFFC216-EEEB-467D-8388-03354B848E3A}"/>
              </a:ext>
            </a:extLst>
          </p:cNvPr>
          <p:cNvSpPr txBox="1">
            <a:spLocks/>
          </p:cNvSpPr>
          <p:nvPr/>
        </p:nvSpPr>
        <p:spPr>
          <a:xfrm>
            <a:off x="2517061" y="491063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ea typeface="Lato" panose="020F0502020204030203" pitchFamily="34" charset="0"/>
                <a:cs typeface="Lato" panose="020F0502020204030203" pitchFamily="34" charset="0"/>
                <a:sym typeface="Calibri"/>
              </a:rPr>
              <a:t>To have your voice heard!</a:t>
            </a:r>
          </a:p>
        </p:txBody>
      </p:sp>
      <p:pic>
        <p:nvPicPr>
          <p:cNvPr id="21" name="Picture 20">
            <a:extLst>
              <a:ext uri="{FF2B5EF4-FFF2-40B4-BE49-F238E27FC236}">
                <a16:creationId xmlns:a16="http://schemas.microsoft.com/office/drawing/2014/main" id="{57C681F7-8021-46FE-BF20-494C76A5D93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6735042" y="494148"/>
            <a:ext cx="499626" cy="595324"/>
          </a:xfrm>
          <a:prstGeom prst="rect">
            <a:avLst/>
          </a:prstGeom>
        </p:spPr>
      </p:pic>
      <p:pic>
        <p:nvPicPr>
          <p:cNvPr id="22" name="Picture 21">
            <a:extLst>
              <a:ext uri="{FF2B5EF4-FFF2-40B4-BE49-F238E27FC236}">
                <a16:creationId xmlns:a16="http://schemas.microsoft.com/office/drawing/2014/main" id="{065A866F-2833-4390-B33F-EC2AE32C86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21492" y="1053397"/>
            <a:ext cx="993753" cy="956220"/>
          </a:xfrm>
          <a:prstGeom prst="rect">
            <a:avLst/>
          </a:prstGeom>
        </p:spPr>
      </p:pic>
      <p:pic>
        <p:nvPicPr>
          <p:cNvPr id="23" name="Picture 22">
            <a:extLst>
              <a:ext uri="{FF2B5EF4-FFF2-40B4-BE49-F238E27FC236}">
                <a16:creationId xmlns:a16="http://schemas.microsoft.com/office/drawing/2014/main" id="{07CC0623-67D0-4915-81A6-24FED169EC71}"/>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2" name="TextBox 1">
            <a:extLst>
              <a:ext uri="{FF2B5EF4-FFF2-40B4-BE49-F238E27FC236}">
                <a16:creationId xmlns:a16="http://schemas.microsoft.com/office/drawing/2014/main" id="{55D89BCA-8D45-46A4-9D50-7C9779FEBA2A}"/>
              </a:ext>
            </a:extLst>
          </p:cNvPr>
          <p:cNvSpPr txBox="1"/>
          <p:nvPr/>
        </p:nvSpPr>
        <p:spPr>
          <a:xfrm>
            <a:off x="1295635" y="572758"/>
            <a:ext cx="6552728" cy="1292662"/>
          </a:xfrm>
          <a:prstGeom prst="rect">
            <a:avLst/>
          </a:prstGeom>
          <a:noFill/>
        </p:spPr>
        <p:txBody>
          <a:bodyPr wrap="square" rtlCol="0">
            <a:spAutoFit/>
          </a:bodyPr>
          <a:lstStyle/>
          <a:p>
            <a:pPr algn="ctr"/>
            <a: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t>Vote Now on…</a:t>
            </a:r>
            <a:br>
              <a:rPr lang="en-GB" sz="2600" kern="1200">
                <a:solidFill>
                  <a:schemeClr val="tx1"/>
                </a:solidFill>
                <a:latin typeface="+mn-lt"/>
                <a:ea typeface="Lato" panose="020F0502020204030203" pitchFamily="34" charset="0"/>
                <a:cs typeface="Lato" panose="020F0502020204030203" pitchFamily="34" charset="0"/>
                <a:sym typeface="Calibri"/>
              </a:rPr>
            </a:br>
            <a:b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br>
            <a:r>
              <a:rPr lang="en-GB" sz="2600" b="1" i="0" u="sng" strike="noStrike" kern="1200" cap="none">
                <a:solidFill>
                  <a:schemeClr val="tx1"/>
                </a:solidFill>
                <a:latin typeface="+mn-lt"/>
                <a:ea typeface="Lato" panose="020F0502020204030203" pitchFamily="34" charset="0"/>
                <a:cs typeface="Lato" panose="020F0502020204030203" pitchFamily="34" charset="0"/>
                <a:sym typeface="Calibri"/>
              </a:rPr>
              <a:t>www.votesforschools.com</a:t>
            </a:r>
            <a: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t> </a:t>
            </a:r>
            <a:endParaRPr lang="en-GB" sz="2600"/>
          </a:p>
        </p:txBody>
      </p:sp>
    </p:spTree>
    <p:extLst>
      <p:ext uri="{BB962C8B-B14F-4D97-AF65-F5344CB8AC3E}">
        <p14:creationId xmlns:p14="http://schemas.microsoft.com/office/powerpoint/2010/main" val="4082194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5/7/2020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48875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0452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71966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Tree>
    <p:extLst>
      <p:ext uri="{BB962C8B-B14F-4D97-AF65-F5344CB8AC3E}">
        <p14:creationId xmlns:p14="http://schemas.microsoft.com/office/powerpoint/2010/main" val="27622243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211074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4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1) Third level</a:t>
            </a:r>
          </a:p>
        </p:txBody>
      </p:sp>
      <p:pic>
        <p:nvPicPr>
          <p:cNvPr id="5" name="Picture 4">
            <a:extLst>
              <a:ext uri="{FF2B5EF4-FFF2-40B4-BE49-F238E27FC236}">
                <a16:creationId xmlns:a16="http://schemas.microsoft.com/office/drawing/2014/main" id="{F8E919F7-64C3-4CFD-8AAF-B4B75A414348}"/>
              </a:ext>
            </a:extLst>
          </p:cNvPr>
          <p:cNvPicPr>
            <a:picLocks noChangeAspect="1"/>
          </p:cNvPicPr>
          <p:nvPr/>
        </p:nvPicPr>
        <p:blipFill>
          <a:blip r:embed="rId2"/>
          <a:stretch>
            <a:fillRect/>
          </a:stretch>
        </p:blipFill>
        <p:spPr>
          <a:xfrm>
            <a:off x="448731" y="2344363"/>
            <a:ext cx="8078599" cy="1561975"/>
          </a:xfrm>
          <a:prstGeom prst="rect">
            <a:avLst/>
          </a:prstGeom>
        </p:spPr>
      </p:pic>
      <p:sp>
        <p:nvSpPr>
          <p:cNvPr id="6" name="Shape 96">
            <a:extLst>
              <a:ext uri="{FF2B5EF4-FFF2-40B4-BE49-F238E27FC236}">
                <a16:creationId xmlns:a16="http://schemas.microsoft.com/office/drawing/2014/main" id="{54248BCF-05EA-4605-A9E1-4F0C88B7A185}"/>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a:solidFill>
                  <a:schemeClr val="tx2"/>
                </a:solidFill>
                <a:latin typeface="Century Gothic" panose="020B0502020202020204" pitchFamily="34" charset="0"/>
                <a:ea typeface="Lato"/>
                <a:cs typeface="Lato"/>
                <a:sym typeface="Lato"/>
              </a:rPr>
              <a:t>Secondary 45</a:t>
            </a:r>
          </a:p>
        </p:txBody>
      </p:sp>
      <p:pic>
        <p:nvPicPr>
          <p:cNvPr id="7" name="Picture 6" descr="A picture containing clock&#10;&#10;Description automatically generated">
            <a:extLst>
              <a:ext uri="{FF2B5EF4-FFF2-40B4-BE49-F238E27FC236}">
                <a16:creationId xmlns:a16="http://schemas.microsoft.com/office/drawing/2014/main" id="{83C43B43-C71C-41F6-B198-4D6694AD6C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Tree>
    <p:extLst>
      <p:ext uri="{BB962C8B-B14F-4D97-AF65-F5344CB8AC3E}">
        <p14:creationId xmlns:p14="http://schemas.microsoft.com/office/powerpoint/2010/main" val="42180865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1) Third level</a:t>
            </a:r>
          </a:p>
        </p:txBody>
      </p:sp>
      <p:sp>
        <p:nvSpPr>
          <p:cNvPr id="8" name="AutoShape 2" descr="https://files.slack.com/files-pri/T17G4CXPU-FEBQYG2CT/image_from_ios.jpg">
            <a:extLst>
              <a:ext uri="{FF2B5EF4-FFF2-40B4-BE49-F238E27FC236}">
                <a16:creationId xmlns:a16="http://schemas.microsoft.com/office/drawing/2014/main" id="{A1D31A64-0A76-4111-8A30-CA24B7D84EED}"/>
              </a:ext>
            </a:extLst>
          </p:cNvPr>
          <p:cNvSpPr>
            <a:spLocks noChangeAspect="1" noChangeArrowheads="1"/>
          </p:cNvSpPr>
          <p:nvPr/>
        </p:nvSpPr>
        <p:spPr bwMode="auto">
          <a:xfrm>
            <a:off x="4419600" y="297602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descr="A picture containing clock&#10;&#10;Description automatically generated">
            <a:extLst>
              <a:ext uri="{FF2B5EF4-FFF2-40B4-BE49-F238E27FC236}">
                <a16:creationId xmlns:a16="http://schemas.microsoft.com/office/drawing/2014/main" id="{66936C4A-AEC2-48E9-A9C6-8E16E3F5CF6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
        <p:nvSpPr>
          <p:cNvPr id="12" name="Rectangle 11">
            <a:extLst>
              <a:ext uri="{FF2B5EF4-FFF2-40B4-BE49-F238E27FC236}">
                <a16:creationId xmlns:a16="http://schemas.microsoft.com/office/drawing/2014/main" id="{C5290FD4-58B2-4B7A-A30C-CB84A2968A28}"/>
              </a:ext>
            </a:extLst>
          </p:cNvPr>
          <p:cNvSpPr/>
          <p:nvPr/>
        </p:nvSpPr>
        <p:spPr>
          <a:xfrm>
            <a:off x="462040" y="2365347"/>
            <a:ext cx="991376" cy="12441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AB92C501-D70E-49AA-803B-1FBF2BA13654}"/>
              </a:ext>
            </a:extLst>
          </p:cNvPr>
          <p:cNvSpPr/>
          <p:nvPr/>
        </p:nvSpPr>
        <p:spPr>
          <a:xfrm>
            <a:off x="1376413" y="3292383"/>
            <a:ext cx="209760" cy="53285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7D671993-6259-49DC-BD57-7D7E7F22D8D2}"/>
              </a:ext>
            </a:extLst>
          </p:cNvPr>
          <p:cNvSpPr/>
          <p:nvPr/>
        </p:nvSpPr>
        <p:spPr>
          <a:xfrm rot="2097780" flipH="1">
            <a:off x="1328225" y="2308928"/>
            <a:ext cx="326380" cy="67093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B9FE6937-6C4C-4471-9530-DD2FB332BEBD}"/>
              </a:ext>
            </a:extLst>
          </p:cNvPr>
          <p:cNvPicPr>
            <a:picLocks noChangeAspect="1"/>
          </p:cNvPicPr>
          <p:nvPr/>
        </p:nvPicPr>
        <p:blipFill>
          <a:blip r:embed="rId3"/>
          <a:stretch>
            <a:fillRect/>
          </a:stretch>
        </p:blipFill>
        <p:spPr>
          <a:xfrm>
            <a:off x="448731" y="2334203"/>
            <a:ext cx="8078599" cy="1561975"/>
          </a:xfrm>
          <a:prstGeom prst="rect">
            <a:avLst/>
          </a:prstGeom>
        </p:spPr>
      </p:pic>
      <p:sp>
        <p:nvSpPr>
          <p:cNvPr id="16" name="Shape 96">
            <a:extLst>
              <a:ext uri="{FF2B5EF4-FFF2-40B4-BE49-F238E27FC236}">
                <a16:creationId xmlns:a16="http://schemas.microsoft.com/office/drawing/2014/main" id="{A433E38D-0CC7-4014-9D1F-7499547B33F3}"/>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a:solidFill>
                  <a:schemeClr val="tx2"/>
                </a:solidFill>
                <a:latin typeface="Century Gothic" panose="020B0502020202020204" pitchFamily="34" charset="0"/>
                <a:ea typeface="Lato"/>
                <a:cs typeface="Lato"/>
                <a:sym typeface="Lato"/>
              </a:rPr>
              <a:t>Secondary 15</a:t>
            </a:r>
          </a:p>
        </p:txBody>
      </p:sp>
    </p:spTree>
    <p:extLst>
      <p:ext uri="{BB962C8B-B14F-4D97-AF65-F5344CB8AC3E}">
        <p14:creationId xmlns:p14="http://schemas.microsoft.com/office/powerpoint/2010/main" val="34503711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540000" y="540000"/>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a:t>Starter:</a:t>
            </a:r>
          </a:p>
          <a:p>
            <a:pPr lvl="0"/>
            <a:r>
              <a:rPr lang="en-US"/>
              <a:t>Why are we talking about this? (This should be bold and in purple)</a:t>
            </a:r>
          </a:p>
          <a:p>
            <a:pPr lvl="0"/>
            <a:r>
              <a:rPr lang="en-US"/>
              <a:t>Following points</a:t>
            </a:r>
          </a:p>
          <a:p>
            <a:pPr lvl="0"/>
            <a:r>
              <a:rPr lang="en-US"/>
              <a:t>Career Launchpad</a:t>
            </a:r>
          </a:p>
          <a:p>
            <a:pPr lvl="0"/>
            <a:r>
              <a:rPr lang="en-US"/>
              <a:t>Vote</a:t>
            </a:r>
          </a:p>
        </p:txBody>
      </p:sp>
    </p:spTree>
    <p:extLst>
      <p:ext uri="{BB962C8B-B14F-4D97-AF65-F5344CB8AC3E}">
        <p14:creationId xmlns:p14="http://schemas.microsoft.com/office/powerpoint/2010/main" val="4292860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p:spPr>
        <p:txBody>
          <a:bodyPr/>
          <a:lstStyle>
            <a:lvl1pPr marL="285750" indent="-285750">
              <a:lnSpc>
                <a:spcPct val="200000"/>
              </a:lnSpc>
              <a:buClr>
                <a:schemeClr val="tx2"/>
              </a:buClr>
              <a:buFont typeface="Arial" panose="020B0604020202020204" pitchFamily="34" charset="0"/>
              <a:buChar char="•"/>
              <a:defRPr b="1">
                <a:solidFill>
                  <a:schemeClr val="tx2"/>
                </a:solidFill>
              </a:defRPr>
            </a:lvl1pPr>
            <a:lvl2pPr marL="457200" indent="0">
              <a:buNone/>
              <a:defRPr sz="1600"/>
            </a:lvl2pPr>
          </a:lstStyle>
          <a:p>
            <a:pPr lvl="0"/>
            <a:r>
              <a:rPr lang="en-US"/>
              <a:t>Key word (bold, purple): Meaning (lowercase, normal)</a:t>
            </a:r>
          </a:p>
          <a:p>
            <a:pPr lvl="0"/>
            <a:r>
              <a:rPr lang="en-US"/>
              <a:t>Key word:</a:t>
            </a:r>
          </a:p>
          <a:p>
            <a:pPr lvl="0"/>
            <a:r>
              <a:rPr lang="en-US"/>
              <a:t>Key word:</a:t>
            </a:r>
          </a:p>
          <a:p>
            <a:pPr lvl="0"/>
            <a:endParaRPr lang="en-US"/>
          </a:p>
          <a:p>
            <a:pPr lvl="1"/>
            <a:endParaRPr lang="en-US"/>
          </a:p>
        </p:txBody>
      </p:sp>
      <p:sp>
        <p:nvSpPr>
          <p:cNvPr id="4" name="Shape 114">
            <a:extLst>
              <a:ext uri="{FF2B5EF4-FFF2-40B4-BE49-F238E27FC236}">
                <a16:creationId xmlns:a16="http://schemas.microsoft.com/office/drawing/2014/main" id="{B4B4B7E9-811B-4FB5-8E96-89BD72E83695}"/>
              </a:ext>
            </a:extLst>
          </p:cNvPr>
          <p:cNvSpPr/>
          <p:nvPr/>
        </p:nvSpPr>
        <p:spPr>
          <a:xfrm>
            <a:off x="540000" y="540000"/>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Learning objectives for today</a:t>
            </a:r>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p:spPr>
        <p:txBody>
          <a:bodyPr/>
          <a:lstStyle>
            <a:lvl1pPr marL="342900" indent="-342900">
              <a:lnSpc>
                <a:spcPct val="200000"/>
              </a:lnSpc>
              <a:buClr>
                <a:schemeClr val="accent1"/>
              </a:buClr>
              <a:buAutoNum type="arabicPeriod"/>
              <a:defRPr/>
            </a:lvl1pPr>
          </a:lstStyle>
          <a:p>
            <a:pPr lvl="0"/>
            <a:r>
              <a:rPr lang="en-US"/>
              <a:t>Write learning objective here</a:t>
            </a:r>
          </a:p>
          <a:p>
            <a:pPr lvl="0"/>
            <a:r>
              <a:rPr lang="en-US"/>
              <a:t>Write learning objective here</a:t>
            </a:r>
          </a:p>
          <a:p>
            <a:pPr lvl="0"/>
            <a:endParaRPr lang="en-US"/>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76475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a:prstGeom prst="rect">
            <a:avLst/>
          </a:prstGeo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5"/>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chemeClr val="tx1"/>
            </a:solidFill>
          </a:ln>
        </p:spPr>
        <p:txBody>
          <a:bodyPr anchor="ctr">
            <a:normAutofit/>
          </a:bodyPr>
          <a:lstStyle>
            <a:lvl1pPr marL="0" indent="0" algn="ctr">
              <a:buNone/>
              <a:defRPr sz="1600" b="1">
                <a:solidFill>
                  <a:schemeClr val="tx1"/>
                </a:solidFill>
              </a:defRPr>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a:solidFill>
              <a:srgbClr val="AA32EA"/>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accent1"/>
          </a:solidFill>
          <a:ln w="28575">
            <a:solidFill>
              <a:schemeClr val="accent2"/>
            </a:solidFill>
          </a:ln>
        </p:spPr>
        <p:txBody>
          <a:bodyPr anchor="ctr">
            <a:normAutofit/>
          </a:bodyPr>
          <a:lstStyle>
            <a:lvl1pPr marL="0" indent="0" algn="ctr">
              <a:buNone/>
              <a:defRPr sz="1600" b="0"/>
            </a:lvl1pPr>
          </a:lstStyle>
          <a:p>
            <a:pPr lvl="0"/>
            <a:r>
              <a:rPr lang="en-US"/>
              <a:t>Other</a:t>
            </a:r>
          </a:p>
        </p:txBody>
      </p:sp>
      <p:pic>
        <p:nvPicPr>
          <p:cNvPr id="11" name="Picture 10">
            <a:extLst>
              <a:ext uri="{FF2B5EF4-FFF2-40B4-BE49-F238E27FC236}">
                <a16:creationId xmlns:a16="http://schemas.microsoft.com/office/drawing/2014/main" id="{7611E0A4-D6C2-44D1-B9FA-CEF1EDEACDB6}"/>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3214748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rgbClr val="97E8D7"/>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rgbClr val="BD60EF"/>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4625822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80439" y="3426922"/>
            <a:ext cx="8800676" cy="3259377"/>
          </a:xfrm>
          <a:prstGeom prst="rect">
            <a:avLst/>
          </a:prstGeom>
          <a:solidFill>
            <a:schemeClr val="tx2">
              <a:alpha val="13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1"/>
          </a:solidFill>
          <a:ln w="28575">
            <a:solidFill>
              <a:schemeClr val="accent2"/>
            </a:solidFill>
          </a:ln>
        </p:spPr>
        <p:txBody>
          <a:bodyPr anchor="ctr">
            <a:normAutofit/>
          </a:bodyPr>
          <a:lstStyle>
            <a:lvl1pPr marL="0" indent="0" algn="ctr">
              <a:buNone/>
              <a:defRPr sz="1600" b="0">
                <a:solidFill>
                  <a:schemeClr val="accent6"/>
                </a:solidFill>
              </a:defRPr>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72126" y="178249"/>
            <a:ext cx="8800676" cy="3240360"/>
          </a:xfrm>
          <a:prstGeom prst="rect">
            <a:avLst/>
          </a:pr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bg2"/>
          </a:solidFill>
          <a:ln w="28575">
            <a:solidFill>
              <a:srgbClr val="AA32EA"/>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bg2"/>
          </a:solidFill>
          <a:ln w="28575">
            <a:solidFill>
              <a:srgbClr val="AA32EA"/>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29813683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7" name="Shape 246">
            <a:extLst>
              <a:ext uri="{FF2B5EF4-FFF2-40B4-BE49-F238E27FC236}">
                <a16:creationId xmlns:a16="http://schemas.microsoft.com/office/drawing/2014/main" id="{EC2CFFFB-4338-4B17-9C17-0C770B558F62}"/>
              </a:ext>
            </a:extLst>
          </p:cNvPr>
          <p:cNvSpPr txBox="1">
            <a:spLocks/>
          </p:cNvSpPr>
          <p:nvPr/>
        </p:nvSpPr>
        <p:spPr>
          <a:xfrm>
            <a:off x="2390613" y="473597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ea typeface="Lato" panose="020F0502020204030203" pitchFamily="34" charset="0"/>
                <a:cs typeface="Lato" panose="020F0502020204030203" pitchFamily="34" charset="0"/>
                <a:sym typeface="Calibri"/>
              </a:rPr>
              <a:t>To have your voice heard!</a:t>
            </a:r>
          </a:p>
        </p:txBody>
      </p:sp>
      <p:pic>
        <p:nvPicPr>
          <p:cNvPr id="8" name="Picture 7">
            <a:hlinkClick r:id="rId2"/>
            <a:extLst>
              <a:ext uri="{FF2B5EF4-FFF2-40B4-BE49-F238E27FC236}">
                <a16:creationId xmlns:a16="http://schemas.microsoft.com/office/drawing/2014/main" id="{6F0CCE7F-BF3C-4F4E-83D0-851D34E9A3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18031" y="2066700"/>
            <a:ext cx="2037547" cy="2409285"/>
          </a:xfrm>
          <a:prstGeom prst="rect">
            <a:avLst/>
          </a:prstGeom>
        </p:spPr>
      </p:pic>
      <p:sp>
        <p:nvSpPr>
          <p:cNvPr id="2" name="TextBox 1">
            <a:extLst>
              <a:ext uri="{FF2B5EF4-FFF2-40B4-BE49-F238E27FC236}">
                <a16:creationId xmlns:a16="http://schemas.microsoft.com/office/drawing/2014/main" id="{C9FCA0FD-013D-496C-914D-1B6F0E4E2473}"/>
              </a:ext>
            </a:extLst>
          </p:cNvPr>
          <p:cNvSpPr txBox="1"/>
          <p:nvPr/>
        </p:nvSpPr>
        <p:spPr>
          <a:xfrm>
            <a:off x="997527" y="534691"/>
            <a:ext cx="7148945" cy="1323439"/>
          </a:xfrm>
          <a:prstGeom prst="rect">
            <a:avLst/>
          </a:prstGeom>
          <a:noFill/>
        </p:spPr>
        <p:txBody>
          <a:bodyPr wrap="square" rtlCol="0" anchor="ctr">
            <a:spAutoFit/>
          </a:bodyPr>
          <a:lstStyle/>
          <a:p>
            <a:pPr algn="ctr"/>
            <a:r>
              <a:rPr lang="en-GB" sz="2400" b="1"/>
              <a:t>Vote Now on…</a:t>
            </a:r>
            <a:br>
              <a:rPr lang="en-GB" sz="2800" b="1"/>
            </a:br>
            <a:br>
              <a:rPr lang="en-GB" sz="2800" b="1"/>
            </a:br>
            <a:r>
              <a:rPr lang="en-GB" sz="2800" b="1"/>
              <a:t>www.votesforschools.com </a:t>
            </a:r>
          </a:p>
        </p:txBody>
      </p:sp>
      <p:sp>
        <p:nvSpPr>
          <p:cNvPr id="10" name="Rectangle: Rounded Corners 9">
            <a:hlinkClick r:id="rId2"/>
            <a:extLst>
              <a:ext uri="{FF2B5EF4-FFF2-40B4-BE49-F238E27FC236}">
                <a16:creationId xmlns:a16="http://schemas.microsoft.com/office/drawing/2014/main" id="{BAA09533-D7E2-4F4B-939F-6BBF327E3623}"/>
              </a:ext>
            </a:extLst>
          </p:cNvPr>
          <p:cNvSpPr/>
          <p:nvPr/>
        </p:nvSpPr>
        <p:spPr>
          <a:xfrm>
            <a:off x="1936761" y="5559230"/>
            <a:ext cx="6833014" cy="919401"/>
          </a:xfrm>
          <a:prstGeom prst="roundRect">
            <a:avLst/>
          </a:prstGeom>
          <a:solidFill>
            <a:schemeClr val="accent1"/>
          </a:solidFill>
          <a:ln w="28575">
            <a:solidFill>
              <a:schemeClr val="tx2"/>
            </a:solidFill>
          </a:ln>
        </p:spPr>
        <p:txBody>
          <a:bodyPr wrap="square">
            <a:spAutoFit/>
          </a:bodyPr>
          <a:lstStyle/>
          <a:p>
            <a:pPr algn="ctr"/>
            <a:r>
              <a:rPr lang="en-GB" sz="1600" b="1">
                <a:solidFill>
                  <a:srgbClr val="060505"/>
                </a:solidFill>
                <a:latin typeface="+mj-lt"/>
              </a:rPr>
              <a:t>Not sure how? </a:t>
            </a:r>
            <a:r>
              <a:rPr lang="en-GB" sz="1600">
                <a:solidFill>
                  <a:srgbClr val="060505"/>
                </a:solidFill>
                <a:latin typeface="+mj-lt"/>
              </a:rPr>
              <a:t>Click the icon to see a video on how to log your votes! </a:t>
            </a:r>
            <a:r>
              <a:rPr lang="en-GB" sz="1600">
                <a:solidFill>
                  <a:srgbClr val="060505"/>
                </a:solidFill>
              </a:rPr>
              <a:t>If you have any issues, feedback or comments, email </a:t>
            </a:r>
            <a:r>
              <a:rPr lang="en-GB" sz="1600">
                <a:solidFill>
                  <a:srgbClr val="060505"/>
                </a:solidFill>
                <a:hlinkClick r:id="rId4"/>
              </a:rPr>
              <a:t>aisling@votesforschools.com</a:t>
            </a:r>
            <a:endParaRPr lang="en-GB" sz="1600">
              <a:solidFill>
                <a:srgbClr val="060505"/>
              </a:solidFill>
            </a:endParaRPr>
          </a:p>
        </p:txBody>
      </p:sp>
    </p:spTree>
    <p:extLst>
      <p:ext uri="{BB962C8B-B14F-4D97-AF65-F5344CB8AC3E}">
        <p14:creationId xmlns:p14="http://schemas.microsoft.com/office/powerpoint/2010/main" val="39335285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2_Blank P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99778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P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42264738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Main Question Pris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Century Gothic" panose="020B0502020202020204" pitchFamily="34" charset="0"/>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0705607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Prisons 4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45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40939672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risons 1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15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19958535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Yes/No Prison">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15013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10588278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Blank Prison">
    <p:spTree>
      <p:nvGrpSpPr>
        <p:cNvPr id="1" name=""/>
        <p:cNvGrpSpPr/>
        <p:nvPr/>
      </p:nvGrpSpPr>
      <p:grpSpPr>
        <a:xfrm>
          <a:off x="0" y="0"/>
          <a:ext cx="0" cy="0"/>
          <a:chOff x="0" y="0"/>
          <a:chExt cx="0" cy="0"/>
        </a:xfrm>
      </p:grpSpPr>
      <p:sp>
        <p:nvSpPr>
          <p:cNvPr id="7" name="Shape 102">
            <a:extLst>
              <a:ext uri="{FF2B5EF4-FFF2-40B4-BE49-F238E27FC236}">
                <a16:creationId xmlns:a16="http://schemas.microsoft.com/office/drawing/2014/main" id="{2420849F-8730-4888-8065-7959E366065F}"/>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©VotesforPrisons2020</a:t>
            </a:r>
          </a:p>
        </p:txBody>
      </p:sp>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sp>
        <p:nvSpPr>
          <p:cNvPr id="10" name="Rectangle: Rounded Corners 9">
            <a:extLst>
              <a:ext uri="{FF2B5EF4-FFF2-40B4-BE49-F238E27FC236}">
                <a16:creationId xmlns:a16="http://schemas.microsoft.com/office/drawing/2014/main" id="{F6090BD1-D391-4D68-B469-6A02768AE9AA}"/>
              </a:ext>
            </a:extLst>
          </p:cNvPr>
          <p:cNvSpPr/>
          <p:nvPr/>
        </p:nvSpPr>
        <p:spPr>
          <a:xfrm>
            <a:off x="850250" y="5623551"/>
            <a:ext cx="7443497" cy="792087"/>
          </a:xfrm>
          <a:prstGeom prst="roundRect">
            <a:avLst/>
          </a:prstGeom>
          <a:solidFill>
            <a:srgbClr val="E6E6E6"/>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a:solidFill>
                  <a:schemeClr val="tx1"/>
                </a:solidFill>
                <a:latin typeface="Century Gothic"/>
                <a:ea typeface="Lato" panose="020F0502020204030203" pitchFamily="34" charset="0"/>
                <a:cs typeface="Century Gothic"/>
              </a:rPr>
              <a:t>Make your voice heard! </a:t>
            </a:r>
          </a:p>
          <a:p>
            <a:pPr algn="ctr"/>
            <a:r>
              <a:rPr lang="en-GB" sz="1500">
                <a:solidFill>
                  <a:schemeClr val="tx1"/>
                </a:solidFill>
                <a:latin typeface="Century Gothic"/>
                <a:ea typeface="Lato" panose="020F0502020204030203" pitchFamily="34" charset="0"/>
                <a:cs typeface="Century Gothic"/>
              </a:rPr>
              <a:t>If you have any comments about this topic, please ask your teacher to get in touch with us.</a:t>
            </a:r>
          </a:p>
        </p:txBody>
      </p:sp>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19" y="1163074"/>
            <a:ext cx="5703757" cy="707886"/>
          </a:xfrm>
          <a:prstGeom prst="rect">
            <a:avLst/>
          </a:prstGeom>
          <a:noFill/>
        </p:spPr>
        <p:txBody>
          <a:bodyPr wrap="square" rtlCol="0">
            <a:spAutoFit/>
          </a:bodyPr>
          <a:lstStyle/>
          <a:p>
            <a:r>
              <a:rPr lang="en-GB" sz="4000" b="1"/>
              <a:t>Cast your vote now…</a:t>
            </a:r>
          </a:p>
        </p:txBody>
      </p:sp>
    </p:spTree>
    <p:extLst>
      <p:ext uri="{BB962C8B-B14F-4D97-AF65-F5344CB8AC3E}">
        <p14:creationId xmlns:p14="http://schemas.microsoft.com/office/powerpoint/2010/main" val="13341861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19221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Colleg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28061146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Main Question Colleg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700" b="1">
                <a:latin typeface="Century Gothic" panose="020B0502020202020204" pitchFamily="34" charset="0"/>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4286389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llege 4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45 minutes</a:t>
            </a:r>
          </a:p>
        </p:txBody>
      </p:sp>
    </p:spTree>
    <p:extLst>
      <p:ext uri="{BB962C8B-B14F-4D97-AF65-F5344CB8AC3E}">
        <p14:creationId xmlns:p14="http://schemas.microsoft.com/office/powerpoint/2010/main" val="18360896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llege 1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15 minutes</a:t>
            </a:r>
          </a:p>
        </p:txBody>
      </p:sp>
    </p:spTree>
    <p:extLst>
      <p:ext uri="{BB962C8B-B14F-4D97-AF65-F5344CB8AC3E}">
        <p14:creationId xmlns:p14="http://schemas.microsoft.com/office/powerpoint/2010/main" val="309301566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1_College 15 Cover">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FC6B756-08FA-421E-B3AF-6B608F35C80A}"/>
              </a:ext>
            </a:extLst>
          </p:cNvPr>
          <p:cNvSpPr>
            <a:spLocks noGrp="1"/>
          </p:cNvSpPr>
          <p:nvPr>
            <p:ph type="body" sz="quarter" idx="10" hasCustomPrompt="1"/>
          </p:nvPr>
        </p:nvSpPr>
        <p:spPr>
          <a:xfrm>
            <a:off x="629364" y="1577619"/>
            <a:ext cx="7886700" cy="4773613"/>
          </a:xfrm>
          <a:ln>
            <a:solidFill>
              <a:schemeClr val="tx1"/>
            </a:solidFill>
          </a:ln>
        </p:spPr>
        <p:txBody>
          <a:bodyPr>
            <a:normAutofit/>
          </a:bodyPr>
          <a:lstStyle>
            <a:lvl1pPr marL="342900" indent="-342900">
              <a:buAutoNum type="arabicParenR"/>
              <a:defRPr sz="1300"/>
            </a:lvl1pPr>
            <a:lvl2pPr>
              <a:defRPr sz="1300"/>
            </a:lvl2pPr>
            <a:lvl3pPr>
              <a:defRPr sz="1300"/>
            </a:lvl3pPr>
            <a:lvl4pPr>
              <a:defRPr sz="1300"/>
            </a:lvl4pPr>
            <a:lvl5pPr>
              <a:defRPr sz="1300"/>
            </a:lvl5pPr>
          </a:lstStyle>
          <a:p>
            <a:pPr lvl="0"/>
            <a:r>
              <a:rPr lang="en-US"/>
              <a:t>…</a:t>
            </a:r>
          </a:p>
          <a:p>
            <a:pPr lvl="0"/>
            <a:r>
              <a:rPr lang="en-US"/>
              <a:t>…</a:t>
            </a:r>
          </a:p>
          <a:p>
            <a:pPr lvl="0"/>
            <a:r>
              <a:rPr lang="en-US"/>
              <a:t>…</a:t>
            </a:r>
          </a:p>
          <a:p>
            <a:pPr lvl="0"/>
            <a:r>
              <a:rPr lang="en-US"/>
              <a:t>…</a:t>
            </a:r>
          </a:p>
          <a:p>
            <a:pPr lvl="0"/>
            <a:r>
              <a:rPr lang="en-US"/>
              <a:t>…</a:t>
            </a:r>
          </a:p>
          <a:p>
            <a:pPr lvl="0"/>
            <a:r>
              <a:rPr lang="en-US"/>
              <a:t>…</a:t>
            </a:r>
            <a:endParaRPr lang="en-GB"/>
          </a:p>
        </p:txBody>
      </p:sp>
      <p:sp>
        <p:nvSpPr>
          <p:cNvPr id="7" name="Shape 223">
            <a:extLst>
              <a:ext uri="{FF2B5EF4-FFF2-40B4-BE49-F238E27FC236}">
                <a16:creationId xmlns:a16="http://schemas.microsoft.com/office/drawing/2014/main" id="{C7F40F4E-63C1-4B6E-96E5-2E7166BE3984}"/>
              </a:ext>
            </a:extLst>
          </p:cNvPr>
          <p:cNvSpPr/>
          <p:nvPr/>
        </p:nvSpPr>
        <p:spPr>
          <a:xfrm>
            <a:off x="629364" y="1199435"/>
            <a:ext cx="7885269" cy="378184"/>
          </a:xfrm>
          <a:prstGeom prst="rect">
            <a:avLst/>
          </a:prstGeom>
          <a:gradFill flip="none" rotWithShape="1">
            <a:gsLst>
              <a:gs pos="0">
                <a:srgbClr val="BB0F70"/>
              </a:gs>
              <a:gs pos="100000">
                <a:srgbClr val="30AFAF"/>
              </a:gs>
            </a:gsLst>
            <a:lin ang="0" scaled="0"/>
            <a:tileRect/>
          </a:gra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YES/NO</a:t>
            </a:r>
          </a:p>
        </p:txBody>
      </p:sp>
      <p:pic>
        <p:nvPicPr>
          <p:cNvPr id="9" name="Picture 8">
            <a:extLst>
              <a:ext uri="{FF2B5EF4-FFF2-40B4-BE49-F238E27FC236}">
                <a16:creationId xmlns:a16="http://schemas.microsoft.com/office/drawing/2014/main" id="{53049D56-9A99-4D19-BBBC-10CB6E83F879}"/>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0" name="Graphic 9" descr="Thumbs up sign">
            <a:extLst>
              <a:ext uri="{FF2B5EF4-FFF2-40B4-BE49-F238E27FC236}">
                <a16:creationId xmlns:a16="http://schemas.microsoft.com/office/drawing/2014/main" id="{061EE302-B13D-4F4B-BFEA-C3DA8D7C7A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800000">
            <a:off x="8145985" y="5690463"/>
            <a:ext cx="914400" cy="914400"/>
          </a:xfrm>
          <a:prstGeom prst="rect">
            <a:avLst/>
          </a:prstGeom>
        </p:spPr>
      </p:pic>
      <p:pic>
        <p:nvPicPr>
          <p:cNvPr id="11" name="Graphic 10" descr="Thumbs up sign">
            <a:extLst>
              <a:ext uri="{FF2B5EF4-FFF2-40B4-BE49-F238E27FC236}">
                <a16:creationId xmlns:a16="http://schemas.microsoft.com/office/drawing/2014/main" id="{66F4683F-F1B8-4730-BD97-7183A095E6C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12129" y="5690774"/>
            <a:ext cx="914400" cy="914400"/>
          </a:xfrm>
          <a:prstGeom prst="rect">
            <a:avLst/>
          </a:prstGeom>
        </p:spPr>
      </p:pic>
      <p:sp>
        <p:nvSpPr>
          <p:cNvPr id="12" name="Title 1">
            <a:extLst>
              <a:ext uri="{FF2B5EF4-FFF2-40B4-BE49-F238E27FC236}">
                <a16:creationId xmlns:a16="http://schemas.microsoft.com/office/drawing/2014/main" id="{63D52306-D8B1-4DD9-BAFA-E1BD778160AB}"/>
              </a:ext>
            </a:extLst>
          </p:cNvPr>
          <p:cNvSpPr>
            <a:spLocks noGrp="1"/>
          </p:cNvSpPr>
          <p:nvPr>
            <p:ph type="ctrTitle" hasCustomPrompt="1"/>
          </p:nvPr>
        </p:nvSpPr>
        <p:spPr>
          <a:xfrm>
            <a:off x="1133365" y="252826"/>
            <a:ext cx="6877265" cy="823832"/>
          </a:xfrm>
          <a:prstGeom prst="rect">
            <a:avLst/>
          </a:prstGeom>
        </p:spPr>
        <p:txBody>
          <a:bodyPr>
            <a:normAutofit/>
          </a:bodyPr>
          <a:lstStyle>
            <a:lvl1pPr algn="ctr">
              <a:defRPr sz="2700" b="1">
                <a:latin typeface="Century Gothic" panose="020B0502020202020204" pitchFamily="34" charset="0"/>
              </a:defRPr>
            </a:lvl1pPr>
          </a:lstStyle>
          <a:p>
            <a:r>
              <a:rPr lang="en-US"/>
              <a:t>Centre Question</a:t>
            </a:r>
          </a:p>
        </p:txBody>
      </p:sp>
    </p:spTree>
    <p:extLst>
      <p:ext uri="{BB962C8B-B14F-4D97-AF65-F5344CB8AC3E}">
        <p14:creationId xmlns:p14="http://schemas.microsoft.com/office/powerpoint/2010/main" val="5432195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1_Career Launchpa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B1D7AAC-006E-4AAA-A19A-B17FA371EFA2}"/>
              </a:ext>
            </a:extLst>
          </p:cNvPr>
          <p:cNvSpPr/>
          <p:nvPr/>
        </p:nvSpPr>
        <p:spPr>
          <a:xfrm>
            <a:off x="176812" y="3417526"/>
            <a:ext cx="8802000" cy="3276000"/>
          </a:xfrm>
          <a:prstGeom prst="rect">
            <a:avLst/>
          </a:prstGeom>
          <a:solidFill>
            <a:srgbClr val="C93F8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AEA2527-671F-49C9-BE1A-52E69C0FE7CD}"/>
              </a:ext>
            </a:extLst>
          </p:cNvPr>
          <p:cNvSpPr/>
          <p:nvPr/>
        </p:nvSpPr>
        <p:spPr>
          <a:xfrm>
            <a:off x="109261" y="101201"/>
            <a:ext cx="8866240" cy="3317224"/>
          </a:xfrm>
          <a:prstGeom prst="rect">
            <a:avLst/>
          </a:prstGeom>
          <a:solidFill>
            <a:srgbClr val="39CBC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solidFill>
                  <a:schemeClr val="accent6"/>
                </a:solidFill>
              </a:defRPr>
            </a:lvl1pPr>
          </a:lstStyle>
          <a:p>
            <a:pPr lvl="0"/>
            <a:r>
              <a:rPr lang="en-GB"/>
              <a:t>Career spotlight: This is .... He is a .., which means ... </a:t>
            </a:r>
          </a:p>
          <a:p>
            <a:pPr lvl="0"/>
            <a:endParaRPr lang="en-GB"/>
          </a:p>
          <a:p>
            <a:pPr lvl="0"/>
            <a:r>
              <a:rPr lang="en-GB"/>
              <a:t>Click him to hear about how he got into a career in ...</a:t>
            </a:r>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6672848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Yes/No  College">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7778044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41050574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lleges En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19" y="947630"/>
            <a:ext cx="5703757" cy="1384995"/>
          </a:xfrm>
          <a:prstGeom prst="rect">
            <a:avLst/>
          </a:prstGeom>
          <a:noFill/>
        </p:spPr>
        <p:txBody>
          <a:bodyPr wrap="square" rtlCol="0" anchor="ctr">
            <a:spAutoFit/>
          </a:bodyPr>
          <a:lstStyle/>
          <a:p>
            <a:pPr algn="ctr"/>
            <a:r>
              <a:rPr lang="en-GB" sz="2800" b="1"/>
              <a:t>Cast your vote on…</a:t>
            </a:r>
          </a:p>
          <a:p>
            <a:pPr algn="ctr"/>
            <a:endParaRPr lang="en-GB" sz="2800" b="1"/>
          </a:p>
          <a:p>
            <a:pPr algn="ctr"/>
            <a:r>
              <a:rPr lang="en-GB" sz="2800" b="1">
                <a:hlinkClick r:id="rId4"/>
              </a:rPr>
              <a:t>www.votesforschools.com</a:t>
            </a:r>
            <a:r>
              <a:rPr lang="en-GB" sz="2800" b="1"/>
              <a:t> </a:t>
            </a:r>
          </a:p>
        </p:txBody>
      </p:sp>
      <p:sp>
        <p:nvSpPr>
          <p:cNvPr id="9" name="Rectangle: Rounded Corners 8">
            <a:hlinkClick r:id="rId5"/>
            <a:extLst>
              <a:ext uri="{FF2B5EF4-FFF2-40B4-BE49-F238E27FC236}">
                <a16:creationId xmlns:a16="http://schemas.microsoft.com/office/drawing/2014/main" id="{42CB29EC-D773-4F0B-84CC-242883F4191D}"/>
              </a:ext>
            </a:extLst>
          </p:cNvPr>
          <p:cNvSpPr/>
          <p:nvPr/>
        </p:nvSpPr>
        <p:spPr>
          <a:xfrm>
            <a:off x="358893" y="5649827"/>
            <a:ext cx="8426214" cy="868323"/>
          </a:xfrm>
          <a:prstGeom prst="roundRect">
            <a:avLst/>
          </a:prstGeom>
          <a:solidFill>
            <a:srgbClr val="EAB9D5"/>
          </a:solidFill>
          <a:ln w="28575">
            <a:solidFill>
              <a:srgbClr val="BB0F70"/>
            </a:solidFill>
          </a:ln>
        </p:spPr>
        <p:txBody>
          <a:bodyPr wrap="square">
            <a:spAutoFit/>
          </a:bodyPr>
          <a:lstStyle/>
          <a:p>
            <a:pPr algn="ctr"/>
            <a:r>
              <a:rPr lang="en-GB" sz="1500" b="1">
                <a:solidFill>
                  <a:srgbClr val="060505"/>
                </a:solidFill>
                <a:latin typeface="Century Gothic" panose="020B0502020202020204" pitchFamily="34" charset="0"/>
              </a:rPr>
              <a:t>Not sure how? </a:t>
            </a:r>
          </a:p>
          <a:p>
            <a:pPr algn="ctr"/>
            <a:r>
              <a:rPr lang="en-GB" sz="1500">
                <a:solidFill>
                  <a:srgbClr val="060505"/>
                </a:solidFill>
                <a:latin typeface="Century Gothic" panose="020B0502020202020204" pitchFamily="34" charset="0"/>
              </a:rPr>
              <a:t>Click the ballot box to see a video on how to log your votes! </a:t>
            </a:r>
          </a:p>
          <a:p>
            <a:pPr algn="ctr"/>
            <a:r>
              <a:rPr lang="en-GB" sz="1500">
                <a:solidFill>
                  <a:srgbClr val="060505"/>
                </a:solidFill>
                <a:latin typeface="Century Gothic" panose="020B0502020202020204" pitchFamily="34" charset="0"/>
              </a:rPr>
              <a:t>If you have any issues, feedback or comments, email </a:t>
            </a:r>
            <a:r>
              <a:rPr lang="en-GB" sz="1500" b="1">
                <a:solidFill>
                  <a:srgbClr val="30AFAF"/>
                </a:solidFill>
                <a:latin typeface="Century Gothic" panose="020B0502020202020204" pitchFamily="34" charset="0"/>
                <a:hlinkClick r:id="rId6">
                  <a:extLst>
                    <a:ext uri="{A12FA001-AC4F-418D-AE19-62706E023703}">
                      <ahyp:hlinkClr xmlns:ahyp="http://schemas.microsoft.com/office/drawing/2018/hyperlinkcolor" val="tx"/>
                    </a:ext>
                  </a:extLst>
                </a:hlinkClick>
              </a:rPr>
              <a:t>georgie@votesforschools.com</a:t>
            </a:r>
            <a:r>
              <a:rPr lang="en-GB" sz="1500">
                <a:solidFill>
                  <a:srgbClr val="060505"/>
                </a:solidFill>
                <a:latin typeface="Century Gothic" panose="020B0502020202020204" pitchFamily="34" charset="0"/>
              </a:rPr>
              <a:t>.</a:t>
            </a:r>
          </a:p>
        </p:txBody>
      </p:sp>
      <p:sp>
        <p:nvSpPr>
          <p:cNvPr id="12" name="Shape 246">
            <a:extLst>
              <a:ext uri="{FF2B5EF4-FFF2-40B4-BE49-F238E27FC236}">
                <a16:creationId xmlns:a16="http://schemas.microsoft.com/office/drawing/2014/main" id="{E6685DE7-3512-4633-8C3A-CEE6EC3DC240}"/>
              </a:ext>
            </a:extLst>
          </p:cNvPr>
          <p:cNvSpPr txBox="1">
            <a:spLocks/>
          </p:cNvSpPr>
          <p:nvPr/>
        </p:nvSpPr>
        <p:spPr>
          <a:xfrm>
            <a:off x="2517060" y="492403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Tree>
    <p:extLst>
      <p:ext uri="{BB962C8B-B14F-4D97-AF65-F5344CB8AC3E}">
        <p14:creationId xmlns:p14="http://schemas.microsoft.com/office/powerpoint/2010/main" val="2868674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theme" Target="../theme/theme4.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2" r:id="rId1"/>
    <p:sldLayoutId id="2147483665" r:id="rId2"/>
    <p:sldLayoutId id="2147483674" r:id="rId3"/>
    <p:sldLayoutId id="2147483661" r:id="rId4"/>
    <p:sldLayoutId id="2147483663" r:id="rId5"/>
    <p:sldLayoutId id="2147483664" r:id="rId6"/>
    <p:sldLayoutId id="2147483668" r:id="rId7"/>
    <p:sldLayoutId id="2147483669" r:id="rId8"/>
    <p:sldLayoutId id="2147483673" r:id="rId9"/>
    <p:sldLayoutId id="2147483747" r:id="rId10"/>
    <p:sldLayoutId id="2147483748"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94E7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41697784"/>
      </p:ext>
    </p:extLst>
  </p:cSld>
  <p:clrMap bg1="dk1" tx1="lt1" bg2="dk2" tx2="lt2" accent1="accent1" accent2="accent2" accent3="accent3" accent4="accent4" accent5="accent5" accent6="accent6" hlink="hlink" folHlink="folHlink"/>
  <p:sldLayoutIdLst>
    <p:sldLayoutId id="2147483701" r:id="rId1"/>
    <p:sldLayoutId id="2147483692" r:id="rId2"/>
    <p:sldLayoutId id="2147483688" r:id="rId3"/>
    <p:sldLayoutId id="2147483687" r:id="rId4"/>
    <p:sldLayoutId id="2147483700" r:id="rId5"/>
    <p:sldLayoutId id="2147483689" r:id="rId6"/>
    <p:sldLayoutId id="2147483690" r:id="rId7"/>
    <p:sldLayoutId id="2147483691" r:id="rId8"/>
    <p:sldLayoutId id="2147483695" r:id="rId9"/>
    <p:sldLayoutId id="2147483696" r:id="rId10"/>
    <p:sldLayoutId id="2147483697"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hape 245">
            <a:extLst>
              <a:ext uri="{FF2B5EF4-FFF2-40B4-BE49-F238E27FC236}">
                <a16:creationId xmlns:a16="http://schemas.microsoft.com/office/drawing/2014/main"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©VotesforPrisons2020</a:t>
            </a:r>
          </a:p>
        </p:txBody>
      </p:sp>
    </p:spTree>
    <p:extLst>
      <p:ext uri="{BB962C8B-B14F-4D97-AF65-F5344CB8AC3E}">
        <p14:creationId xmlns:p14="http://schemas.microsoft.com/office/powerpoint/2010/main" val="536183524"/>
      </p:ext>
    </p:extLst>
  </p:cSld>
  <p:clrMap bg1="dk1" tx1="lt1" bg2="dk2" tx2="lt2" accent1="accent1" accent2="accent2" accent3="accent3" accent4="accent4" accent5="accent5" accent6="accent6" hlink="hlink" folHlink="folHlink"/>
  <p:sldLayoutIdLst>
    <p:sldLayoutId id="2147483718" r:id="rId1"/>
    <p:sldLayoutId id="2147483714" r:id="rId2"/>
    <p:sldLayoutId id="2147483716" r:id="rId3"/>
    <p:sldLayoutId id="2147483719" r:id="rId4"/>
    <p:sldLayoutId id="2147483720" r:id="rId5"/>
    <p:sldLayoutId id="2147483715" r:id="rId6"/>
    <p:sldLayoutId id="2147483717" r:id="rId7"/>
    <p:sldLayoutId id="2147483703" r:id="rId8"/>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hape 245">
            <a:extLst>
              <a:ext uri="{FF2B5EF4-FFF2-40B4-BE49-F238E27FC236}">
                <a16:creationId xmlns:a16="http://schemas.microsoft.com/office/drawing/2014/main"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©VotesforColleges2020</a:t>
            </a:r>
          </a:p>
        </p:txBody>
      </p:sp>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42" r:id="rId5"/>
    <p:sldLayoutId id="2147483744" r:id="rId6"/>
    <p:sldLayoutId id="2147483743" r:id="rId7"/>
    <p:sldLayoutId id="2147483739" r:id="rId8"/>
    <p:sldLayoutId id="2147483740" r:id="rId9"/>
    <p:sldLayoutId id="2147483741" r:id="rId10"/>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25.svg"/><Relationship Id="rId4" Type="http://schemas.openxmlformats.org/officeDocument/2006/relationships/image" Target="../media/image24.png"/></Relationships>
</file>

<file path=ppt/slides/_rels/slide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6.pn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2.jpeg"/><Relationship Id="rId4" Type="http://schemas.openxmlformats.org/officeDocument/2006/relationships/image" Target="../media/image27.png"/><Relationship Id="rId9" Type="http://schemas.openxmlformats.org/officeDocument/2006/relationships/image" Target="../media/image31.svg"/></Relationships>
</file>

<file path=ppt/slides/_rels/slide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chart" Target="../charts/chart1.xml"/><Relationship Id="rId7" Type="http://schemas.openxmlformats.org/officeDocument/2006/relationships/image" Target="../media/image3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8.png"/><Relationship Id="rId4" Type="http://schemas.openxmlformats.org/officeDocument/2006/relationships/image" Target="../media/image33.png"/><Relationship Id="rId9" Type="http://schemas.openxmlformats.org/officeDocument/2006/relationships/image" Target="../media/image37.jpeg"/></Relationships>
</file>

<file path=ppt/slides/_rels/slide4.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36.png"/><Relationship Id="rId3" Type="http://schemas.openxmlformats.org/officeDocument/2006/relationships/image" Target="../media/image38.jpeg"/><Relationship Id="rId7" Type="http://schemas.openxmlformats.org/officeDocument/2006/relationships/image" Target="../media/image41.jpeg"/><Relationship Id="rId12" Type="http://schemas.openxmlformats.org/officeDocument/2006/relationships/image" Target="../media/image46.png"/><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image" Target="../media/image40.jpeg"/><Relationship Id="rId11" Type="http://schemas.openxmlformats.org/officeDocument/2006/relationships/image" Target="../media/image45.jpeg"/><Relationship Id="rId5" Type="http://schemas.openxmlformats.org/officeDocument/2006/relationships/hyperlink" Target="https://www.bbc.co.uk/newsround/52537443" TargetMode="External"/><Relationship Id="rId10" Type="http://schemas.openxmlformats.org/officeDocument/2006/relationships/image" Target="../media/image44.jpeg"/><Relationship Id="rId4" Type="http://schemas.openxmlformats.org/officeDocument/2006/relationships/image" Target="../media/image39.jpeg"/><Relationship Id="rId9" Type="http://schemas.openxmlformats.org/officeDocument/2006/relationships/image" Target="../media/image43.png"/></Relationships>
</file>

<file path=ppt/slides/_rels/slide5.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7.png"/><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9.png"/><Relationship Id="rId9" Type="http://schemas.openxmlformats.org/officeDocument/2006/relationships/image" Target="../media/image52.png"/></Relationships>
</file>

<file path=ppt/slides/_rels/slide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3" Type="http://schemas.openxmlformats.org/officeDocument/2006/relationships/image" Target="../media/image57.png"/><Relationship Id="rId7" Type="http://schemas.openxmlformats.org/officeDocument/2006/relationships/image" Target="../media/image58.png"/><Relationship Id="rId12" Type="http://schemas.openxmlformats.org/officeDocument/2006/relationships/image" Target="../media/image63.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62.png"/><Relationship Id="rId5" Type="http://schemas.openxmlformats.org/officeDocument/2006/relationships/image" Target="../media/image46.png"/><Relationship Id="rId10" Type="http://schemas.openxmlformats.org/officeDocument/2006/relationships/image" Target="../media/image61.png"/><Relationship Id="rId4" Type="http://schemas.openxmlformats.org/officeDocument/2006/relationships/image" Target="../media/image9.png"/><Relationship Id="rId9" Type="http://schemas.openxmlformats.org/officeDocument/2006/relationships/image" Target="../media/image60.png"/><Relationship Id="rId14" Type="http://schemas.openxmlformats.org/officeDocument/2006/relationships/image" Target="../media/image65.png"/></Relationships>
</file>

<file path=ppt/slides/_rels/slide8.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46.png"/></Relationships>
</file>

<file path=ppt/slides/_rels/slide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hyperlink" Target="https://safeshare.tv/x/ss5eb3dde0af8ac"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3" Type="http://schemas.openxmlformats.org/officeDocument/2006/relationships/image" Target="../media/image57.png"/><Relationship Id="rId7" Type="http://schemas.openxmlformats.org/officeDocument/2006/relationships/image" Target="../media/image58.png"/><Relationship Id="rId12" Type="http://schemas.openxmlformats.org/officeDocument/2006/relationships/image" Target="../media/image63.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62.png"/><Relationship Id="rId5" Type="http://schemas.openxmlformats.org/officeDocument/2006/relationships/image" Target="../media/image46.png"/><Relationship Id="rId10" Type="http://schemas.openxmlformats.org/officeDocument/2006/relationships/image" Target="../media/image61.png"/><Relationship Id="rId4" Type="http://schemas.openxmlformats.org/officeDocument/2006/relationships/image" Target="../media/image9.png"/><Relationship Id="rId9" Type="http://schemas.openxmlformats.org/officeDocument/2006/relationships/image" Target="../media/image60.png"/><Relationship Id="rId14" Type="http://schemas.openxmlformats.org/officeDocument/2006/relationships/image" Target="../media/image65.png"/></Relationships>
</file>

<file path=ppt/slides/_rels/slide11.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8.svg"/><Relationship Id="rId3" Type="http://schemas.openxmlformats.org/officeDocument/2006/relationships/image" Target="../media/image69.png"/><Relationship Id="rId7" Type="http://schemas.openxmlformats.org/officeDocument/2006/relationships/image" Target="../media/image9.png"/><Relationship Id="rId12" Type="http://schemas.openxmlformats.org/officeDocument/2006/relationships/image" Target="../media/image77.png"/><Relationship Id="rId17" Type="http://schemas.openxmlformats.org/officeDocument/2006/relationships/image" Target="../media/image36.png"/><Relationship Id="rId2" Type="http://schemas.openxmlformats.org/officeDocument/2006/relationships/notesSlide" Target="../notesSlides/notesSlide11.xml"/><Relationship Id="rId16" Type="http://schemas.openxmlformats.org/officeDocument/2006/relationships/image" Target="../media/image81.svg"/><Relationship Id="rId1" Type="http://schemas.openxmlformats.org/officeDocument/2006/relationships/slideLayout" Target="../slideLayouts/slideLayout2.xml"/><Relationship Id="rId6" Type="http://schemas.openxmlformats.org/officeDocument/2006/relationships/image" Target="../media/image72.jpeg"/><Relationship Id="rId11" Type="http://schemas.openxmlformats.org/officeDocument/2006/relationships/image" Target="../media/image76.svg"/><Relationship Id="rId5" Type="http://schemas.openxmlformats.org/officeDocument/2006/relationships/image" Target="../media/image71.png"/><Relationship Id="rId15" Type="http://schemas.openxmlformats.org/officeDocument/2006/relationships/image" Target="../media/image80.svg"/><Relationship Id="rId10" Type="http://schemas.openxmlformats.org/officeDocument/2006/relationships/image" Target="../media/image75.png"/><Relationship Id="rId4" Type="http://schemas.openxmlformats.org/officeDocument/2006/relationships/image" Target="../media/image70.png"/><Relationship Id="rId9" Type="http://schemas.openxmlformats.org/officeDocument/2006/relationships/image" Target="../media/image74.svg"/><Relationship Id="rId14" Type="http://schemas.openxmlformats.org/officeDocument/2006/relationships/image" Target="../media/image79.png"/></Relationships>
</file>

<file path=ppt/slides/_rels/slide12.xml.rels><?xml version="1.0" encoding="UTF-8" standalone="yes"?>
<Relationships xmlns="http://schemas.openxmlformats.org/package/2006/relationships"><Relationship Id="rId3" Type="http://schemas.openxmlformats.org/officeDocument/2006/relationships/image" Target="../media/image82.jpeg"/><Relationship Id="rId7" Type="http://schemas.openxmlformats.org/officeDocument/2006/relationships/image" Target="../media/image7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3.jpeg"/><Relationship Id="rId7"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14.xml.rels><?xml version="1.0" encoding="UTF-8" standalone="yes"?>
<Relationships xmlns="http://schemas.openxmlformats.org/package/2006/relationships"><Relationship Id="rId3" Type="http://schemas.openxmlformats.org/officeDocument/2006/relationships/image" Target="../media/image84.jpeg"/><Relationship Id="rId7" Type="http://schemas.openxmlformats.org/officeDocument/2006/relationships/image" Target="../media/image71.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5.jpeg"/><Relationship Id="rId7"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16.xml.rels><?xml version="1.0" encoding="UTF-8" standalone="yes"?>
<Relationships xmlns="http://schemas.openxmlformats.org/package/2006/relationships"><Relationship Id="rId3" Type="http://schemas.openxmlformats.org/officeDocument/2006/relationships/image" Target="../media/image86.jpeg"/><Relationship Id="rId7" Type="http://schemas.openxmlformats.org/officeDocument/2006/relationships/image" Target="../media/image71.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3" Type="http://schemas.openxmlformats.org/officeDocument/2006/relationships/image" Target="../media/image57.png"/><Relationship Id="rId7" Type="http://schemas.openxmlformats.org/officeDocument/2006/relationships/image" Target="../media/image58.png"/><Relationship Id="rId12" Type="http://schemas.openxmlformats.org/officeDocument/2006/relationships/image" Target="../media/image63.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62.png"/><Relationship Id="rId5" Type="http://schemas.openxmlformats.org/officeDocument/2006/relationships/image" Target="../media/image46.png"/><Relationship Id="rId10" Type="http://schemas.openxmlformats.org/officeDocument/2006/relationships/image" Target="../media/image61.png"/><Relationship Id="rId4" Type="http://schemas.openxmlformats.org/officeDocument/2006/relationships/image" Target="../media/image9.png"/><Relationship Id="rId9" Type="http://schemas.openxmlformats.org/officeDocument/2006/relationships/image" Target="../media/image60.png"/><Relationship Id="rId14" Type="http://schemas.openxmlformats.org/officeDocument/2006/relationships/image" Target="../media/image65.png"/></Relationships>
</file>

<file path=ppt/slides/_rels/slide18.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87.png"/><Relationship Id="rId7" Type="http://schemas.openxmlformats.org/officeDocument/2006/relationships/image" Target="../media/image91.png"/><Relationship Id="rId12"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0.png"/><Relationship Id="rId11" Type="http://schemas.openxmlformats.org/officeDocument/2006/relationships/image" Target="../media/image46.png"/><Relationship Id="rId5" Type="http://schemas.openxmlformats.org/officeDocument/2006/relationships/image" Target="../media/image89.png"/><Relationship Id="rId10" Type="http://schemas.openxmlformats.org/officeDocument/2006/relationships/image" Target="../media/image94.png"/><Relationship Id="rId4" Type="http://schemas.openxmlformats.org/officeDocument/2006/relationships/image" Target="../media/image88.png"/><Relationship Id="rId9" Type="http://schemas.openxmlformats.org/officeDocument/2006/relationships/image" Target="../media/image93.png"/></Relationships>
</file>

<file path=ppt/slides/_rels/slide19.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95.jpeg"/><Relationship Id="rId7" Type="http://schemas.openxmlformats.org/officeDocument/2006/relationships/image" Target="../media/image4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8.png"/><Relationship Id="rId5" Type="http://schemas.openxmlformats.org/officeDocument/2006/relationships/image" Target="../media/image97.png"/><Relationship Id="rId4" Type="http://schemas.openxmlformats.org/officeDocument/2006/relationships/image" Target="../media/image96.jpeg"/></Relationships>
</file>

<file path=ppt/slides/_rels/slide2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99.jpeg"/><Relationship Id="rId7" Type="http://schemas.openxmlformats.org/officeDocument/2006/relationships/image" Target="../media/image103.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image" Target="../media/image100.jpeg"/></Relationships>
</file>

<file path=ppt/slides/_rels/slide2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104.jpeg"/><Relationship Id="rId7" Type="http://schemas.openxmlformats.org/officeDocument/2006/relationships/image" Target="../media/image108.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07.png"/><Relationship Id="rId5" Type="http://schemas.openxmlformats.org/officeDocument/2006/relationships/image" Target="../media/image106.png"/><Relationship Id="rId4" Type="http://schemas.openxmlformats.org/officeDocument/2006/relationships/image" Target="../media/image105.jpeg"/></Relationships>
</file>

<file path=ppt/slides/_rels/slide22.xml.rels><?xml version="1.0" encoding="UTF-8" standalone="yes"?>
<Relationships xmlns="http://schemas.openxmlformats.org/package/2006/relationships"><Relationship Id="rId8" Type="http://schemas.openxmlformats.org/officeDocument/2006/relationships/image" Target="../media/image114.png"/><Relationship Id="rId13" Type="http://schemas.openxmlformats.org/officeDocument/2006/relationships/image" Target="../media/image106.png"/><Relationship Id="rId18" Type="http://schemas.openxmlformats.org/officeDocument/2006/relationships/image" Target="../media/image46.png"/><Relationship Id="rId3" Type="http://schemas.openxmlformats.org/officeDocument/2006/relationships/image" Target="../media/image109.png"/><Relationship Id="rId7" Type="http://schemas.openxmlformats.org/officeDocument/2006/relationships/image" Target="../media/image113.svg"/><Relationship Id="rId12" Type="http://schemas.openxmlformats.org/officeDocument/2006/relationships/image" Target="../media/image102.png"/><Relationship Id="rId17" Type="http://schemas.openxmlformats.org/officeDocument/2006/relationships/image" Target="../media/image98.png"/><Relationship Id="rId2" Type="http://schemas.openxmlformats.org/officeDocument/2006/relationships/notesSlide" Target="../notesSlides/notesSlide22.xml"/><Relationship Id="rId16" Type="http://schemas.openxmlformats.org/officeDocument/2006/relationships/image" Target="../media/image116.png"/><Relationship Id="rId1" Type="http://schemas.openxmlformats.org/officeDocument/2006/relationships/slideLayout" Target="../slideLayouts/slideLayout1.xml"/><Relationship Id="rId6" Type="http://schemas.openxmlformats.org/officeDocument/2006/relationships/image" Target="../media/image112.svg"/><Relationship Id="rId11" Type="http://schemas.openxmlformats.org/officeDocument/2006/relationships/image" Target="../media/image25.svg"/><Relationship Id="rId5" Type="http://schemas.openxmlformats.org/officeDocument/2006/relationships/image" Target="../media/image111.png"/><Relationship Id="rId15" Type="http://schemas.openxmlformats.org/officeDocument/2006/relationships/image" Target="../media/image103.png"/><Relationship Id="rId10" Type="http://schemas.openxmlformats.org/officeDocument/2006/relationships/image" Target="../media/image24.png"/><Relationship Id="rId19" Type="http://schemas.openxmlformats.org/officeDocument/2006/relationships/image" Target="../media/image101.png"/><Relationship Id="rId4" Type="http://schemas.openxmlformats.org/officeDocument/2006/relationships/image" Target="../media/image110.svg"/><Relationship Id="rId9" Type="http://schemas.openxmlformats.org/officeDocument/2006/relationships/image" Target="../media/image115.svg"/><Relationship Id="rId14" Type="http://schemas.openxmlformats.org/officeDocument/2006/relationships/image" Target="../media/image107.png"/></Relationships>
</file>

<file path=ppt/slides/_rels/slide23.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3" Type="http://schemas.openxmlformats.org/officeDocument/2006/relationships/image" Target="../media/image57.png"/><Relationship Id="rId7" Type="http://schemas.openxmlformats.org/officeDocument/2006/relationships/image" Target="../media/image58.png"/><Relationship Id="rId12" Type="http://schemas.openxmlformats.org/officeDocument/2006/relationships/image" Target="../media/image63.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62.png"/><Relationship Id="rId5" Type="http://schemas.openxmlformats.org/officeDocument/2006/relationships/image" Target="../media/image46.png"/><Relationship Id="rId10" Type="http://schemas.openxmlformats.org/officeDocument/2006/relationships/image" Target="../media/image61.png"/><Relationship Id="rId4" Type="http://schemas.openxmlformats.org/officeDocument/2006/relationships/image" Target="../media/image9.png"/><Relationship Id="rId9" Type="http://schemas.openxmlformats.org/officeDocument/2006/relationships/image" Target="../media/image60.png"/><Relationship Id="rId14" Type="http://schemas.openxmlformats.org/officeDocument/2006/relationships/image" Target="../media/image65.png"/></Relationships>
</file>

<file path=ppt/slides/_rels/slide24.xml.rels><?xml version="1.0" encoding="UTF-8" standalone="yes"?>
<Relationships xmlns="http://schemas.openxmlformats.org/package/2006/relationships"><Relationship Id="rId8" Type="http://schemas.openxmlformats.org/officeDocument/2006/relationships/image" Target="../media/image122.svg"/><Relationship Id="rId13" Type="http://schemas.openxmlformats.org/officeDocument/2006/relationships/image" Target="../media/image36.png"/><Relationship Id="rId3" Type="http://schemas.openxmlformats.org/officeDocument/2006/relationships/image" Target="../media/image117.jpeg"/><Relationship Id="rId7" Type="http://schemas.openxmlformats.org/officeDocument/2006/relationships/image" Target="../media/image121.png"/><Relationship Id="rId12"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20.svg"/><Relationship Id="rId11" Type="http://schemas.openxmlformats.org/officeDocument/2006/relationships/image" Target="../media/image125.jpeg"/><Relationship Id="rId5" Type="http://schemas.openxmlformats.org/officeDocument/2006/relationships/image" Target="../media/image119.png"/><Relationship Id="rId10" Type="http://schemas.openxmlformats.org/officeDocument/2006/relationships/image" Target="../media/image124.jpeg"/><Relationship Id="rId4" Type="http://schemas.openxmlformats.org/officeDocument/2006/relationships/image" Target="../media/image118.jpeg"/><Relationship Id="rId9" Type="http://schemas.openxmlformats.org/officeDocument/2006/relationships/image" Target="../media/image123.jpeg"/></Relationships>
</file>

<file path=ppt/slides/_rels/slide25.xml.rels><?xml version="1.0" encoding="UTF-8" standalone="yes"?>
<Relationships xmlns="http://schemas.openxmlformats.org/package/2006/relationships"><Relationship Id="rId8" Type="http://schemas.openxmlformats.org/officeDocument/2006/relationships/image" Target="../media/image128.svg"/><Relationship Id="rId3" Type="http://schemas.openxmlformats.org/officeDocument/2006/relationships/image" Target="../media/image8.png"/><Relationship Id="rId7" Type="http://schemas.openxmlformats.org/officeDocument/2006/relationships/image" Target="../media/image121.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27.svg"/><Relationship Id="rId5" Type="http://schemas.openxmlformats.org/officeDocument/2006/relationships/image" Target="../media/image119.png"/><Relationship Id="rId4" Type="http://schemas.openxmlformats.org/officeDocument/2006/relationships/image" Target="../media/image126.jpeg"/></Relationships>
</file>

<file path=ppt/slides/_rels/slide26.xml.rels><?xml version="1.0" encoding="UTF-8" standalone="yes"?>
<Relationships xmlns="http://schemas.openxmlformats.org/package/2006/relationships"><Relationship Id="rId8" Type="http://schemas.openxmlformats.org/officeDocument/2006/relationships/image" Target="../media/image129.jpeg"/><Relationship Id="rId3" Type="http://schemas.openxmlformats.org/officeDocument/2006/relationships/image" Target="../media/image8.png"/><Relationship Id="rId7" Type="http://schemas.openxmlformats.org/officeDocument/2006/relationships/image" Target="../media/image128.sv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21.png"/><Relationship Id="rId5" Type="http://schemas.openxmlformats.org/officeDocument/2006/relationships/image" Target="../media/image127.svg"/><Relationship Id="rId4" Type="http://schemas.openxmlformats.org/officeDocument/2006/relationships/image" Target="../media/image119.png"/><Relationship Id="rId9" Type="http://schemas.openxmlformats.org/officeDocument/2006/relationships/image" Target="../media/image36.png"/></Relationships>
</file>

<file path=ppt/slides/_rels/slide27.xml.rels><?xml version="1.0" encoding="UTF-8" standalone="yes"?>
<Relationships xmlns="http://schemas.openxmlformats.org/package/2006/relationships"><Relationship Id="rId8" Type="http://schemas.openxmlformats.org/officeDocument/2006/relationships/image" Target="../media/image130.jpeg"/><Relationship Id="rId3" Type="http://schemas.openxmlformats.org/officeDocument/2006/relationships/image" Target="../media/image8.png"/><Relationship Id="rId7" Type="http://schemas.openxmlformats.org/officeDocument/2006/relationships/image" Target="../media/image128.sv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21.png"/><Relationship Id="rId5" Type="http://schemas.openxmlformats.org/officeDocument/2006/relationships/image" Target="../media/image127.svg"/><Relationship Id="rId4" Type="http://schemas.openxmlformats.org/officeDocument/2006/relationships/image" Target="../media/image119.png"/><Relationship Id="rId9" Type="http://schemas.openxmlformats.org/officeDocument/2006/relationships/image" Target="../media/image36.png"/></Relationships>
</file>

<file path=ppt/slides/_rels/slide28.xml.rels><?xml version="1.0" encoding="UTF-8" standalone="yes"?>
<Relationships xmlns="http://schemas.openxmlformats.org/package/2006/relationships"><Relationship Id="rId8" Type="http://schemas.openxmlformats.org/officeDocument/2006/relationships/image" Target="../media/image131.jpeg"/><Relationship Id="rId3" Type="http://schemas.openxmlformats.org/officeDocument/2006/relationships/image" Target="../media/image8.png"/><Relationship Id="rId7" Type="http://schemas.openxmlformats.org/officeDocument/2006/relationships/image" Target="../media/image128.sv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21.png"/><Relationship Id="rId5" Type="http://schemas.openxmlformats.org/officeDocument/2006/relationships/image" Target="../media/image127.svg"/><Relationship Id="rId4" Type="http://schemas.openxmlformats.org/officeDocument/2006/relationships/image" Target="../media/image119.png"/><Relationship Id="rId9" Type="http://schemas.openxmlformats.org/officeDocument/2006/relationships/image" Target="../media/image36.png"/></Relationships>
</file>

<file path=ppt/slides/_rels/slide29.xml.rels><?xml version="1.0" encoding="UTF-8" standalone="yes"?>
<Relationships xmlns="http://schemas.openxmlformats.org/package/2006/relationships"><Relationship Id="rId8" Type="http://schemas.openxmlformats.org/officeDocument/2006/relationships/image" Target="../media/image132.jpeg"/><Relationship Id="rId3" Type="http://schemas.openxmlformats.org/officeDocument/2006/relationships/image" Target="../media/image8.png"/><Relationship Id="rId7" Type="http://schemas.openxmlformats.org/officeDocument/2006/relationships/image" Target="../media/image128.sv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21.png"/><Relationship Id="rId5" Type="http://schemas.openxmlformats.org/officeDocument/2006/relationships/image" Target="../media/image127.svg"/><Relationship Id="rId4" Type="http://schemas.openxmlformats.org/officeDocument/2006/relationships/image" Target="../media/image119.png"/><Relationship Id="rId9" Type="http://schemas.openxmlformats.org/officeDocument/2006/relationships/image" Target="../media/image36.png"/></Relationships>
</file>

<file path=ppt/slides/_rels/slide30.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3" Type="http://schemas.openxmlformats.org/officeDocument/2006/relationships/image" Target="../media/image57.png"/><Relationship Id="rId7" Type="http://schemas.openxmlformats.org/officeDocument/2006/relationships/image" Target="../media/image58.png"/><Relationship Id="rId12" Type="http://schemas.openxmlformats.org/officeDocument/2006/relationships/image" Target="../media/image63.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62.png"/><Relationship Id="rId5" Type="http://schemas.openxmlformats.org/officeDocument/2006/relationships/image" Target="../media/image46.png"/><Relationship Id="rId10" Type="http://schemas.openxmlformats.org/officeDocument/2006/relationships/image" Target="../media/image61.png"/><Relationship Id="rId4" Type="http://schemas.openxmlformats.org/officeDocument/2006/relationships/image" Target="../media/image9.png"/><Relationship Id="rId9" Type="http://schemas.openxmlformats.org/officeDocument/2006/relationships/image" Target="../media/image60.png"/><Relationship Id="rId14" Type="http://schemas.openxmlformats.org/officeDocument/2006/relationships/image" Target="../media/image65.png"/></Relationships>
</file>

<file path=ppt/slides/_rels/slide31.xml.rels><?xml version="1.0" encoding="UTF-8" standalone="yes"?>
<Relationships xmlns="http://schemas.openxmlformats.org/package/2006/relationships"><Relationship Id="rId3" Type="http://schemas.openxmlformats.org/officeDocument/2006/relationships/image" Target="../media/image133.tiff"/><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3" Type="http://schemas.openxmlformats.org/officeDocument/2006/relationships/image" Target="../media/image57.png"/><Relationship Id="rId7" Type="http://schemas.openxmlformats.org/officeDocument/2006/relationships/image" Target="../media/image58.png"/><Relationship Id="rId12" Type="http://schemas.openxmlformats.org/officeDocument/2006/relationships/image" Target="../media/image63.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62.png"/><Relationship Id="rId5" Type="http://schemas.openxmlformats.org/officeDocument/2006/relationships/image" Target="../media/image46.png"/><Relationship Id="rId10" Type="http://schemas.openxmlformats.org/officeDocument/2006/relationships/image" Target="../media/image61.png"/><Relationship Id="rId4" Type="http://schemas.openxmlformats.org/officeDocument/2006/relationships/image" Target="../media/image9.png"/><Relationship Id="rId9" Type="http://schemas.openxmlformats.org/officeDocument/2006/relationships/image" Target="../media/image60.png"/><Relationship Id="rId14" Type="http://schemas.openxmlformats.org/officeDocument/2006/relationships/image" Target="../media/image65.png"/></Relationships>
</file>

<file path=ppt/slides/_rels/slide33.xml.rels><?xml version="1.0" encoding="UTF-8" standalone="yes"?>
<Relationships xmlns="http://schemas.openxmlformats.org/package/2006/relationships"><Relationship Id="rId8" Type="http://schemas.openxmlformats.org/officeDocument/2006/relationships/image" Target="../media/image137.jpeg"/><Relationship Id="rId3" Type="http://schemas.openxmlformats.org/officeDocument/2006/relationships/image" Target="../media/image8.png"/><Relationship Id="rId7" Type="http://schemas.openxmlformats.org/officeDocument/2006/relationships/image" Target="../media/image136.jpe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35.jpeg"/><Relationship Id="rId5" Type="http://schemas.openxmlformats.org/officeDocument/2006/relationships/image" Target="../media/image134.jpeg"/><Relationship Id="rId10" Type="http://schemas.openxmlformats.org/officeDocument/2006/relationships/image" Target="../media/image139.jpeg"/><Relationship Id="rId4" Type="http://schemas.openxmlformats.org/officeDocument/2006/relationships/image" Target="../media/image36.png"/><Relationship Id="rId9" Type="http://schemas.openxmlformats.org/officeDocument/2006/relationships/image" Target="../media/image138.jpeg"/></Relationships>
</file>

<file path=ppt/slides/_rels/slide34.xml.rels><?xml version="1.0" encoding="UTF-8" standalone="yes"?>
<Relationships xmlns="http://schemas.openxmlformats.org/package/2006/relationships"><Relationship Id="rId8" Type="http://schemas.openxmlformats.org/officeDocument/2006/relationships/image" Target="../media/image144.jpeg"/><Relationship Id="rId13" Type="http://schemas.openxmlformats.org/officeDocument/2006/relationships/image" Target="../media/image146.jpeg"/><Relationship Id="rId3" Type="http://schemas.openxmlformats.org/officeDocument/2006/relationships/hyperlink" Target="https://www.nasa.gov/content/goddard/what-did-hubble-see-on-your-birthday" TargetMode="External"/><Relationship Id="rId7" Type="http://schemas.openxmlformats.org/officeDocument/2006/relationships/image" Target="../media/image143.png"/><Relationship Id="rId12" Type="http://schemas.openxmlformats.org/officeDocument/2006/relationships/hyperlink" Target="https://safeshare.tv/x/ss5ea006983df2d" TargetMode="External"/><Relationship Id="rId2" Type="http://schemas.openxmlformats.org/officeDocument/2006/relationships/notesSlide" Target="../notesSlides/notesSlide34.xml"/><Relationship Id="rId1" Type="http://schemas.openxmlformats.org/officeDocument/2006/relationships/slideLayout" Target="../slideLayouts/slideLayout8.xml"/><Relationship Id="rId6" Type="http://schemas.openxmlformats.org/officeDocument/2006/relationships/image" Target="../media/image142.png"/><Relationship Id="rId11" Type="http://schemas.openxmlformats.org/officeDocument/2006/relationships/image" Target="../media/image145.jpeg"/><Relationship Id="rId5" Type="http://schemas.openxmlformats.org/officeDocument/2006/relationships/image" Target="../media/image141.png"/><Relationship Id="rId10" Type="http://schemas.openxmlformats.org/officeDocument/2006/relationships/hyperlink" Target="https://safeshare.tv/x/ss5eb16f6cb9769" TargetMode="External"/><Relationship Id="rId4" Type="http://schemas.openxmlformats.org/officeDocument/2006/relationships/image" Target="../media/image140.png"/><Relationship Id="rId9" Type="http://schemas.openxmlformats.org/officeDocument/2006/relationships/hyperlink" Target="https://safeshare.tv/x/binIHBHrBcU" TargetMode="External"/></Relationships>
</file>

<file path=ppt/slides/_rels/slide3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tiff"/><Relationship Id="rId7"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10.xml"/><Relationship Id="rId6" Type="http://schemas.openxmlformats.org/officeDocument/2006/relationships/image" Target="../media/image46.png"/><Relationship Id="rId5" Type="http://schemas.openxmlformats.org/officeDocument/2006/relationships/hyperlink" Target="mailto:aisling@votesforschools.com" TargetMode="External"/><Relationship Id="rId4" Type="http://schemas.openxmlformats.org/officeDocument/2006/relationships/hyperlink" Target="https://www.surveymonkey.co.uk/r/vfs-primary-ma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food&#10;&#10;Description automatically generated">
            <a:extLst>
              <a:ext uri="{FF2B5EF4-FFF2-40B4-BE49-F238E27FC236}">
                <a16:creationId xmlns:a16="http://schemas.microsoft.com/office/drawing/2014/main" id="{8E4E48F6-DCD7-4F58-BFEF-358ADC6CBF22}"/>
              </a:ext>
            </a:extLst>
          </p:cNvPr>
          <p:cNvPicPr>
            <a:picLocks noChangeAspect="1"/>
          </p:cNvPicPr>
          <p:nvPr/>
        </p:nvPicPr>
        <p:blipFill>
          <a:blip r:embed="rId3"/>
          <a:stretch>
            <a:fillRect/>
          </a:stretch>
        </p:blipFill>
        <p:spPr>
          <a:xfrm>
            <a:off x="3968947" y="670140"/>
            <a:ext cx="2829421" cy="1006439"/>
          </a:xfrm>
          <a:prstGeom prst="rect">
            <a:avLst/>
          </a:prstGeom>
        </p:spPr>
      </p:pic>
      <p:sp>
        <p:nvSpPr>
          <p:cNvPr id="3" name="TextBox 2">
            <a:extLst>
              <a:ext uri="{FF2B5EF4-FFF2-40B4-BE49-F238E27FC236}">
                <a16:creationId xmlns:a16="http://schemas.microsoft.com/office/drawing/2014/main" id="{B04D7B7D-F242-4D30-A8DD-450EB35F35B1}"/>
              </a:ext>
            </a:extLst>
          </p:cNvPr>
          <p:cNvSpPr txBox="1"/>
          <p:nvPr/>
        </p:nvSpPr>
        <p:spPr>
          <a:xfrm>
            <a:off x="362034" y="356115"/>
            <a:ext cx="3450977" cy="1634490"/>
          </a:xfrm>
          <a:prstGeom prst="wedgeRoundRectCallout">
            <a:avLst>
              <a:gd name="adj1" fmla="val 56047"/>
              <a:gd name="adj2" fmla="val 3702"/>
              <a:gd name="adj3" fmla="val 16667"/>
            </a:avLst>
          </a:prstGeom>
          <a:noFill/>
          <a:ln w="28575">
            <a:solidFill>
              <a:schemeClr val="accent2"/>
            </a:solidFill>
          </a:ln>
        </p:spPr>
        <p:txBody>
          <a:bodyPr wrap="square" rtlCol="0" anchor="t">
            <a:spAutoFit/>
          </a:bodyPr>
          <a:lstStyle/>
          <a:p>
            <a:pPr lvl="0" algn="ctr" defTabSz="914400">
              <a:defRPr/>
            </a:pPr>
            <a:r>
              <a:rPr lang="en-GB" sz="1500" b="1" dirty="0"/>
              <a:t>Article 25: </a:t>
            </a:r>
            <a:r>
              <a:rPr lang="en-GB" sz="1500" dirty="0"/>
              <a:t>“If you live in care or in other situations away from home, you have the right to have these living arrangements looked at regularly to see if they are the most appropriate.”</a:t>
            </a:r>
            <a:endParaRPr lang="en-GB" sz="1500" dirty="0">
              <a:latin typeface="Century Gothic" panose="020B0502020202020204" pitchFamily="34" charset="0"/>
            </a:endParaRPr>
          </a:p>
        </p:txBody>
      </p:sp>
      <p:sp>
        <p:nvSpPr>
          <p:cNvPr id="4" name="Rectangle: Rounded Corners 3">
            <a:extLst>
              <a:ext uri="{FF2B5EF4-FFF2-40B4-BE49-F238E27FC236}">
                <a16:creationId xmlns:a16="http://schemas.microsoft.com/office/drawing/2014/main" id="{8451D2CD-9FED-4951-A4FC-6B05B5162A1A}"/>
              </a:ext>
            </a:extLst>
          </p:cNvPr>
          <p:cNvSpPr/>
          <p:nvPr/>
        </p:nvSpPr>
        <p:spPr>
          <a:xfrm>
            <a:off x="5383658" y="4942068"/>
            <a:ext cx="3350279" cy="1561473"/>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Parents/Carers &amp; Pupils: </a:t>
            </a:r>
          </a:p>
          <a:p>
            <a:pPr algn="ctr"/>
            <a:r>
              <a:rPr lang="en-GB" sz="1300" dirty="0"/>
              <a:t>This lesson works best in “Full Screen” mode – click the icon at the bottom right of your screen or use the “F5” key to start from the beginning. Use the space bar, mouse or arrow keys to click through! </a:t>
            </a:r>
          </a:p>
        </p:txBody>
      </p:sp>
      <p:pic>
        <p:nvPicPr>
          <p:cNvPr id="5" name="Graphic 4" descr="Projector screen">
            <a:extLst>
              <a:ext uri="{FF2B5EF4-FFF2-40B4-BE49-F238E27FC236}">
                <a16:creationId xmlns:a16="http://schemas.microsoft.com/office/drawing/2014/main" id="{7202B30A-03A6-4CD3-8E26-EEBAC7BEB9C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57335" y="4129579"/>
            <a:ext cx="914400" cy="914400"/>
          </a:xfrm>
          <a:prstGeom prst="rect">
            <a:avLst/>
          </a:prstGeom>
        </p:spPr>
      </p:pic>
      <p:sp>
        <p:nvSpPr>
          <p:cNvPr id="7" name="TextBox 6">
            <a:extLst>
              <a:ext uri="{FF2B5EF4-FFF2-40B4-BE49-F238E27FC236}">
                <a16:creationId xmlns:a16="http://schemas.microsoft.com/office/drawing/2014/main" id="{D7D96197-3EC0-489A-9391-73642A92A389}"/>
              </a:ext>
            </a:extLst>
          </p:cNvPr>
          <p:cNvSpPr txBox="1"/>
          <p:nvPr/>
        </p:nvSpPr>
        <p:spPr>
          <a:xfrm>
            <a:off x="8183959" y="4059766"/>
            <a:ext cx="989704" cy="784830"/>
          </a:xfrm>
          <a:prstGeom prst="rect">
            <a:avLst/>
          </a:prstGeom>
          <a:noFill/>
        </p:spPr>
        <p:txBody>
          <a:bodyPr wrap="square" rtlCol="0" anchor="ctr">
            <a:spAutoFit/>
          </a:bodyPr>
          <a:lstStyle/>
          <a:p>
            <a:r>
              <a:rPr lang="en-GB" sz="4500" dirty="0"/>
              <a:t>–</a:t>
            </a:r>
            <a:r>
              <a:rPr lang="en-GB" dirty="0"/>
              <a:t> </a:t>
            </a:r>
          </a:p>
        </p:txBody>
      </p:sp>
    </p:spTree>
    <p:extLst>
      <p:ext uri="{BB962C8B-B14F-4D97-AF65-F5344CB8AC3E}">
        <p14:creationId xmlns:p14="http://schemas.microsoft.com/office/powerpoint/2010/main" val="2742564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7E870F19-20A7-4DD9-BEDB-82A5018F16F9}"/>
              </a:ext>
            </a:extLst>
          </p:cNvPr>
          <p:cNvSpPr/>
          <p:nvPr/>
        </p:nvSpPr>
        <p:spPr>
          <a:xfrm>
            <a:off x="345082" y="5618314"/>
            <a:ext cx="2727727" cy="947179"/>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In the classroom? </a:t>
            </a:r>
          </a:p>
          <a:p>
            <a:pPr algn="ctr"/>
            <a:r>
              <a:rPr lang="en-GB" sz="1300" dirty="0">
                <a:solidFill>
                  <a:schemeClr val="bg1"/>
                </a:solidFill>
              </a:rPr>
              <a:t>Look out for these boxes to see how to make the most of the activities!</a:t>
            </a:r>
          </a:p>
        </p:txBody>
      </p:sp>
      <p:sp>
        <p:nvSpPr>
          <p:cNvPr id="20" name="Rectangle: Rounded Corners 19">
            <a:extLst>
              <a:ext uri="{FF2B5EF4-FFF2-40B4-BE49-F238E27FC236}">
                <a16:creationId xmlns:a16="http://schemas.microsoft.com/office/drawing/2014/main" id="{05DE318A-69E4-41CB-AE00-5DC143B00D4E}"/>
              </a:ext>
            </a:extLst>
          </p:cNvPr>
          <p:cNvSpPr/>
          <p:nvPr/>
        </p:nvSpPr>
        <p:spPr>
          <a:xfrm>
            <a:off x="3208137" y="5618314"/>
            <a:ext cx="2727727" cy="947179"/>
          </a:xfrm>
          <a:prstGeom prst="roundRect">
            <a:avLst/>
          </a:prstGeom>
          <a:solidFill>
            <a:srgbClr val="DF6068">
              <a:alpha val="63922"/>
            </a:srgb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Parents’ &amp; Carers’ Note: </a:t>
            </a:r>
          </a:p>
          <a:p>
            <a:pPr algn="ctr"/>
            <a:r>
              <a:rPr lang="en-GB" sz="1300" dirty="0">
                <a:solidFill>
                  <a:schemeClr val="bg1"/>
                </a:solidFill>
              </a:rPr>
              <a:t>Please see the Notes section below each slide for any further guidance. </a:t>
            </a:r>
          </a:p>
        </p:txBody>
      </p:sp>
      <p:sp>
        <p:nvSpPr>
          <p:cNvPr id="16" name="Shape 114">
            <a:extLst>
              <a:ext uri="{FF2B5EF4-FFF2-40B4-BE49-F238E27FC236}">
                <a16:creationId xmlns:a16="http://schemas.microsoft.com/office/drawing/2014/main" id="{76C3CDE3-1A0A-4D27-849C-4B8B0B93A752}"/>
              </a:ext>
            </a:extLst>
          </p:cNvPr>
          <p:cNvSpPr/>
          <p:nvPr/>
        </p:nvSpPr>
        <p:spPr>
          <a:xfrm>
            <a:off x="243628" y="2902583"/>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latin typeface="Century Gothic" panose="020B0502020202020204" pitchFamily="34" charset="0"/>
                <a:ea typeface="Lato"/>
                <a:cs typeface="Lato"/>
                <a:sym typeface="Lato"/>
              </a:rPr>
              <a:t>Learning from home?</a:t>
            </a:r>
            <a:endParaRPr lang="en-GB" sz="2500" b="1" dirty="0">
              <a:solidFill>
                <a:schemeClr val="tx1"/>
              </a:solidFill>
              <a:latin typeface="Century Gothic" panose="020B0502020202020204" pitchFamily="34" charset="0"/>
              <a:ea typeface="Lato"/>
              <a:cs typeface="Lato"/>
              <a:sym typeface="Lato"/>
            </a:endParaRPr>
          </a:p>
        </p:txBody>
      </p:sp>
      <p:sp>
        <p:nvSpPr>
          <p:cNvPr id="17" name="Rectangle: Rounded Corners 16">
            <a:extLst>
              <a:ext uri="{FF2B5EF4-FFF2-40B4-BE49-F238E27FC236}">
                <a16:creationId xmlns:a16="http://schemas.microsoft.com/office/drawing/2014/main" id="{E062C256-F089-49C1-9506-40BCFC38E7B2}"/>
              </a:ext>
            </a:extLst>
          </p:cNvPr>
          <p:cNvSpPr/>
          <p:nvPr/>
        </p:nvSpPr>
        <p:spPr>
          <a:xfrm>
            <a:off x="349098" y="3457018"/>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Here are some </a:t>
            </a:r>
            <a:r>
              <a:rPr lang="en-GB" sz="1500" b="1" dirty="0"/>
              <a:t>ideas of how to get the most out of this lesson at home</a:t>
            </a:r>
            <a:r>
              <a:rPr lang="en-GB" sz="1500" dirty="0"/>
              <a:t>. </a:t>
            </a:r>
          </a:p>
        </p:txBody>
      </p:sp>
      <p:sp>
        <p:nvSpPr>
          <p:cNvPr id="19" name="Rectangle: Rounded Corners 18">
            <a:extLst>
              <a:ext uri="{FF2B5EF4-FFF2-40B4-BE49-F238E27FC236}">
                <a16:creationId xmlns:a16="http://schemas.microsoft.com/office/drawing/2014/main" id="{51372078-5239-46A8-8AEB-81847EA769FE}"/>
              </a:ext>
            </a:extLst>
          </p:cNvPr>
          <p:cNvSpPr/>
          <p:nvPr/>
        </p:nvSpPr>
        <p:spPr>
          <a:xfrm>
            <a:off x="643807" y="4048818"/>
            <a:ext cx="2304188" cy="1300853"/>
          </a:xfrm>
          <a:prstGeom prst="roundRect">
            <a:avLst/>
          </a:prstGeom>
          <a:solidFill>
            <a:schemeClr val="tx2">
              <a:lumMod val="20000"/>
              <a:lumOff val="8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Ask an adult to arrange a video call </a:t>
            </a:r>
            <a:r>
              <a:rPr lang="en-GB" sz="1500" dirty="0"/>
              <a:t>so you can do some   </a:t>
            </a:r>
          </a:p>
          <a:p>
            <a:pPr algn="ctr"/>
            <a:r>
              <a:rPr lang="en-GB" sz="1500" dirty="0"/>
              <a:t>    of the </a:t>
            </a:r>
            <a:r>
              <a:rPr lang="en-GB" sz="1500" b="1" dirty="0"/>
              <a:t>activities with a friend</a:t>
            </a:r>
            <a:r>
              <a:rPr lang="en-GB" sz="1500" dirty="0"/>
              <a:t>.</a:t>
            </a:r>
          </a:p>
        </p:txBody>
      </p:sp>
      <p:sp>
        <p:nvSpPr>
          <p:cNvPr id="21" name="Rectangle: Rounded Corners 20">
            <a:extLst>
              <a:ext uri="{FF2B5EF4-FFF2-40B4-BE49-F238E27FC236}">
                <a16:creationId xmlns:a16="http://schemas.microsoft.com/office/drawing/2014/main" id="{70A948B8-DB88-42C5-95FC-B4395C309933}"/>
              </a:ext>
            </a:extLst>
          </p:cNvPr>
          <p:cNvSpPr/>
          <p:nvPr/>
        </p:nvSpPr>
        <p:spPr>
          <a:xfrm>
            <a:off x="3563477" y="4048004"/>
            <a:ext cx="2304189" cy="1300852"/>
          </a:xfrm>
          <a:prstGeom prst="roundRect">
            <a:avLst/>
          </a:prstGeom>
          <a:solidFill>
            <a:schemeClr val="tx2">
              <a:lumMod val="40000"/>
              <a:lumOff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Explore the topic with a parent or caregiver:</a:t>
            </a:r>
            <a:r>
              <a:rPr lang="en-GB" sz="1500" dirty="0"/>
              <a:t> how is  their opinion </a:t>
            </a:r>
          </a:p>
          <a:p>
            <a:pPr algn="ctr"/>
            <a:r>
              <a:rPr lang="en-GB" sz="1500" dirty="0"/>
              <a:t>different to yours? </a:t>
            </a:r>
          </a:p>
        </p:txBody>
      </p:sp>
      <p:sp>
        <p:nvSpPr>
          <p:cNvPr id="22" name="Rectangle: Rounded Corners 21">
            <a:extLst>
              <a:ext uri="{FF2B5EF4-FFF2-40B4-BE49-F238E27FC236}">
                <a16:creationId xmlns:a16="http://schemas.microsoft.com/office/drawing/2014/main" id="{FD54D12C-E7D6-4574-B5C9-758997D7276B}"/>
              </a:ext>
            </a:extLst>
          </p:cNvPr>
          <p:cNvSpPr/>
          <p:nvPr/>
        </p:nvSpPr>
        <p:spPr>
          <a:xfrm>
            <a:off x="6388652" y="4048004"/>
            <a:ext cx="2304189" cy="1300851"/>
          </a:xfrm>
          <a:prstGeom prst="roundRect">
            <a:avLst/>
          </a:prstGeom>
          <a:solidFill>
            <a:schemeClr val="tx2">
              <a:lumMod val="60000"/>
              <a:lumOff val="4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Teach a younger sibling or relative </a:t>
            </a:r>
            <a:endParaRPr lang="en-GB" sz="1500" dirty="0"/>
          </a:p>
          <a:p>
            <a:pPr algn="ctr"/>
            <a:r>
              <a:rPr lang="en-GB" sz="1500" dirty="0"/>
              <a:t>about how  </a:t>
            </a:r>
          </a:p>
          <a:p>
            <a:pPr algn="ctr"/>
            <a:r>
              <a:rPr lang="en-GB" sz="1500" dirty="0"/>
              <a:t>   VotesforSchools works!</a:t>
            </a:r>
            <a:endParaRPr lang="en-GB" sz="1500" b="1" dirty="0"/>
          </a:p>
        </p:txBody>
      </p:sp>
      <p:pic>
        <p:nvPicPr>
          <p:cNvPr id="29" name="Picture 6" descr="Brainstorm Skill icon">
            <a:extLst>
              <a:ext uri="{FF2B5EF4-FFF2-40B4-BE49-F238E27FC236}">
                <a16:creationId xmlns:a16="http://schemas.microsoft.com/office/drawing/2014/main" id="{1F3DE9F0-8D65-48A0-8FD5-B800D3DA326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21974" y="4803678"/>
            <a:ext cx="683005" cy="68300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8" descr="Thinking Bubble icon">
            <a:extLst>
              <a:ext uri="{FF2B5EF4-FFF2-40B4-BE49-F238E27FC236}">
                <a16:creationId xmlns:a16="http://schemas.microsoft.com/office/drawing/2014/main" id="{1CA16BE9-5251-4E1F-9A1D-6EDC562768A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16661" y="4734408"/>
            <a:ext cx="683005" cy="683005"/>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0" descr="Video Conference icon">
            <a:extLst>
              <a:ext uri="{FF2B5EF4-FFF2-40B4-BE49-F238E27FC236}">
                <a16:creationId xmlns:a16="http://schemas.microsoft.com/office/drawing/2014/main" id="{21AD6487-CC5B-4773-9919-B492FAECF846}"/>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49098" y="4723616"/>
            <a:ext cx="683005" cy="683005"/>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Rounded Corners 33">
            <a:extLst>
              <a:ext uri="{FF2B5EF4-FFF2-40B4-BE49-F238E27FC236}">
                <a16:creationId xmlns:a16="http://schemas.microsoft.com/office/drawing/2014/main" id="{133AEE69-8A95-4893-808C-D5F454DE2FE2}"/>
              </a:ext>
            </a:extLst>
          </p:cNvPr>
          <p:cNvSpPr/>
          <p:nvPr/>
        </p:nvSpPr>
        <p:spPr>
          <a:xfrm>
            <a:off x="6071193" y="5619570"/>
            <a:ext cx="2727728" cy="946573"/>
          </a:xfrm>
          <a:prstGeom prst="roundRect">
            <a:avLst/>
          </a:prstGeom>
          <a:solidFill>
            <a:schemeClr val="accent2"/>
          </a:solidFill>
          <a:ln w="28575">
            <a:solidFill>
              <a:schemeClr val="accent5">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Don’t forget to vote…</a:t>
            </a:r>
          </a:p>
          <a:p>
            <a:pPr algn="ctr"/>
            <a:r>
              <a:rPr lang="en-GB" sz="1300" dirty="0">
                <a:solidFill>
                  <a:schemeClr val="bg1"/>
                </a:solidFill>
              </a:rPr>
              <a:t>You can find the link to do this on the final slide. Get your whole household involved!</a:t>
            </a:r>
          </a:p>
        </p:txBody>
      </p:sp>
      <p:sp>
        <p:nvSpPr>
          <p:cNvPr id="37" name="Shape 114">
            <a:extLst>
              <a:ext uri="{FF2B5EF4-FFF2-40B4-BE49-F238E27FC236}">
                <a16:creationId xmlns:a16="http://schemas.microsoft.com/office/drawing/2014/main" id="{8C34E08B-8533-44FA-A93F-AFD73F4C4AC4}"/>
              </a:ext>
            </a:extLst>
          </p:cNvPr>
          <p:cNvSpPr/>
          <p:nvPr/>
        </p:nvSpPr>
        <p:spPr>
          <a:xfrm>
            <a:off x="243628" y="21839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latin typeface="Century Gothic" panose="020B0502020202020204" pitchFamily="34" charset="0"/>
                <a:ea typeface="Lato"/>
                <a:cs typeface="Lato"/>
                <a:sym typeface="Lato"/>
              </a:rPr>
              <a:t>How to use this lesson…</a:t>
            </a:r>
            <a:endParaRPr lang="en-GB" sz="2500" b="1" dirty="0">
              <a:solidFill>
                <a:schemeClr val="tx1"/>
              </a:solidFill>
              <a:latin typeface="Century Gothic" panose="020B0502020202020204" pitchFamily="34" charset="0"/>
              <a:ea typeface="Lato"/>
              <a:cs typeface="Lato"/>
              <a:sym typeface="Lato"/>
            </a:endParaRPr>
          </a:p>
        </p:txBody>
      </p:sp>
      <p:sp>
        <p:nvSpPr>
          <p:cNvPr id="38" name="Rectangle: Rounded Corners 37">
            <a:extLst>
              <a:ext uri="{FF2B5EF4-FFF2-40B4-BE49-F238E27FC236}">
                <a16:creationId xmlns:a16="http://schemas.microsoft.com/office/drawing/2014/main" id="{EC50A0FF-CE79-4D85-B222-D85960601713}"/>
              </a:ext>
            </a:extLst>
          </p:cNvPr>
          <p:cNvSpPr/>
          <p:nvPr/>
        </p:nvSpPr>
        <p:spPr>
          <a:xfrm>
            <a:off x="643807" y="1349343"/>
            <a:ext cx="2304188" cy="1287817"/>
          </a:xfrm>
          <a:prstGeom prst="roundRect">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Find this button </a:t>
            </a:r>
            <a:r>
              <a:rPr lang="en-GB" sz="1500" dirty="0"/>
              <a:t>in the bottom right of you screen to </a:t>
            </a:r>
            <a:r>
              <a:rPr lang="en-GB" sz="1500" b="1" dirty="0"/>
              <a:t>start your lesson.</a:t>
            </a:r>
          </a:p>
        </p:txBody>
      </p:sp>
      <p:sp>
        <p:nvSpPr>
          <p:cNvPr id="39" name="Rectangle: Rounded Corners 38">
            <a:extLst>
              <a:ext uri="{FF2B5EF4-FFF2-40B4-BE49-F238E27FC236}">
                <a16:creationId xmlns:a16="http://schemas.microsoft.com/office/drawing/2014/main" id="{12A71BFA-865E-4213-894B-8DD5D60DECFD}"/>
              </a:ext>
            </a:extLst>
          </p:cNvPr>
          <p:cNvSpPr/>
          <p:nvPr/>
        </p:nvSpPr>
        <p:spPr>
          <a:xfrm>
            <a:off x="3563476" y="1349344"/>
            <a:ext cx="2304189" cy="1287816"/>
          </a:xfrm>
          <a:prstGeom prst="roundRect">
            <a:avLst/>
          </a:prstGeom>
          <a:solidFill>
            <a:schemeClr val="accent2">
              <a:lumMod val="40000"/>
              <a:lumOff val="6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Use the </a:t>
            </a:r>
            <a:r>
              <a:rPr lang="en-GB" sz="1500" b="1" dirty="0"/>
              <a:t>arrow keys </a:t>
            </a:r>
            <a:r>
              <a:rPr lang="en-GB" sz="1500" dirty="0"/>
              <a:t>to </a:t>
            </a:r>
            <a:r>
              <a:rPr lang="en-GB" sz="1500" b="1" dirty="0"/>
              <a:t>go forwards and backwards </a:t>
            </a:r>
            <a:r>
              <a:rPr lang="en-GB" sz="1500" dirty="0"/>
              <a:t>through your lesson.</a:t>
            </a:r>
            <a:endParaRPr lang="en-GB" sz="1500" dirty="0">
              <a:highlight>
                <a:srgbClr val="FFFF00"/>
              </a:highlight>
            </a:endParaRPr>
          </a:p>
        </p:txBody>
      </p:sp>
      <p:sp>
        <p:nvSpPr>
          <p:cNvPr id="40" name="Rectangle: Rounded Corners 39">
            <a:extLst>
              <a:ext uri="{FF2B5EF4-FFF2-40B4-BE49-F238E27FC236}">
                <a16:creationId xmlns:a16="http://schemas.microsoft.com/office/drawing/2014/main" id="{D811F325-171E-4B77-962B-8E0E74B3FA80}"/>
              </a:ext>
            </a:extLst>
          </p:cNvPr>
          <p:cNvSpPr/>
          <p:nvPr/>
        </p:nvSpPr>
        <p:spPr>
          <a:xfrm>
            <a:off x="6388652" y="1343586"/>
            <a:ext cx="2304189" cy="1300850"/>
          </a:xfrm>
          <a:prstGeom prst="roundRect">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To go back to your normal screen</a:t>
            </a:r>
            <a:r>
              <a:rPr lang="en-GB" sz="1500" b="1" dirty="0"/>
              <a:t>, press the esc key</a:t>
            </a:r>
            <a:r>
              <a:rPr lang="en-GB" sz="1500" dirty="0"/>
              <a:t> on your keyboard.</a:t>
            </a:r>
          </a:p>
        </p:txBody>
      </p:sp>
      <p:sp>
        <p:nvSpPr>
          <p:cNvPr id="41" name="Rectangle: Rounded Corners 40">
            <a:extLst>
              <a:ext uri="{FF2B5EF4-FFF2-40B4-BE49-F238E27FC236}">
                <a16:creationId xmlns:a16="http://schemas.microsoft.com/office/drawing/2014/main" id="{1A949420-2552-4666-8631-EA4F92EC3B29}"/>
              </a:ext>
            </a:extLst>
          </p:cNvPr>
          <p:cNvSpPr/>
          <p:nvPr/>
        </p:nvSpPr>
        <p:spPr>
          <a:xfrm>
            <a:off x="349097" y="733412"/>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Use these buttons </a:t>
            </a:r>
            <a:r>
              <a:rPr lang="en-GB" sz="1500" dirty="0"/>
              <a:t>to get the most out of your lesson.</a:t>
            </a:r>
          </a:p>
        </p:txBody>
      </p:sp>
      <p:sp>
        <p:nvSpPr>
          <p:cNvPr id="42" name="Rectangle 41">
            <a:extLst>
              <a:ext uri="{FF2B5EF4-FFF2-40B4-BE49-F238E27FC236}">
                <a16:creationId xmlns:a16="http://schemas.microsoft.com/office/drawing/2014/main" id="{126156AC-DA4B-4710-B3A1-A7200CBBD1CD}"/>
              </a:ext>
            </a:extLst>
          </p:cNvPr>
          <p:cNvSpPr/>
          <p:nvPr/>
        </p:nvSpPr>
        <p:spPr>
          <a:xfrm>
            <a:off x="374497" y="2307518"/>
            <a:ext cx="517906" cy="28828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43" name="Picture 42">
            <a:extLst>
              <a:ext uri="{FF2B5EF4-FFF2-40B4-BE49-F238E27FC236}">
                <a16:creationId xmlns:a16="http://schemas.microsoft.com/office/drawing/2014/main" id="{15097FD1-D435-4931-A4AC-8F650E3FBFCC}"/>
              </a:ext>
            </a:extLst>
          </p:cNvPr>
          <p:cNvPicPr>
            <a:picLocks noChangeAspect="1"/>
          </p:cNvPicPr>
          <p:nvPr/>
        </p:nvPicPr>
        <p:blipFill>
          <a:blip r:embed="rId6" cstate="print">
            <a:extLst>
              <a:ext uri="{BEBA8EAE-BF5A-486C-A8C5-ECC9F3942E4B}">
                <a14:imgProps xmlns:a14="http://schemas.microsoft.com/office/drawing/2010/main">
                  <a14:imgLayer r:embed="rId7">
                    <a14:imgEffect>
                      <a14:saturation sat="33000"/>
                    </a14:imgEffect>
                  </a14:imgLayer>
                </a14:imgProps>
              </a:ext>
              <a:ext uri="{28A0092B-C50C-407E-A947-70E740481C1C}">
                <a14:useLocalDpi xmlns:a14="http://schemas.microsoft.com/office/drawing/2010/main"/>
              </a:ext>
            </a:extLst>
          </a:blip>
          <a:stretch>
            <a:fillRect/>
          </a:stretch>
        </p:blipFill>
        <p:spPr>
          <a:xfrm>
            <a:off x="6183639" y="2346600"/>
            <a:ext cx="507373" cy="385298"/>
          </a:xfrm>
          <a:prstGeom prst="roundRect">
            <a:avLst/>
          </a:prstGeom>
        </p:spPr>
      </p:pic>
      <p:pic>
        <p:nvPicPr>
          <p:cNvPr id="44" name="Graphic 43" descr="Projector screen">
            <a:extLst>
              <a:ext uri="{FF2B5EF4-FFF2-40B4-BE49-F238E27FC236}">
                <a16:creationId xmlns:a16="http://schemas.microsoft.com/office/drawing/2014/main" id="{0BE67BA8-71E1-4794-9069-F56B4BCBD35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10903" y="2214948"/>
            <a:ext cx="558801" cy="558801"/>
          </a:xfrm>
          <a:prstGeom prst="rect">
            <a:avLst/>
          </a:prstGeom>
        </p:spPr>
      </p:pic>
      <p:sp>
        <p:nvSpPr>
          <p:cNvPr id="45" name="TextBox 44">
            <a:extLst>
              <a:ext uri="{FF2B5EF4-FFF2-40B4-BE49-F238E27FC236}">
                <a16:creationId xmlns:a16="http://schemas.microsoft.com/office/drawing/2014/main" id="{303F1AB6-0CB5-42A3-A0FC-884C5898471B}"/>
              </a:ext>
            </a:extLst>
          </p:cNvPr>
          <p:cNvSpPr txBox="1"/>
          <p:nvPr/>
        </p:nvSpPr>
        <p:spPr>
          <a:xfrm>
            <a:off x="537839" y="2243867"/>
            <a:ext cx="345233" cy="369332"/>
          </a:xfrm>
          <a:prstGeom prst="rect">
            <a:avLst/>
          </a:prstGeom>
          <a:noFill/>
        </p:spPr>
        <p:txBody>
          <a:bodyPr wrap="square" rtlCol="0">
            <a:spAutoFit/>
          </a:bodyPr>
          <a:lstStyle/>
          <a:p>
            <a:r>
              <a:rPr lang="en-GB" dirty="0">
                <a:solidFill>
                  <a:schemeClr val="tx1">
                    <a:lumMod val="50000"/>
                    <a:lumOff val="50000"/>
                  </a:schemeClr>
                </a:solidFill>
              </a:rPr>
              <a:t>–</a:t>
            </a:r>
          </a:p>
        </p:txBody>
      </p:sp>
      <p:sp>
        <p:nvSpPr>
          <p:cNvPr id="46" name="Rectangle: Rounded Corners 45">
            <a:extLst>
              <a:ext uri="{FF2B5EF4-FFF2-40B4-BE49-F238E27FC236}">
                <a16:creationId xmlns:a16="http://schemas.microsoft.com/office/drawing/2014/main" id="{2CC4265C-4030-45D5-B5D0-8D75B607BC60}"/>
              </a:ext>
            </a:extLst>
          </p:cNvPr>
          <p:cNvSpPr/>
          <p:nvPr/>
        </p:nvSpPr>
        <p:spPr>
          <a:xfrm>
            <a:off x="3468982" y="2154139"/>
            <a:ext cx="251927" cy="270587"/>
          </a:xfrm>
          <a:prstGeom prst="round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47" name="Group 46">
            <a:extLst>
              <a:ext uri="{FF2B5EF4-FFF2-40B4-BE49-F238E27FC236}">
                <a16:creationId xmlns:a16="http://schemas.microsoft.com/office/drawing/2014/main" id="{DD5E6F38-2EB5-416F-A57F-F1560655D529}"/>
              </a:ext>
            </a:extLst>
          </p:cNvPr>
          <p:cNvGrpSpPr/>
          <p:nvPr/>
        </p:nvGrpSpPr>
        <p:grpSpPr>
          <a:xfrm>
            <a:off x="3068606" y="2097469"/>
            <a:ext cx="1066478" cy="708383"/>
            <a:chOff x="-3863328" y="3072680"/>
            <a:chExt cx="2132955" cy="1420023"/>
          </a:xfrm>
        </p:grpSpPr>
        <p:sp>
          <p:nvSpPr>
            <p:cNvPr id="48" name="Rectangle: Rounded Corners 47">
              <a:extLst>
                <a:ext uri="{FF2B5EF4-FFF2-40B4-BE49-F238E27FC236}">
                  <a16:creationId xmlns:a16="http://schemas.microsoft.com/office/drawing/2014/main" id="{F271C2AB-FC76-49B7-B56E-6B0F717D287F}"/>
                </a:ext>
              </a:extLst>
            </p:cNvPr>
            <p:cNvSpPr/>
            <p:nvPr/>
          </p:nvSpPr>
          <p:spPr>
            <a:xfrm>
              <a:off x="-2373517" y="3845892"/>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9" name="Rectangle: Rounded Corners 48">
              <a:extLst>
                <a:ext uri="{FF2B5EF4-FFF2-40B4-BE49-F238E27FC236}">
                  <a16:creationId xmlns:a16="http://schemas.microsoft.com/office/drawing/2014/main" id="{340385B5-1D44-4C91-88EB-D34F77078935}"/>
                </a:ext>
              </a:extLst>
            </p:cNvPr>
            <p:cNvSpPr/>
            <p:nvPr/>
          </p:nvSpPr>
          <p:spPr>
            <a:xfrm>
              <a:off x="-3053007" y="384229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0" name="Rectangle: Rounded Corners 49">
              <a:extLst>
                <a:ext uri="{FF2B5EF4-FFF2-40B4-BE49-F238E27FC236}">
                  <a16:creationId xmlns:a16="http://schemas.microsoft.com/office/drawing/2014/main" id="{9171F8B5-CAAA-4A32-88F7-CD21DFD5ECFC}"/>
                </a:ext>
              </a:extLst>
            </p:cNvPr>
            <p:cNvSpPr/>
            <p:nvPr/>
          </p:nvSpPr>
          <p:spPr>
            <a:xfrm>
              <a:off x="-3714265" y="383031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1" name="Rectangle: Rounded Corners 50">
              <a:extLst>
                <a:ext uri="{FF2B5EF4-FFF2-40B4-BE49-F238E27FC236}">
                  <a16:creationId xmlns:a16="http://schemas.microsoft.com/office/drawing/2014/main" id="{9006AC1B-DF68-416A-98DF-7BB1B43AE6E5}"/>
                </a:ext>
              </a:extLst>
            </p:cNvPr>
            <p:cNvSpPr/>
            <p:nvPr/>
          </p:nvSpPr>
          <p:spPr>
            <a:xfrm>
              <a:off x="-3054679" y="3167485"/>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52" name="Picture 4" descr="Image result for arrow keys">
              <a:extLst>
                <a:ext uri="{FF2B5EF4-FFF2-40B4-BE49-F238E27FC236}">
                  <a16:creationId xmlns:a16="http://schemas.microsoft.com/office/drawing/2014/main" id="{A09D66D2-37A7-4AD7-8E79-EEF8EEFC5FDB}"/>
                </a:ext>
              </a:extLst>
            </p:cNvPr>
            <p:cNvPicPr>
              <a:picLocks noChangeAspect="1" noChangeArrowheads="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3863328" y="3072680"/>
              <a:ext cx="2132955" cy="142002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78198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Chart 21">
            <a:extLst>
              <a:ext uri="{FF2B5EF4-FFF2-40B4-BE49-F238E27FC236}">
                <a16:creationId xmlns:a16="http://schemas.microsoft.com/office/drawing/2014/main" id="{28B5BE69-F30A-4EFE-B069-35356263CD64}"/>
              </a:ext>
            </a:extLst>
          </p:cNvPr>
          <p:cNvGraphicFramePr/>
          <p:nvPr>
            <p:extLst>
              <p:ext uri="{D42A27DB-BD31-4B8C-83A1-F6EECF244321}">
                <p14:modId xmlns:p14="http://schemas.microsoft.com/office/powerpoint/2010/main" val="1445569554"/>
              </p:ext>
            </p:extLst>
          </p:nvPr>
        </p:nvGraphicFramePr>
        <p:xfrm>
          <a:off x="2605896" y="1329708"/>
          <a:ext cx="4065559" cy="2808735"/>
        </p:xfrm>
        <a:graphic>
          <a:graphicData uri="http://schemas.openxmlformats.org/drawingml/2006/chart">
            <c:chart xmlns:c="http://schemas.openxmlformats.org/drawingml/2006/chart" xmlns:r="http://schemas.openxmlformats.org/officeDocument/2006/relationships" r:id="rId3"/>
          </a:graphicData>
        </a:graphic>
      </p:graphicFrame>
      <p:pic>
        <p:nvPicPr>
          <p:cNvPr id="2" name="Picture 1">
            <a:extLst>
              <a:ext uri="{FF2B5EF4-FFF2-40B4-BE49-F238E27FC236}">
                <a16:creationId xmlns:a16="http://schemas.microsoft.com/office/drawing/2014/main" id="{A390E303-A175-4213-B8D0-0C8904D30E96}"/>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3" name="Picture 2">
            <a:extLst>
              <a:ext uri="{FF2B5EF4-FFF2-40B4-BE49-F238E27FC236}">
                <a16:creationId xmlns:a16="http://schemas.microsoft.com/office/drawing/2014/main" id="{F203156E-ED71-41DC-A093-66A7706332C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4" name="Title 1">
            <a:extLst>
              <a:ext uri="{FF2B5EF4-FFF2-40B4-BE49-F238E27FC236}">
                <a16:creationId xmlns:a16="http://schemas.microsoft.com/office/drawing/2014/main" id="{94301298-96D5-483E-9EB6-E7B44377ABCF}"/>
              </a:ext>
            </a:extLst>
          </p:cNvPr>
          <p:cNvSpPr txBox="1">
            <a:spLocks/>
          </p:cNvSpPr>
          <p:nvPr/>
        </p:nvSpPr>
        <p:spPr>
          <a:xfrm>
            <a:off x="720289" y="274637"/>
            <a:ext cx="7387389" cy="937289"/>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r>
              <a:rPr lang="en-GB" dirty="0"/>
              <a:t>Feedback: “Would you like to be a child actor?”</a:t>
            </a:r>
          </a:p>
        </p:txBody>
      </p:sp>
      <p:pic>
        <p:nvPicPr>
          <p:cNvPr id="8" name="Picture 7">
            <a:extLst>
              <a:ext uri="{FF2B5EF4-FFF2-40B4-BE49-F238E27FC236}">
                <a16:creationId xmlns:a16="http://schemas.microsoft.com/office/drawing/2014/main" id="{5B75E83F-4CA5-4B7A-A56D-87CDE9371D40}"/>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4769248" y="4053461"/>
            <a:ext cx="861817" cy="546278"/>
          </a:xfrm>
          <a:prstGeom prst="rect">
            <a:avLst/>
          </a:prstGeom>
          <a:solidFill>
            <a:srgbClr val="EF3340"/>
          </a:solidFill>
        </p:spPr>
      </p:pic>
      <p:pic>
        <p:nvPicPr>
          <p:cNvPr id="9" name="Picture 8">
            <a:extLst>
              <a:ext uri="{FF2B5EF4-FFF2-40B4-BE49-F238E27FC236}">
                <a16:creationId xmlns:a16="http://schemas.microsoft.com/office/drawing/2014/main" id="{CFCB7AFC-A3BF-45E8-A12C-827A491E0D08}"/>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014745" y="4053461"/>
            <a:ext cx="976819" cy="499901"/>
          </a:xfrm>
          <a:prstGeom prst="rect">
            <a:avLst/>
          </a:prstGeom>
        </p:spPr>
      </p:pic>
      <p:pic>
        <p:nvPicPr>
          <p:cNvPr id="14" name="Picture 2" descr="Alien icon">
            <a:extLst>
              <a:ext uri="{FF2B5EF4-FFF2-40B4-BE49-F238E27FC236}">
                <a16:creationId xmlns:a16="http://schemas.microsoft.com/office/drawing/2014/main" id="{00E70F5F-843E-41E1-B135-2AE905EE0709}"/>
              </a:ext>
            </a:extLst>
          </p:cNvPr>
          <p:cNvPicPr>
            <a:picLocks noChangeAspect="1" noChangeArrowheads="1"/>
          </p:cNvPicPr>
          <p:nvPr/>
        </p:nvPicPr>
        <p:blipFill rotWithShape="1">
          <a:blip r:embed="rId8"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791BC17D-8940-48B2-90B7-D6D12AE0AE78}"/>
              </a:ext>
            </a:extLst>
          </p:cNvPr>
          <p:cNvSpPr txBox="1"/>
          <p:nvPr/>
        </p:nvSpPr>
        <p:spPr>
          <a:xfrm>
            <a:off x="4858567" y="4524830"/>
            <a:ext cx="837089" cy="369332"/>
          </a:xfrm>
          <a:prstGeom prst="rect">
            <a:avLst/>
          </a:prstGeom>
          <a:noFill/>
        </p:spPr>
        <p:txBody>
          <a:bodyPr wrap="none" rtlCol="0">
            <a:spAutoFit/>
          </a:bodyPr>
          <a:lstStyle/>
          <a:p>
            <a:r>
              <a:rPr lang="en-GB" b="1" dirty="0"/>
              <a:t>52.5%</a:t>
            </a:r>
          </a:p>
        </p:txBody>
      </p:sp>
      <p:sp>
        <p:nvSpPr>
          <p:cNvPr id="16" name="TextBox 15">
            <a:extLst>
              <a:ext uri="{FF2B5EF4-FFF2-40B4-BE49-F238E27FC236}">
                <a16:creationId xmlns:a16="http://schemas.microsoft.com/office/drawing/2014/main" id="{2F7D2A73-6FA6-45EC-80FB-E31BF907AB38}"/>
              </a:ext>
            </a:extLst>
          </p:cNvPr>
          <p:cNvSpPr txBox="1"/>
          <p:nvPr/>
        </p:nvSpPr>
        <p:spPr>
          <a:xfrm>
            <a:off x="3039635" y="4507309"/>
            <a:ext cx="837089" cy="369332"/>
          </a:xfrm>
          <a:prstGeom prst="rect">
            <a:avLst/>
          </a:prstGeom>
          <a:noFill/>
        </p:spPr>
        <p:txBody>
          <a:bodyPr wrap="none" rtlCol="0">
            <a:spAutoFit/>
          </a:bodyPr>
          <a:lstStyle/>
          <a:p>
            <a:r>
              <a:rPr lang="en-GB" b="1" dirty="0"/>
              <a:t>47.5%</a:t>
            </a:r>
          </a:p>
        </p:txBody>
      </p:sp>
      <p:sp>
        <p:nvSpPr>
          <p:cNvPr id="21" name="Rounded Rectangular Callout 21">
            <a:extLst>
              <a:ext uri="{FF2B5EF4-FFF2-40B4-BE49-F238E27FC236}">
                <a16:creationId xmlns:a16="http://schemas.microsoft.com/office/drawing/2014/main" id="{538FEEA6-C929-4D20-9F80-7953454B4786}"/>
              </a:ext>
            </a:extLst>
          </p:cNvPr>
          <p:cNvSpPr/>
          <p:nvPr/>
        </p:nvSpPr>
        <p:spPr>
          <a:xfrm>
            <a:off x="5919902" y="1277764"/>
            <a:ext cx="2952363" cy="1581511"/>
          </a:xfrm>
          <a:prstGeom prst="wedgeRoundRectCallout">
            <a:avLst>
              <a:gd name="adj1" fmla="val -68011"/>
              <a:gd name="adj2" fmla="val -1485"/>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rPr>
              <a:t>“I don't have enough time to be a child actor and play football!”</a:t>
            </a:r>
          </a:p>
          <a:p>
            <a:pPr algn="ctr"/>
            <a:r>
              <a:rPr lang="en-GB" sz="1400" dirty="0" err="1">
                <a:solidFill>
                  <a:schemeClr val="tx1"/>
                </a:solidFill>
              </a:rPr>
              <a:t>Chipstead</a:t>
            </a:r>
            <a:r>
              <a:rPr lang="en-GB" sz="1400" dirty="0">
                <a:solidFill>
                  <a:schemeClr val="tx1"/>
                </a:solidFill>
              </a:rPr>
              <a:t> Valley Primary School</a:t>
            </a:r>
          </a:p>
        </p:txBody>
      </p:sp>
      <p:sp>
        <p:nvSpPr>
          <p:cNvPr id="23" name="Rounded Rectangular Callout 21">
            <a:extLst>
              <a:ext uri="{FF2B5EF4-FFF2-40B4-BE49-F238E27FC236}">
                <a16:creationId xmlns:a16="http://schemas.microsoft.com/office/drawing/2014/main" id="{BD140F08-CB98-4B05-A944-FFD4CC6C8647}"/>
              </a:ext>
            </a:extLst>
          </p:cNvPr>
          <p:cNvSpPr/>
          <p:nvPr/>
        </p:nvSpPr>
        <p:spPr>
          <a:xfrm>
            <a:off x="280585" y="1081029"/>
            <a:ext cx="2519765" cy="1714500"/>
          </a:xfrm>
          <a:prstGeom prst="wedgeRoundRectCallout">
            <a:avLst>
              <a:gd name="adj1" fmla="val 65407"/>
              <a:gd name="adj2" fmla="val -4296"/>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rPr>
              <a:t>“I am happy with the things that would happen being a child actor and I would like to do the things that people do on TV.”</a:t>
            </a:r>
          </a:p>
          <a:p>
            <a:pPr algn="ctr"/>
            <a:r>
              <a:rPr lang="en-GB" sz="1400" dirty="0">
                <a:solidFill>
                  <a:schemeClr val="tx1"/>
                </a:solidFill>
              </a:rPr>
              <a:t>Sycamore Academy</a:t>
            </a:r>
          </a:p>
        </p:txBody>
      </p:sp>
      <p:sp>
        <p:nvSpPr>
          <p:cNvPr id="24" name="Rounded Rectangular Callout 21">
            <a:extLst>
              <a:ext uri="{FF2B5EF4-FFF2-40B4-BE49-F238E27FC236}">
                <a16:creationId xmlns:a16="http://schemas.microsoft.com/office/drawing/2014/main" id="{C4E9BB81-B48D-431B-BFBA-6E8BDC651C4B}"/>
              </a:ext>
            </a:extLst>
          </p:cNvPr>
          <p:cNvSpPr/>
          <p:nvPr/>
        </p:nvSpPr>
        <p:spPr>
          <a:xfrm>
            <a:off x="5918902" y="3083861"/>
            <a:ext cx="2953363" cy="1699035"/>
          </a:xfrm>
          <a:prstGeom prst="wedgeRoundRectCallout">
            <a:avLst>
              <a:gd name="adj1" fmla="val -65772"/>
              <a:gd name="adj2" fmla="val -44008"/>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rPr>
              <a:t>“I wouldn't want to be a child actor because I think there would be a lot of pressure.”</a:t>
            </a:r>
          </a:p>
          <a:p>
            <a:pPr algn="ctr"/>
            <a:r>
              <a:rPr lang="en-GB" sz="1400" dirty="0">
                <a:solidFill>
                  <a:schemeClr val="tx1"/>
                </a:solidFill>
              </a:rPr>
              <a:t>St Paul’s Church of England Primary School</a:t>
            </a:r>
          </a:p>
        </p:txBody>
      </p:sp>
      <p:sp>
        <p:nvSpPr>
          <p:cNvPr id="25" name="Rounded Rectangular Callout 21">
            <a:extLst>
              <a:ext uri="{FF2B5EF4-FFF2-40B4-BE49-F238E27FC236}">
                <a16:creationId xmlns:a16="http://schemas.microsoft.com/office/drawing/2014/main" id="{C6C0B990-3C8B-4872-9ED0-CAC3EE62719C}"/>
              </a:ext>
            </a:extLst>
          </p:cNvPr>
          <p:cNvSpPr/>
          <p:nvPr/>
        </p:nvSpPr>
        <p:spPr>
          <a:xfrm>
            <a:off x="271735" y="2990850"/>
            <a:ext cx="2519765" cy="2114295"/>
          </a:xfrm>
          <a:prstGeom prst="wedgeRoundRectCallout">
            <a:avLst>
              <a:gd name="adj1" fmla="val 62323"/>
              <a:gd name="adj2" fmla="val -42689"/>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rPr>
              <a:t>“I really like that the cast is so nice, and to have your teachers come around and help you study! I also love that they give you some break time like at school.”</a:t>
            </a:r>
          </a:p>
          <a:p>
            <a:pPr algn="ctr"/>
            <a:r>
              <a:rPr lang="en-GB" sz="1400" dirty="0">
                <a:solidFill>
                  <a:schemeClr val="tx1"/>
                </a:solidFill>
              </a:rPr>
              <a:t>Five Elms Primary School</a:t>
            </a:r>
          </a:p>
        </p:txBody>
      </p:sp>
      <p:pic>
        <p:nvPicPr>
          <p:cNvPr id="20" name="Picture 19">
            <a:extLst>
              <a:ext uri="{FF2B5EF4-FFF2-40B4-BE49-F238E27FC236}">
                <a16:creationId xmlns:a16="http://schemas.microsoft.com/office/drawing/2014/main" id="{89F7B701-D931-413F-8F38-C36984935286}"/>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l="29429" b="13851"/>
          <a:stretch/>
        </p:blipFill>
        <p:spPr>
          <a:xfrm>
            <a:off x="7189346" y="5257283"/>
            <a:ext cx="1682919" cy="1369275"/>
          </a:xfrm>
          <a:prstGeom prst="roundRect">
            <a:avLst/>
          </a:prstGeom>
        </p:spPr>
      </p:pic>
      <p:sp>
        <p:nvSpPr>
          <p:cNvPr id="19" name="Speech Bubble: Rectangle with Corners Rounded 18">
            <a:extLst>
              <a:ext uri="{FF2B5EF4-FFF2-40B4-BE49-F238E27FC236}">
                <a16:creationId xmlns:a16="http://schemas.microsoft.com/office/drawing/2014/main" id="{1DDE6875-9FED-4E28-A6C0-3F2366E56E7D}"/>
              </a:ext>
            </a:extLst>
          </p:cNvPr>
          <p:cNvSpPr/>
          <p:nvPr/>
        </p:nvSpPr>
        <p:spPr>
          <a:xfrm>
            <a:off x="280585" y="5257283"/>
            <a:ext cx="6737952" cy="1364180"/>
          </a:xfrm>
          <a:prstGeom prst="wedgeRoundRectCallout">
            <a:avLst>
              <a:gd name="adj1" fmla="val 54409"/>
              <a:gd name="adj2" fmla="val 2240"/>
              <a:gd name="adj3" fmla="val 16667"/>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“Thank you so much for taking the time to vote, it's interesting to hear what you have to say.  It can sometimes be hard to juggle work and school, but personally I think it's worth it. I hope you enjoy the rest of the series!”</a:t>
            </a:r>
          </a:p>
          <a:p>
            <a:pPr algn="ctr"/>
            <a:r>
              <a:rPr lang="en-GB" sz="1600" dirty="0">
                <a:solidFill>
                  <a:schemeClr val="tx1"/>
                </a:solidFill>
              </a:rPr>
              <a:t>Imogen Lamb, who plays Mary-Lou on CBBC’s Malory Towers</a:t>
            </a:r>
          </a:p>
        </p:txBody>
      </p:sp>
    </p:spTree>
    <p:extLst>
      <p:ext uri="{BB962C8B-B14F-4D97-AF65-F5344CB8AC3E}">
        <p14:creationId xmlns:p14="http://schemas.microsoft.com/office/powerpoint/2010/main" val="2442470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Contact tracing app">
            <a:extLst>
              <a:ext uri="{FF2B5EF4-FFF2-40B4-BE49-F238E27FC236}">
                <a16:creationId xmlns:a16="http://schemas.microsoft.com/office/drawing/2014/main" id="{4C376CD6-8A5D-42F0-80FE-3DCCFE41DD2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529" r="6631"/>
          <a:stretch/>
        </p:blipFill>
        <p:spPr bwMode="auto">
          <a:xfrm>
            <a:off x="6987472" y="4868124"/>
            <a:ext cx="1933139" cy="1224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ood-box-of-essentials.">
            <a:extLst>
              <a:ext uri="{FF2B5EF4-FFF2-40B4-BE49-F238E27FC236}">
                <a16:creationId xmlns:a16="http://schemas.microsoft.com/office/drawing/2014/main" id="{8EEE47C2-641B-4D9F-935E-4289DB7D6D0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694" r="5053"/>
          <a:stretch/>
        </p:blipFill>
        <p:spPr bwMode="auto">
          <a:xfrm>
            <a:off x="197451" y="4868124"/>
            <a:ext cx="1942161" cy="1224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ronavirus: Call for apps to get fake Covid-19 news button - BBC News">
            <a:hlinkClick r:id="rId5"/>
            <a:extLst>
              <a:ext uri="{FF2B5EF4-FFF2-40B4-BE49-F238E27FC236}">
                <a16:creationId xmlns:a16="http://schemas.microsoft.com/office/drawing/2014/main" id="{AF4EB882-F2EF-4463-B9ED-266FB96BF91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6907" r="5365"/>
          <a:stretch/>
        </p:blipFill>
        <p:spPr bwMode="auto">
          <a:xfrm>
            <a:off x="6998538" y="2178608"/>
            <a:ext cx="1908958" cy="1224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rince-Harry-and-Archie.">
            <a:extLst>
              <a:ext uri="{FF2B5EF4-FFF2-40B4-BE49-F238E27FC236}">
                <a16:creationId xmlns:a16="http://schemas.microsoft.com/office/drawing/2014/main" id="{7FAF83E0-7857-43AB-95BE-CA8E83DC5F88}"/>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7202" r="3544"/>
          <a:stretch/>
        </p:blipFill>
        <p:spPr bwMode="auto">
          <a:xfrm>
            <a:off x="222024" y="2178546"/>
            <a:ext cx="1942162" cy="12240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B05F65E8-E0D2-47DB-A484-39155C9AA2F4}"/>
              </a:ext>
            </a:extLst>
          </p:cNvPr>
          <p:cNvSpPr txBox="1">
            <a:spLocks/>
          </p:cNvSpPr>
          <p:nvPr/>
        </p:nvSpPr>
        <p:spPr>
          <a:xfrm>
            <a:off x="1584185" y="901874"/>
            <a:ext cx="5975630" cy="606124"/>
          </a:xfrm>
          <a:prstGeom prst="flowChartAlternateProcess">
            <a:avLst/>
          </a:prstGeom>
          <a:solidFill>
            <a:schemeClr val="bg2"/>
          </a:solidFill>
          <a:ln w="28575">
            <a:solidFill>
              <a:schemeClr val="tx2"/>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latin typeface="Century Gothic"/>
                <a:cs typeface="Century Gothic"/>
              </a:rPr>
              <a:t>Here’s what’s been in the news this week...</a:t>
            </a:r>
          </a:p>
        </p:txBody>
      </p:sp>
      <p:sp>
        <p:nvSpPr>
          <p:cNvPr id="27" name="Rectangle: Rounded Corners 27">
            <a:extLst>
              <a:ext uri="{FF2B5EF4-FFF2-40B4-BE49-F238E27FC236}">
                <a16:creationId xmlns:a16="http://schemas.microsoft.com/office/drawing/2014/main" id="{C8BA539C-D229-45CF-ABBC-76021EE52280}"/>
              </a:ext>
            </a:extLst>
          </p:cNvPr>
          <p:cNvSpPr/>
          <p:nvPr/>
        </p:nvSpPr>
        <p:spPr>
          <a:xfrm>
            <a:off x="2215127" y="3737237"/>
            <a:ext cx="1908956" cy="249336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rPr>
              <a:t>The number of </a:t>
            </a:r>
            <a:r>
              <a:rPr lang="en-GB" sz="1600" b="1" dirty="0">
                <a:solidFill>
                  <a:schemeClr val="tx1"/>
                </a:solidFill>
              </a:rPr>
              <a:t>young people </a:t>
            </a:r>
            <a:r>
              <a:rPr lang="en-GB" sz="1600" dirty="0">
                <a:solidFill>
                  <a:schemeClr val="tx1"/>
                </a:solidFill>
              </a:rPr>
              <a:t>using </a:t>
            </a:r>
            <a:r>
              <a:rPr lang="en-GB" sz="1600" b="1" dirty="0">
                <a:solidFill>
                  <a:schemeClr val="tx1"/>
                </a:solidFill>
              </a:rPr>
              <a:t>food banks </a:t>
            </a:r>
            <a:r>
              <a:rPr lang="en-GB" sz="1600" dirty="0">
                <a:solidFill>
                  <a:schemeClr val="tx1"/>
                </a:solidFill>
              </a:rPr>
              <a:t>was </a:t>
            </a:r>
            <a:r>
              <a:rPr lang="en-GB" sz="1600" b="1" dirty="0">
                <a:solidFill>
                  <a:schemeClr val="tx1"/>
                </a:solidFill>
              </a:rPr>
              <a:t>double in March this year </a:t>
            </a:r>
            <a:r>
              <a:rPr lang="en-GB" sz="1600" dirty="0">
                <a:solidFill>
                  <a:schemeClr val="tx1"/>
                </a:solidFill>
              </a:rPr>
              <a:t>compared to last year. Experts believe the </a:t>
            </a:r>
            <a:r>
              <a:rPr lang="en-GB" sz="1600" b="1" dirty="0">
                <a:solidFill>
                  <a:schemeClr val="tx1"/>
                </a:solidFill>
              </a:rPr>
              <a:t>pandemic</a:t>
            </a:r>
            <a:r>
              <a:rPr lang="en-GB" sz="1600" dirty="0">
                <a:solidFill>
                  <a:schemeClr val="tx1"/>
                </a:solidFill>
              </a:rPr>
              <a:t> is partly to blame.</a:t>
            </a:r>
          </a:p>
        </p:txBody>
      </p:sp>
      <p:sp>
        <p:nvSpPr>
          <p:cNvPr id="29" name="Rectangle: Rounded Corners 27">
            <a:extLst>
              <a:ext uri="{FF2B5EF4-FFF2-40B4-BE49-F238E27FC236}">
                <a16:creationId xmlns:a16="http://schemas.microsoft.com/office/drawing/2014/main" id="{FE4BA25E-2037-4D1C-91B0-4CA1EA2B5535}"/>
              </a:ext>
            </a:extLst>
          </p:cNvPr>
          <p:cNvSpPr/>
          <p:nvPr/>
        </p:nvSpPr>
        <p:spPr>
          <a:xfrm>
            <a:off x="2215127" y="2112816"/>
            <a:ext cx="2652549" cy="154054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rPr>
              <a:t>Prince Harry and Meghan Markle celebrated their son </a:t>
            </a:r>
            <a:r>
              <a:rPr lang="en-GB" sz="1600" b="1" dirty="0">
                <a:solidFill>
                  <a:schemeClr val="tx1"/>
                </a:solidFill>
              </a:rPr>
              <a:t>Archie’s first birthday </a:t>
            </a:r>
            <a:r>
              <a:rPr lang="en-GB" sz="1600" dirty="0">
                <a:solidFill>
                  <a:schemeClr val="tx1"/>
                </a:solidFill>
              </a:rPr>
              <a:t>last week on 6</a:t>
            </a:r>
            <a:r>
              <a:rPr lang="en-GB" sz="1600" baseline="30000" dirty="0">
                <a:solidFill>
                  <a:schemeClr val="tx1"/>
                </a:solidFill>
              </a:rPr>
              <a:t>th</a:t>
            </a:r>
            <a:r>
              <a:rPr lang="en-GB" sz="1600" dirty="0">
                <a:solidFill>
                  <a:schemeClr val="tx1"/>
                </a:solidFill>
              </a:rPr>
              <a:t> May!</a:t>
            </a:r>
          </a:p>
        </p:txBody>
      </p:sp>
      <p:sp>
        <p:nvSpPr>
          <p:cNvPr id="30" name="Rectangle: Rounded Corners 27">
            <a:extLst>
              <a:ext uri="{FF2B5EF4-FFF2-40B4-BE49-F238E27FC236}">
                <a16:creationId xmlns:a16="http://schemas.microsoft.com/office/drawing/2014/main" id="{739CDC25-1F89-4177-A912-615F46DB54EC}"/>
              </a:ext>
            </a:extLst>
          </p:cNvPr>
          <p:cNvSpPr/>
          <p:nvPr/>
        </p:nvSpPr>
        <p:spPr>
          <a:xfrm>
            <a:off x="4969558" y="2116214"/>
            <a:ext cx="1933139" cy="249336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rPr>
              <a:t>A reporter at the BBC has been looking into </a:t>
            </a:r>
            <a:r>
              <a:rPr lang="en-US" sz="1600" b="1" dirty="0">
                <a:solidFill>
                  <a:schemeClr val="tx1"/>
                </a:solidFill>
              </a:rPr>
              <a:t>fake stories about the Coronavirus</a:t>
            </a:r>
            <a:r>
              <a:rPr lang="en-US" sz="1600" dirty="0">
                <a:solidFill>
                  <a:schemeClr val="tx1"/>
                </a:solidFill>
              </a:rPr>
              <a:t>. Click the image to </a:t>
            </a:r>
            <a:r>
              <a:rPr lang="en-US" sz="1600" b="1" dirty="0">
                <a:solidFill>
                  <a:schemeClr val="tx1"/>
                </a:solidFill>
              </a:rPr>
              <a:t>watch a video </a:t>
            </a:r>
            <a:r>
              <a:rPr lang="en-US" sz="1600" dirty="0">
                <a:solidFill>
                  <a:schemeClr val="tx1"/>
                </a:solidFill>
              </a:rPr>
              <a:t>of her findings.</a:t>
            </a:r>
          </a:p>
        </p:txBody>
      </p:sp>
      <p:sp>
        <p:nvSpPr>
          <p:cNvPr id="31" name="Rectangle: Rounded Corners 27">
            <a:extLst>
              <a:ext uri="{FF2B5EF4-FFF2-40B4-BE49-F238E27FC236}">
                <a16:creationId xmlns:a16="http://schemas.microsoft.com/office/drawing/2014/main" id="{54BBF75F-5E7D-4CF0-A9E9-23CFE037747C}"/>
              </a:ext>
            </a:extLst>
          </p:cNvPr>
          <p:cNvSpPr/>
          <p:nvPr/>
        </p:nvSpPr>
        <p:spPr>
          <a:xfrm>
            <a:off x="4219826" y="4691209"/>
            <a:ext cx="2682871" cy="154054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fontAlgn="base"/>
            <a:r>
              <a:rPr lang="en-GB" sz="1600" dirty="0">
                <a:solidFill>
                  <a:schemeClr val="tx1"/>
                </a:solidFill>
              </a:rPr>
              <a:t>The </a:t>
            </a:r>
            <a:r>
              <a:rPr lang="en-GB" sz="1600" b="1" dirty="0">
                <a:solidFill>
                  <a:schemeClr val="tx1"/>
                </a:solidFill>
              </a:rPr>
              <a:t>NHS</a:t>
            </a:r>
            <a:r>
              <a:rPr lang="en-GB" sz="1600" dirty="0">
                <a:solidFill>
                  <a:schemeClr val="tx1"/>
                </a:solidFill>
              </a:rPr>
              <a:t> are testing an app in the Isle of Wight which they hope will </a:t>
            </a:r>
            <a:r>
              <a:rPr lang="en-GB" sz="1600" b="1" dirty="0">
                <a:solidFill>
                  <a:schemeClr val="tx1"/>
                </a:solidFill>
              </a:rPr>
              <a:t>let people know if they have been in contact with the virus.</a:t>
            </a:r>
          </a:p>
        </p:txBody>
      </p:sp>
      <p:sp>
        <p:nvSpPr>
          <p:cNvPr id="33" name="TextBox 32">
            <a:extLst>
              <a:ext uri="{FF2B5EF4-FFF2-40B4-BE49-F238E27FC236}">
                <a16:creationId xmlns:a16="http://schemas.microsoft.com/office/drawing/2014/main" id="{377EDE8C-460C-4402-9073-EF795D2099DA}"/>
              </a:ext>
            </a:extLst>
          </p:cNvPr>
          <p:cNvSpPr txBox="1"/>
          <p:nvPr/>
        </p:nvSpPr>
        <p:spPr>
          <a:xfrm>
            <a:off x="4310744" y="1694555"/>
            <a:ext cx="4694642" cy="400110"/>
          </a:xfrm>
          <a:prstGeom prst="rect">
            <a:avLst/>
          </a:prstGeom>
          <a:noFill/>
        </p:spPr>
        <p:txBody>
          <a:bodyPr wrap="square" rtlCol="0">
            <a:spAutoFit/>
          </a:bodyPr>
          <a:lstStyle/>
          <a:p>
            <a:pPr algn="r"/>
            <a:r>
              <a:rPr lang="en-GB" sz="2000" b="1" dirty="0">
                <a:latin typeface="Century Gothic" panose="020B0502020202020204" pitchFamily="34" charset="0"/>
              </a:rPr>
              <a:t>Who starts fake Coronavirus news?</a:t>
            </a:r>
          </a:p>
        </p:txBody>
      </p:sp>
      <p:sp>
        <p:nvSpPr>
          <p:cNvPr id="34" name="TextBox 33">
            <a:extLst>
              <a:ext uri="{FF2B5EF4-FFF2-40B4-BE49-F238E27FC236}">
                <a16:creationId xmlns:a16="http://schemas.microsoft.com/office/drawing/2014/main" id="{ECEC2C74-C83D-4B03-9D45-E3DF31288DB1}"/>
              </a:ext>
            </a:extLst>
          </p:cNvPr>
          <p:cNvSpPr txBox="1"/>
          <p:nvPr/>
        </p:nvSpPr>
        <p:spPr>
          <a:xfrm>
            <a:off x="138613" y="1694555"/>
            <a:ext cx="5752736" cy="400110"/>
          </a:xfrm>
          <a:prstGeom prst="rect">
            <a:avLst/>
          </a:prstGeom>
          <a:noFill/>
        </p:spPr>
        <p:txBody>
          <a:bodyPr wrap="square" rtlCol="0">
            <a:spAutoFit/>
          </a:bodyPr>
          <a:lstStyle/>
          <a:p>
            <a:r>
              <a:rPr lang="en-GB" sz="2000" b="1" dirty="0">
                <a:latin typeface="Century Gothic" panose="020B0502020202020204" pitchFamily="34" charset="0"/>
              </a:rPr>
              <a:t>Archie turns one!</a:t>
            </a:r>
          </a:p>
        </p:txBody>
      </p:sp>
      <p:sp>
        <p:nvSpPr>
          <p:cNvPr id="35" name="TextBox 34">
            <a:extLst>
              <a:ext uri="{FF2B5EF4-FFF2-40B4-BE49-F238E27FC236}">
                <a16:creationId xmlns:a16="http://schemas.microsoft.com/office/drawing/2014/main" id="{A36DD5D3-FF97-493D-B2D6-5B5B57337BFB}"/>
              </a:ext>
            </a:extLst>
          </p:cNvPr>
          <p:cNvSpPr txBox="1"/>
          <p:nvPr/>
        </p:nvSpPr>
        <p:spPr>
          <a:xfrm>
            <a:off x="138612" y="6231749"/>
            <a:ext cx="5030796" cy="400110"/>
          </a:xfrm>
          <a:prstGeom prst="rect">
            <a:avLst/>
          </a:prstGeom>
          <a:noFill/>
        </p:spPr>
        <p:txBody>
          <a:bodyPr wrap="square" rtlCol="0">
            <a:spAutoFit/>
          </a:bodyPr>
          <a:lstStyle/>
          <a:p>
            <a:r>
              <a:rPr lang="en-GB" sz="2000" b="1" dirty="0">
                <a:latin typeface="Century Gothic" panose="020B0502020202020204" pitchFamily="34" charset="0"/>
              </a:rPr>
              <a:t>Food bank use ‘doubles’</a:t>
            </a:r>
          </a:p>
        </p:txBody>
      </p:sp>
      <p:sp>
        <p:nvSpPr>
          <p:cNvPr id="36" name="TextBox 35">
            <a:extLst>
              <a:ext uri="{FF2B5EF4-FFF2-40B4-BE49-F238E27FC236}">
                <a16:creationId xmlns:a16="http://schemas.microsoft.com/office/drawing/2014/main" id="{F7530879-1B63-44C5-9356-21F813144E6B}"/>
              </a:ext>
            </a:extLst>
          </p:cNvPr>
          <p:cNvSpPr txBox="1"/>
          <p:nvPr/>
        </p:nvSpPr>
        <p:spPr>
          <a:xfrm>
            <a:off x="4310743" y="6231749"/>
            <a:ext cx="4694643" cy="400110"/>
          </a:xfrm>
          <a:prstGeom prst="rect">
            <a:avLst/>
          </a:prstGeom>
          <a:noFill/>
        </p:spPr>
        <p:txBody>
          <a:bodyPr wrap="square" rtlCol="0">
            <a:spAutoFit/>
          </a:bodyPr>
          <a:lstStyle/>
          <a:p>
            <a:pPr algn="r"/>
            <a:r>
              <a:rPr lang="en-GB" sz="2000" b="1" dirty="0">
                <a:latin typeface="Century Gothic" panose="020B0502020202020204" pitchFamily="34" charset="0"/>
              </a:rPr>
              <a:t>COVID-19: An app is coming</a:t>
            </a:r>
          </a:p>
        </p:txBody>
      </p:sp>
      <p:sp>
        <p:nvSpPr>
          <p:cNvPr id="22" name="Title 1">
            <a:extLst>
              <a:ext uri="{FF2B5EF4-FFF2-40B4-BE49-F238E27FC236}">
                <a16:creationId xmlns:a16="http://schemas.microsoft.com/office/drawing/2014/main" id="{5ACC4AE1-0584-4A12-AAA6-7D35E65EF787}"/>
              </a:ext>
            </a:extLst>
          </p:cNvPr>
          <p:cNvSpPr txBox="1">
            <a:spLocks/>
          </p:cNvSpPr>
          <p:nvPr/>
        </p:nvSpPr>
        <p:spPr>
          <a:xfrm>
            <a:off x="879525"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Be informed!</a:t>
            </a:r>
          </a:p>
        </p:txBody>
      </p:sp>
      <p:pic>
        <p:nvPicPr>
          <p:cNvPr id="21" name="Picture 20">
            <a:extLst>
              <a:ext uri="{FF2B5EF4-FFF2-40B4-BE49-F238E27FC236}">
                <a16:creationId xmlns:a16="http://schemas.microsoft.com/office/drawing/2014/main" id="{A6843C63-4D07-48D9-BB34-88AF8116125F}"/>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06370" y="3355052"/>
            <a:ext cx="1414600" cy="1484830"/>
          </a:xfrm>
          <a:prstGeom prst="rect">
            <a:avLst/>
          </a:prstGeom>
        </p:spPr>
      </p:pic>
      <p:pic>
        <p:nvPicPr>
          <p:cNvPr id="23" name="Picture 22">
            <a:extLst>
              <a:ext uri="{FF2B5EF4-FFF2-40B4-BE49-F238E27FC236}">
                <a16:creationId xmlns:a16="http://schemas.microsoft.com/office/drawing/2014/main" id="{8B1DCC2C-8F07-4ECE-AD12-3581BA35D708}"/>
              </a:ext>
            </a:extLst>
          </p:cNvPr>
          <p:cNvPicPr>
            <a:picLocks noChangeAspect="1"/>
          </p:cNvPicPr>
          <p:nvPr/>
        </p:nvPicPr>
        <p:blipFill>
          <a:blip r:embed="rId9"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37" name="Picture 36">
            <a:extLst>
              <a:ext uri="{FF2B5EF4-FFF2-40B4-BE49-F238E27FC236}">
                <a16:creationId xmlns:a16="http://schemas.microsoft.com/office/drawing/2014/main" id="{2276AA3C-C461-4FE2-A9B0-BFE75EF8AE7D}"/>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4160717" y="3779278"/>
            <a:ext cx="822566" cy="786008"/>
          </a:xfrm>
          <a:prstGeom prst="rect">
            <a:avLst/>
          </a:prstGeom>
        </p:spPr>
      </p:pic>
      <p:pic>
        <p:nvPicPr>
          <p:cNvPr id="38" name="Picture 37">
            <a:extLst>
              <a:ext uri="{FF2B5EF4-FFF2-40B4-BE49-F238E27FC236}">
                <a16:creationId xmlns:a16="http://schemas.microsoft.com/office/drawing/2014/main" id="{5B9ADBA8-27D6-4DC6-A222-EBC4429348FE}"/>
              </a:ext>
            </a:extLst>
          </p:cNvPr>
          <p:cNvPicPr>
            <a:picLocks noChangeAspect="1"/>
          </p:cNvPicPr>
          <p:nvPr/>
        </p:nvPicPr>
        <p:blipFill rotWithShape="1">
          <a:blip r:embed="rId11" cstate="screen">
            <a:clrChange>
              <a:clrFrom>
                <a:srgbClr val="FFCF03"/>
              </a:clrFrom>
              <a:clrTo>
                <a:srgbClr val="FFCF03">
                  <a:alpha val="0"/>
                </a:srgbClr>
              </a:clrTo>
            </a:clrChange>
            <a:extLst>
              <a:ext uri="{28A0092B-C50C-407E-A947-70E740481C1C}">
                <a14:useLocalDpi xmlns:a14="http://schemas.microsoft.com/office/drawing/2010/main"/>
              </a:ext>
            </a:extLst>
          </a:blip>
          <a:srcRect/>
          <a:stretch/>
        </p:blipFill>
        <p:spPr>
          <a:xfrm>
            <a:off x="7315707" y="3473493"/>
            <a:ext cx="1375763" cy="1257995"/>
          </a:xfrm>
          <a:prstGeom prst="rect">
            <a:avLst/>
          </a:prstGeom>
        </p:spPr>
      </p:pic>
      <p:pic>
        <p:nvPicPr>
          <p:cNvPr id="39" name="Picture 38">
            <a:extLst>
              <a:ext uri="{FF2B5EF4-FFF2-40B4-BE49-F238E27FC236}">
                <a16:creationId xmlns:a16="http://schemas.microsoft.com/office/drawing/2014/main" id="{F70C527C-C7A6-4E26-A89D-99599C2C0DEF}"/>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pic>
        <p:nvPicPr>
          <p:cNvPr id="40" name="Picture 2" descr="Alien icon">
            <a:extLst>
              <a:ext uri="{FF2B5EF4-FFF2-40B4-BE49-F238E27FC236}">
                <a16:creationId xmlns:a16="http://schemas.microsoft.com/office/drawing/2014/main" id="{ECD40A60-BC88-4F2F-BFE0-E4E6DFA31BB3}"/>
              </a:ext>
            </a:extLst>
          </p:cNvPr>
          <p:cNvPicPr>
            <a:picLocks noChangeAspect="1" noChangeArrowheads="1"/>
          </p:cNvPicPr>
          <p:nvPr/>
        </p:nvPicPr>
        <p:blipFill rotWithShape="1">
          <a:blip r:embed="rId13"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037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500"/>
                                        <p:tgtEl>
                                          <p:spTgt spid="3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animBg="1"/>
      <p:bldP spid="30" grpId="0" animBg="1"/>
      <p:bldP spid="31" grpId="0" animBg="1"/>
      <p:bldP spid="33" grpId="0"/>
      <p:bldP spid="34" grpId="0"/>
      <p:bldP spid="35" grpId="0"/>
      <p:bldP spid="3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t="1000" r="1000" b="2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4AFD9-1184-4E9B-B798-716A7AD76CE0}"/>
              </a:ext>
            </a:extLst>
          </p:cNvPr>
          <p:cNvSpPr>
            <a:spLocks noGrp="1"/>
          </p:cNvSpPr>
          <p:nvPr>
            <p:ph type="title" idx="4294967295"/>
          </p:nvPr>
        </p:nvSpPr>
        <p:spPr>
          <a:xfrm>
            <a:off x="927463" y="274638"/>
            <a:ext cx="6851650" cy="769937"/>
          </a:xfrm>
        </p:spPr>
        <p:txBody>
          <a:bodyPr/>
          <a:lstStyle/>
          <a:p>
            <a:r>
              <a:rPr lang="en-GB" dirty="0"/>
              <a:t>Starter: Guess the question!</a:t>
            </a:r>
          </a:p>
        </p:txBody>
      </p:sp>
      <p:pic>
        <p:nvPicPr>
          <p:cNvPr id="3" name="Picture 2">
            <a:extLst>
              <a:ext uri="{FF2B5EF4-FFF2-40B4-BE49-F238E27FC236}">
                <a16:creationId xmlns:a16="http://schemas.microsoft.com/office/drawing/2014/main" id="{1E54EFD0-A733-4371-A0F3-596474D7532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pic>
        <p:nvPicPr>
          <p:cNvPr id="5122" name="Picture 2" descr="Full Moon on Apple iOS 13.3">
            <a:extLst>
              <a:ext uri="{FF2B5EF4-FFF2-40B4-BE49-F238E27FC236}">
                <a16:creationId xmlns:a16="http://schemas.microsoft.com/office/drawing/2014/main" id="{D545EBE3-E081-445C-A0D0-CF678797C65B}"/>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399772" y="396467"/>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Alien on Apple iOS 13.3">
            <a:extLst>
              <a:ext uri="{FF2B5EF4-FFF2-40B4-BE49-F238E27FC236}">
                <a16:creationId xmlns:a16="http://schemas.microsoft.com/office/drawing/2014/main" id="{C7E243C9-7346-4C76-9BEF-6B6F33D92451}"/>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94680" y="3651103"/>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Scientist: Medium Skin Tone on Apple iOS 13.3">
            <a:extLst>
              <a:ext uri="{FF2B5EF4-FFF2-40B4-BE49-F238E27FC236}">
                <a16:creationId xmlns:a16="http://schemas.microsoft.com/office/drawing/2014/main" id="{2D77C8EF-6C1F-4867-89A8-A039AC28E37A}"/>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1532530" y="5535102"/>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Woman Astronaut: Dark Skin Tone on Apple iOS 13.3">
            <a:extLst>
              <a:ext uri="{FF2B5EF4-FFF2-40B4-BE49-F238E27FC236}">
                <a16:creationId xmlns:a16="http://schemas.microsoft.com/office/drawing/2014/main" id="{B8C9E5B6-EC58-4A5C-A3B4-6773AC4A110B}"/>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7273089" y="5531803"/>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Rocket on Apple iOS 13.3">
            <a:extLst>
              <a:ext uri="{FF2B5EF4-FFF2-40B4-BE49-F238E27FC236}">
                <a16:creationId xmlns:a16="http://schemas.microsoft.com/office/drawing/2014/main" id="{3F1FFB84-212E-452E-BF60-2974B8DFEE3C}"/>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3998364" y="3128589"/>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Comet on Apple iOS 13.3">
            <a:extLst>
              <a:ext uri="{FF2B5EF4-FFF2-40B4-BE49-F238E27FC236}">
                <a16:creationId xmlns:a16="http://schemas.microsoft.com/office/drawing/2014/main" id="{DD0E0EAC-9A2C-41CE-904E-3F73DB05EDAE}"/>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5352661" y="1316988"/>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Telescope on Apple iOS 13.3">
            <a:extLst>
              <a:ext uri="{FF2B5EF4-FFF2-40B4-BE49-F238E27FC236}">
                <a16:creationId xmlns:a16="http://schemas.microsoft.com/office/drawing/2014/main" id="{1126D181-4B3A-4F00-8397-9D8828F1E904}"/>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4121284" y="5533070"/>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Satellite on Apple iOS 13.3">
            <a:extLst>
              <a:ext uri="{FF2B5EF4-FFF2-40B4-BE49-F238E27FC236}">
                <a16:creationId xmlns:a16="http://schemas.microsoft.com/office/drawing/2014/main" id="{668E646D-7880-4AC3-BC3F-8F9A67FA0D62}"/>
              </a:ext>
            </a:extLst>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7331088" y="2557089"/>
            <a:ext cx="1143000" cy="1143000"/>
          </a:xfrm>
          <a:prstGeom prst="rect">
            <a:avLst/>
          </a:prstGeom>
          <a:noFill/>
          <a:extLst>
            <a:ext uri="{909E8E84-426E-40DD-AFC4-6F175D3DCCD1}">
              <a14:hiddenFill xmlns:a14="http://schemas.microsoft.com/office/drawing/2010/main">
                <a:solidFill>
                  <a:srgbClr val="FFFFFF"/>
                </a:solidFill>
              </a14:hiddenFill>
            </a:ext>
          </a:extLst>
        </p:spPr>
      </p:pic>
      <p:sp>
        <p:nvSpPr>
          <p:cNvPr id="12" name="Cloud 11">
            <a:extLst>
              <a:ext uri="{FF2B5EF4-FFF2-40B4-BE49-F238E27FC236}">
                <a16:creationId xmlns:a16="http://schemas.microsoft.com/office/drawing/2014/main" id="{56205B6E-C4E2-4BC1-9A3B-2098B462644B}"/>
              </a:ext>
            </a:extLst>
          </p:cNvPr>
          <p:cNvSpPr/>
          <p:nvPr/>
        </p:nvSpPr>
        <p:spPr>
          <a:xfrm>
            <a:off x="394680" y="1043796"/>
            <a:ext cx="4561701" cy="2174927"/>
          </a:xfrm>
          <a:prstGeom prst="cloud">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Guess the question</a:t>
            </a:r>
          </a:p>
          <a:p>
            <a:pPr algn="ctr"/>
            <a:r>
              <a:rPr lang="en-GB" sz="1600" b="1" dirty="0"/>
              <a:t>(1 min)</a:t>
            </a:r>
          </a:p>
          <a:p>
            <a:pPr algn="ctr"/>
            <a:r>
              <a:rPr lang="en-GB" sz="1600" dirty="0"/>
              <a:t>Take a look at these emojis. Can you guess what this week’s lesson will be about? </a:t>
            </a:r>
          </a:p>
        </p:txBody>
      </p:sp>
    </p:spTree>
    <p:extLst>
      <p:ext uri="{BB962C8B-B14F-4D97-AF65-F5344CB8AC3E}">
        <p14:creationId xmlns:p14="http://schemas.microsoft.com/office/powerpoint/2010/main" val="1979383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person, man, standing, front&#10;&#10;Description automatically generated">
            <a:extLst>
              <a:ext uri="{FF2B5EF4-FFF2-40B4-BE49-F238E27FC236}">
                <a16:creationId xmlns:a16="http://schemas.microsoft.com/office/drawing/2014/main" id="{8022515E-419D-4A17-91C2-31795B9261E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94799" y="1546856"/>
            <a:ext cx="7354389" cy="4906195"/>
          </a:xfrm>
          <a:prstGeom prst="rect">
            <a:avLst/>
          </a:prstGeom>
        </p:spPr>
      </p:pic>
      <p:sp>
        <p:nvSpPr>
          <p:cNvPr id="2" name="Title 1">
            <a:extLst>
              <a:ext uri="{FF2B5EF4-FFF2-40B4-BE49-F238E27FC236}">
                <a16:creationId xmlns:a16="http://schemas.microsoft.com/office/drawing/2014/main" id="{EBEFF6DE-950C-45C8-9C71-E01DA11A05A1}"/>
              </a:ext>
            </a:extLst>
          </p:cNvPr>
          <p:cNvSpPr>
            <a:spLocks noGrp="1"/>
          </p:cNvSpPr>
          <p:nvPr>
            <p:ph type="ctrTitle"/>
          </p:nvPr>
        </p:nvSpPr>
        <p:spPr>
          <a:xfrm>
            <a:off x="1046961" y="187987"/>
            <a:ext cx="7050067" cy="1529662"/>
          </a:xfrm>
        </p:spPr>
        <p:txBody>
          <a:bodyPr>
            <a:normAutofit/>
          </a:bodyPr>
          <a:lstStyle/>
          <a:p>
            <a:r>
              <a:rPr lang="en-GB" dirty="0"/>
              <a:t>Could you be a</a:t>
            </a:r>
            <a:r>
              <a:rPr lang="en-GB" dirty="0">
                <a:solidFill>
                  <a:schemeClr val="accent2"/>
                </a:solidFill>
              </a:rPr>
              <a:t> first settler </a:t>
            </a:r>
            <a:r>
              <a:rPr lang="en-GB" dirty="0"/>
              <a:t>on </a:t>
            </a:r>
            <a:r>
              <a:rPr lang="en-GB" dirty="0">
                <a:solidFill>
                  <a:schemeClr val="accent2"/>
                </a:solidFill>
              </a:rPr>
              <a:t>Mars</a:t>
            </a:r>
            <a:r>
              <a:rPr lang="en-GB" dirty="0"/>
              <a:t>?</a:t>
            </a:r>
          </a:p>
        </p:txBody>
      </p:sp>
      <p:sp>
        <p:nvSpPr>
          <p:cNvPr id="7" name="Rectangle: Rounded Corners 6">
            <a:extLst>
              <a:ext uri="{FF2B5EF4-FFF2-40B4-BE49-F238E27FC236}">
                <a16:creationId xmlns:a16="http://schemas.microsoft.com/office/drawing/2014/main" id="{1E9DAE56-ADDB-4AD5-B716-69F67074F22F}"/>
              </a:ext>
            </a:extLst>
          </p:cNvPr>
          <p:cNvSpPr/>
          <p:nvPr/>
        </p:nvSpPr>
        <p:spPr>
          <a:xfrm>
            <a:off x="378822" y="6048104"/>
            <a:ext cx="4715691" cy="522514"/>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First settlers:</a:t>
            </a:r>
          </a:p>
          <a:p>
            <a:pPr algn="ctr"/>
            <a:r>
              <a:rPr lang="en-GB" sz="1600" dirty="0"/>
              <a:t>The first people to move to Mars to live there.</a:t>
            </a:r>
          </a:p>
        </p:txBody>
      </p:sp>
      <p:pic>
        <p:nvPicPr>
          <p:cNvPr id="6" name="Picture 2" descr="Alien icon">
            <a:extLst>
              <a:ext uri="{FF2B5EF4-FFF2-40B4-BE49-F238E27FC236}">
                <a16:creationId xmlns:a16="http://schemas.microsoft.com/office/drawing/2014/main" id="{CB5D7057-F2D5-439E-B22A-92FED1FE1614}"/>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2612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635510F-349E-480D-92BE-B740BBC04536}"/>
              </a:ext>
            </a:extLst>
          </p:cNvPr>
          <p:cNvSpPr/>
          <p:nvPr/>
        </p:nvSpPr>
        <p:spPr>
          <a:xfrm>
            <a:off x="2037806" y="3376699"/>
            <a:ext cx="707970" cy="428574"/>
          </a:xfrm>
          <a:prstGeom prst="ellipse">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76858" y="4239116"/>
            <a:ext cx="1712913" cy="1149259"/>
          </a:xfrm>
        </p:spPr>
        <p:txBody>
          <a:bodyPr/>
          <a:lstStyle/>
          <a:p>
            <a:r>
              <a:rPr lang="en-GB" dirty="0"/>
              <a:t>Should we or shouldn’t we?</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Guess the question!</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886997" y="1158031"/>
            <a:ext cx="1884045" cy="1161348"/>
          </a:xfrm>
          <a:solidFill>
            <a:schemeClr val="accent5"/>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7131787" y="2505810"/>
            <a:ext cx="1713599" cy="1108800"/>
          </a:xfrm>
        </p:spPr>
        <p:txBody>
          <a:bodyPr/>
          <a:lstStyle/>
          <a:p>
            <a:r>
              <a:rPr lang="en-GB" dirty="0"/>
              <a:t>Why do humans want to go to Mars?</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199846" y="2805200"/>
            <a:ext cx="2064047" cy="1173600"/>
          </a:xfrm>
        </p:spPr>
        <p:txBody>
          <a:bodyPr anchor="ctr"/>
          <a:lstStyle/>
          <a:p>
            <a:r>
              <a:rPr lang="en-GB" dirty="0"/>
              <a:t>Could we live there?</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928656"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402029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35266" y="10727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66340" y="2245237"/>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Calling all astronauts</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3" name="Picture 12">
            <a:extLst>
              <a:ext uri="{FF2B5EF4-FFF2-40B4-BE49-F238E27FC236}">
                <a16:creationId xmlns:a16="http://schemas.microsoft.com/office/drawing/2014/main" id="{F9CD9285-039F-4D13-B4A3-6EE98B30D61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r="-2879"/>
          <a:stretch/>
        </p:blipFill>
        <p:spPr>
          <a:xfrm>
            <a:off x="1822640" y="3140399"/>
            <a:ext cx="1033803" cy="848399"/>
          </a:xfrm>
          <a:prstGeom prst="rect">
            <a:avLst/>
          </a:prstGeom>
        </p:spPr>
      </p:pic>
      <p:pic>
        <p:nvPicPr>
          <p:cNvPr id="14" name="Picture 13">
            <a:extLst>
              <a:ext uri="{FF2B5EF4-FFF2-40B4-BE49-F238E27FC236}">
                <a16:creationId xmlns:a16="http://schemas.microsoft.com/office/drawing/2014/main" id="{1DB7A1BF-EF9B-402D-9F58-213E39E142F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988586" y="227583"/>
            <a:ext cx="973938" cy="923615"/>
          </a:xfrm>
          <a:prstGeom prst="rect">
            <a:avLst/>
          </a:prstGeom>
        </p:spPr>
      </p:pic>
      <p:pic>
        <p:nvPicPr>
          <p:cNvPr id="15" name="Picture 14">
            <a:extLst>
              <a:ext uri="{FF2B5EF4-FFF2-40B4-BE49-F238E27FC236}">
                <a16:creationId xmlns:a16="http://schemas.microsoft.com/office/drawing/2014/main" id="{413A9B42-1EE2-4380-B875-2049DE2DEA34}"/>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96672" y="2799089"/>
            <a:ext cx="1026239" cy="980058"/>
          </a:xfrm>
          <a:prstGeom prst="rect">
            <a:avLst/>
          </a:prstGeom>
        </p:spPr>
      </p:pic>
      <p:pic>
        <p:nvPicPr>
          <p:cNvPr id="16" name="Picture 15">
            <a:extLst>
              <a:ext uri="{FF2B5EF4-FFF2-40B4-BE49-F238E27FC236}">
                <a16:creationId xmlns:a16="http://schemas.microsoft.com/office/drawing/2014/main" id="{6C151639-43BB-4AD3-B820-18DE580EFDB6}"/>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155418">
            <a:off x="6644816" y="5590106"/>
            <a:ext cx="973940" cy="910016"/>
          </a:xfrm>
          <a:prstGeom prst="rect">
            <a:avLst/>
          </a:prstGeom>
        </p:spPr>
      </p:pic>
      <p:pic>
        <p:nvPicPr>
          <p:cNvPr id="17" name="Picture 16">
            <a:extLst>
              <a:ext uri="{FF2B5EF4-FFF2-40B4-BE49-F238E27FC236}">
                <a16:creationId xmlns:a16="http://schemas.microsoft.com/office/drawing/2014/main" id="{880FB60D-10A3-4800-BE2E-2D8C6575562E}"/>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860231" y="4272806"/>
            <a:ext cx="1078853" cy="923615"/>
          </a:xfrm>
          <a:prstGeom prst="rect">
            <a:avLst/>
          </a:prstGeom>
        </p:spPr>
      </p:pic>
      <p:pic>
        <p:nvPicPr>
          <p:cNvPr id="18" name="Picture 17">
            <a:extLst>
              <a:ext uri="{FF2B5EF4-FFF2-40B4-BE49-F238E27FC236}">
                <a16:creationId xmlns:a16="http://schemas.microsoft.com/office/drawing/2014/main" id="{378686CC-906C-4529-A920-484C1DC4C9AD}"/>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832" y="3350573"/>
            <a:ext cx="1078854" cy="1033177"/>
          </a:xfrm>
          <a:prstGeom prst="rect">
            <a:avLst/>
          </a:prstGeom>
        </p:spPr>
      </p:pic>
      <p:pic>
        <p:nvPicPr>
          <p:cNvPr id="19" name="Picture 18">
            <a:extLst>
              <a:ext uri="{FF2B5EF4-FFF2-40B4-BE49-F238E27FC236}">
                <a16:creationId xmlns:a16="http://schemas.microsoft.com/office/drawing/2014/main" id="{C2904821-ED0B-40F4-870D-06ACBCE6187B}"/>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b="-7"/>
          <a:stretch/>
        </p:blipFill>
        <p:spPr>
          <a:xfrm>
            <a:off x="7656199" y="1778298"/>
            <a:ext cx="1078853" cy="784312"/>
          </a:xfrm>
          <a:prstGeom prst="rect">
            <a:avLst/>
          </a:prstGeom>
        </p:spPr>
      </p:pic>
      <p:pic>
        <p:nvPicPr>
          <p:cNvPr id="20" name="Picture 19">
            <a:extLst>
              <a:ext uri="{FF2B5EF4-FFF2-40B4-BE49-F238E27FC236}">
                <a16:creationId xmlns:a16="http://schemas.microsoft.com/office/drawing/2014/main" id="{B39F9455-47AC-43A5-A101-F743F362FE19}"/>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221911" y="1625935"/>
            <a:ext cx="1023287" cy="848399"/>
          </a:xfrm>
          <a:prstGeom prst="rect">
            <a:avLst/>
          </a:prstGeom>
        </p:spPr>
      </p:pic>
    </p:spTree>
    <p:extLst>
      <p:ext uri="{BB962C8B-B14F-4D97-AF65-F5344CB8AC3E}">
        <p14:creationId xmlns:p14="http://schemas.microsoft.com/office/powerpoint/2010/main" val="27422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star&#10;&#10;Description automatically generated">
            <a:extLst>
              <a:ext uri="{FF2B5EF4-FFF2-40B4-BE49-F238E27FC236}">
                <a16:creationId xmlns:a16="http://schemas.microsoft.com/office/drawing/2014/main" id="{125B6230-AF80-41E8-A09D-1341435D34F5}"/>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312817" y="952355"/>
            <a:ext cx="6518366" cy="3802775"/>
          </a:xfrm>
          <a:prstGeom prst="rect">
            <a:avLst/>
          </a:prstGeom>
        </p:spPr>
      </p:pic>
      <p:sp>
        <p:nvSpPr>
          <p:cNvPr id="5" name="Cloud 4">
            <a:extLst>
              <a:ext uri="{FF2B5EF4-FFF2-40B4-BE49-F238E27FC236}">
                <a16:creationId xmlns:a16="http://schemas.microsoft.com/office/drawing/2014/main" id="{AB990FA4-29F6-4CCE-907B-6F53F5A201F7}"/>
              </a:ext>
            </a:extLst>
          </p:cNvPr>
          <p:cNvSpPr/>
          <p:nvPr/>
        </p:nvSpPr>
        <p:spPr>
          <a:xfrm>
            <a:off x="444136" y="4898571"/>
            <a:ext cx="4127863" cy="1632539"/>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Find Mars (1 min)</a:t>
            </a:r>
          </a:p>
          <a:p>
            <a:pPr algn="ctr"/>
            <a:r>
              <a:rPr lang="en-GB" sz="1600" dirty="0"/>
              <a:t>Can you find Earth on this map of the solar system? Can you find Mars</a:t>
            </a:r>
          </a:p>
        </p:txBody>
      </p:sp>
      <p:sp>
        <p:nvSpPr>
          <p:cNvPr id="6" name="Oval 5">
            <a:extLst>
              <a:ext uri="{FF2B5EF4-FFF2-40B4-BE49-F238E27FC236}">
                <a16:creationId xmlns:a16="http://schemas.microsoft.com/office/drawing/2014/main" id="{8BC5C06E-26C1-40B1-ACF9-91A15B9FBE39}"/>
              </a:ext>
            </a:extLst>
          </p:cNvPr>
          <p:cNvSpPr/>
          <p:nvPr/>
        </p:nvSpPr>
        <p:spPr>
          <a:xfrm>
            <a:off x="4859383" y="3108959"/>
            <a:ext cx="352697" cy="339634"/>
          </a:xfrm>
          <a:prstGeom prst="ellipse">
            <a:avLst/>
          </a:prstGeom>
          <a:no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cxnSp>
        <p:nvCxnSpPr>
          <p:cNvPr id="8" name="Straight Arrow Connector 7">
            <a:extLst>
              <a:ext uri="{FF2B5EF4-FFF2-40B4-BE49-F238E27FC236}">
                <a16:creationId xmlns:a16="http://schemas.microsoft.com/office/drawing/2014/main" id="{EC2CADFC-6056-44A7-B0ED-131B7B785EB2}"/>
              </a:ext>
            </a:extLst>
          </p:cNvPr>
          <p:cNvCxnSpPr>
            <a:cxnSpLocks/>
            <a:stCxn id="6" idx="4"/>
            <a:endCxn id="10" idx="0"/>
          </p:cNvCxnSpPr>
          <p:nvPr/>
        </p:nvCxnSpPr>
        <p:spPr>
          <a:xfrm>
            <a:off x="5035732" y="3448593"/>
            <a:ext cx="1743891" cy="1567797"/>
          </a:xfrm>
          <a:prstGeom prst="straightConnector1">
            <a:avLst/>
          </a:prstGeom>
          <a:ln w="38100">
            <a:solidFill>
              <a:schemeClr val="tx2"/>
            </a:solidFill>
            <a:tailEnd type="triangle"/>
          </a:ln>
        </p:spPr>
        <p:style>
          <a:lnRef idx="2">
            <a:schemeClr val="accent1"/>
          </a:lnRef>
          <a:fillRef idx="0">
            <a:schemeClr val="accent1"/>
          </a:fillRef>
          <a:effectRef idx="1">
            <a:schemeClr val="accent1"/>
          </a:effectRef>
          <a:fontRef idx="minor">
            <a:schemeClr val="tx1"/>
          </a:fontRef>
        </p:style>
      </p:cxnSp>
      <p:sp>
        <p:nvSpPr>
          <p:cNvPr id="10" name="Rectangle: Rounded Corners 9">
            <a:extLst>
              <a:ext uri="{FF2B5EF4-FFF2-40B4-BE49-F238E27FC236}">
                <a16:creationId xmlns:a16="http://schemas.microsoft.com/office/drawing/2014/main" id="{1B29EC0B-B725-46DA-B9F1-48E6DC944B58}"/>
              </a:ext>
            </a:extLst>
          </p:cNvPr>
          <p:cNvSpPr/>
          <p:nvPr/>
        </p:nvSpPr>
        <p:spPr>
          <a:xfrm>
            <a:off x="4859383" y="5016390"/>
            <a:ext cx="3840480" cy="137134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While Mars might look close to earth, it is actually </a:t>
            </a:r>
            <a:r>
              <a:rPr lang="en-GB" sz="1600" b="1" dirty="0"/>
              <a:t>180,000,000 kilometres away! </a:t>
            </a:r>
            <a:r>
              <a:rPr lang="en-GB" sz="1600" dirty="0"/>
              <a:t>This means it could take between </a:t>
            </a:r>
            <a:r>
              <a:rPr lang="en-GB" sz="1600" b="1" dirty="0"/>
              <a:t>150 to 300 days </a:t>
            </a:r>
            <a:r>
              <a:rPr lang="en-GB" sz="1600" dirty="0"/>
              <a:t>to get there!</a:t>
            </a:r>
            <a:endParaRPr lang="en-GB" sz="1600" b="1" dirty="0"/>
          </a:p>
        </p:txBody>
      </p:sp>
      <p:pic>
        <p:nvPicPr>
          <p:cNvPr id="11" name="Picture 10">
            <a:extLst>
              <a:ext uri="{FF2B5EF4-FFF2-40B4-BE49-F238E27FC236}">
                <a16:creationId xmlns:a16="http://schemas.microsoft.com/office/drawing/2014/main" id="{707CB0E6-A155-492A-9DEC-FBB7DFF5208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
        <p:nvSpPr>
          <p:cNvPr id="12" name="Title 1">
            <a:extLst>
              <a:ext uri="{FF2B5EF4-FFF2-40B4-BE49-F238E27FC236}">
                <a16:creationId xmlns:a16="http://schemas.microsoft.com/office/drawing/2014/main" id="{C34F933B-4854-4A00-811A-EF1B30DBA83A}"/>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are we talking about this?</a:t>
            </a:r>
          </a:p>
        </p:txBody>
      </p:sp>
      <p:pic>
        <p:nvPicPr>
          <p:cNvPr id="9" name="Picture 2" descr="Alien icon">
            <a:extLst>
              <a:ext uri="{FF2B5EF4-FFF2-40B4-BE49-F238E27FC236}">
                <a16:creationId xmlns:a16="http://schemas.microsoft.com/office/drawing/2014/main" id="{BE339951-37E0-4CAB-8CE4-81228C6A3FA1}"/>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0478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9516B2E-E461-41B1-A78F-B4AE4A7896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
        <p:nvSpPr>
          <p:cNvPr id="8" name="Title 1">
            <a:extLst>
              <a:ext uri="{FF2B5EF4-FFF2-40B4-BE49-F238E27FC236}">
                <a16:creationId xmlns:a16="http://schemas.microsoft.com/office/drawing/2014/main" id="{59C0D316-4E81-4DD7-8F54-A1BBDB299E1C}"/>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are we talking about this?</a:t>
            </a:r>
          </a:p>
        </p:txBody>
      </p:sp>
      <p:sp>
        <p:nvSpPr>
          <p:cNvPr id="23" name="Rectangle: Rounded Corners 22">
            <a:extLst>
              <a:ext uri="{FF2B5EF4-FFF2-40B4-BE49-F238E27FC236}">
                <a16:creationId xmlns:a16="http://schemas.microsoft.com/office/drawing/2014/main" id="{60187D78-5B0F-4B0F-9649-95F3393E0441}"/>
              </a:ext>
            </a:extLst>
          </p:cNvPr>
          <p:cNvSpPr/>
          <p:nvPr/>
        </p:nvSpPr>
        <p:spPr>
          <a:xfrm>
            <a:off x="368084" y="1143998"/>
            <a:ext cx="3304590" cy="10440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It’s been over </a:t>
            </a:r>
            <a:r>
              <a:rPr lang="en-GB" sz="1600" b="1" dirty="0"/>
              <a:t>50 years </a:t>
            </a:r>
            <a:r>
              <a:rPr lang="en-GB" sz="1600" dirty="0"/>
              <a:t>since the </a:t>
            </a:r>
            <a:r>
              <a:rPr lang="en-GB" sz="1600" b="1" dirty="0"/>
              <a:t>Apollo 11 </a:t>
            </a:r>
            <a:r>
              <a:rPr lang="en-GB" sz="1600" dirty="0"/>
              <a:t>crew were the first humans to ever land on the moon.</a:t>
            </a:r>
          </a:p>
        </p:txBody>
      </p:sp>
      <p:pic>
        <p:nvPicPr>
          <p:cNvPr id="1026" name="Picture 2" descr="8 Little-Known Facts About the Moon Landing - HISTORY">
            <a:hlinkClick r:id="rId4"/>
            <a:extLst>
              <a:ext uri="{FF2B5EF4-FFF2-40B4-BE49-F238E27FC236}">
                <a16:creationId xmlns:a16="http://schemas.microsoft.com/office/drawing/2014/main" id="{71B2D829-D19C-43E0-9636-CCCD4A4DAD68}"/>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860887" y="1086344"/>
            <a:ext cx="4972946" cy="3208352"/>
          </a:xfrm>
          <a:prstGeom prst="roundRect">
            <a:avLst/>
          </a:prstGeom>
          <a:noFill/>
          <a:extLst>
            <a:ext uri="{909E8E84-426E-40DD-AFC4-6F175D3DCCD1}">
              <a14:hiddenFill xmlns:a14="http://schemas.microsoft.com/office/drawing/2010/main">
                <a:solidFill>
                  <a:srgbClr val="FFFFFF"/>
                </a:solidFill>
              </a14:hiddenFill>
            </a:ext>
          </a:extLst>
        </p:spPr>
      </p:pic>
      <p:sp>
        <p:nvSpPr>
          <p:cNvPr id="17" name="Rectangle: Rounded Corners 16">
            <a:extLst>
              <a:ext uri="{FF2B5EF4-FFF2-40B4-BE49-F238E27FC236}">
                <a16:creationId xmlns:a16="http://schemas.microsoft.com/office/drawing/2014/main" id="{8C0F01A6-860C-4FD1-9F5C-4D3CDFCC1AD2}"/>
              </a:ext>
            </a:extLst>
          </p:cNvPr>
          <p:cNvSpPr/>
          <p:nvPr/>
        </p:nvSpPr>
        <p:spPr>
          <a:xfrm>
            <a:off x="3860887" y="4460827"/>
            <a:ext cx="4972946" cy="131082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Since then, 24 more people have visited the moon, and many studies have been carried out on it. They found that </a:t>
            </a:r>
            <a:r>
              <a:rPr lang="en-GB" sz="1600" b="1" dirty="0"/>
              <a:t>the temperature there can be hotter than boiling water</a:t>
            </a:r>
            <a:r>
              <a:rPr lang="en-GB" sz="1600" dirty="0"/>
              <a:t>, or colder than ice, and there is </a:t>
            </a:r>
            <a:r>
              <a:rPr lang="en-GB" sz="1600" b="1" dirty="0"/>
              <a:t>no water there!</a:t>
            </a:r>
          </a:p>
        </p:txBody>
      </p:sp>
      <p:sp>
        <p:nvSpPr>
          <p:cNvPr id="18" name="Cloud 17">
            <a:extLst>
              <a:ext uri="{FF2B5EF4-FFF2-40B4-BE49-F238E27FC236}">
                <a16:creationId xmlns:a16="http://schemas.microsoft.com/office/drawing/2014/main" id="{18CEEFB4-8FCF-4BD6-B741-22B0AE6FBF34}"/>
              </a:ext>
            </a:extLst>
          </p:cNvPr>
          <p:cNvSpPr/>
          <p:nvPr/>
        </p:nvSpPr>
        <p:spPr>
          <a:xfrm>
            <a:off x="368084" y="2393845"/>
            <a:ext cx="3304590" cy="183378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Watch (2 mins)</a:t>
            </a:r>
          </a:p>
          <a:p>
            <a:pPr algn="ctr"/>
            <a:r>
              <a:rPr lang="en-GB" sz="1600" dirty="0"/>
              <a:t>Click the image to watch these three spacemen walk on the moon for the first time!</a:t>
            </a:r>
          </a:p>
        </p:txBody>
      </p:sp>
      <p:sp>
        <p:nvSpPr>
          <p:cNvPr id="24" name="Rectangle: Rounded Corners 23">
            <a:extLst>
              <a:ext uri="{FF2B5EF4-FFF2-40B4-BE49-F238E27FC236}">
                <a16:creationId xmlns:a16="http://schemas.microsoft.com/office/drawing/2014/main" id="{EF226A39-3A08-46DF-8EC6-1234674AC41F}"/>
              </a:ext>
            </a:extLst>
          </p:cNvPr>
          <p:cNvSpPr/>
          <p:nvPr/>
        </p:nvSpPr>
        <p:spPr>
          <a:xfrm>
            <a:off x="3860887" y="5937787"/>
            <a:ext cx="4972946" cy="590132"/>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This means that humans could never live on the moon, </a:t>
            </a:r>
            <a:r>
              <a:rPr lang="en-GB" sz="1600" b="1" dirty="0"/>
              <a:t>but what about Mars?</a:t>
            </a:r>
          </a:p>
        </p:txBody>
      </p:sp>
      <p:pic>
        <p:nvPicPr>
          <p:cNvPr id="1028" name="Picture 4" descr="Moon walking: Ex-Nasa astronauts describe lunar experience - BBC News">
            <a:extLst>
              <a:ext uri="{FF2B5EF4-FFF2-40B4-BE49-F238E27FC236}">
                <a16:creationId xmlns:a16="http://schemas.microsoft.com/office/drawing/2014/main" id="{87508096-D2D8-4F66-9BAE-F3B289E3EB8A}"/>
              </a:ext>
            </a:extLst>
          </p:cNvPr>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a:stretch/>
        </p:blipFill>
        <p:spPr bwMode="auto">
          <a:xfrm>
            <a:off x="368084" y="4460826"/>
            <a:ext cx="3304590" cy="2067167"/>
          </a:xfrm>
          <a:prstGeom prst="roundRect">
            <a:avLst/>
          </a:prstGeom>
          <a:noFill/>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4631E681-7B65-4BCF-98B8-5B64B98DBDA0}"/>
              </a:ext>
            </a:extLst>
          </p:cNvPr>
          <p:cNvSpPr/>
          <p:nvPr/>
        </p:nvSpPr>
        <p:spPr>
          <a:xfrm>
            <a:off x="8065844" y="954218"/>
            <a:ext cx="767989" cy="52842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0:00-2:29</a:t>
            </a:r>
          </a:p>
        </p:txBody>
      </p:sp>
    </p:spTree>
    <p:extLst>
      <p:ext uri="{BB962C8B-B14F-4D97-AF65-F5344CB8AC3E}">
        <p14:creationId xmlns:p14="http://schemas.microsoft.com/office/powerpoint/2010/main" val="413408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animEffect transition="in" filter="fade">
                                      <p:cBhvr>
                                        <p:cTn id="15" dur="500"/>
                                        <p:tgtEl>
                                          <p:spTgt spid="102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4" grpId="0" animBg="1"/>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635510F-349E-480D-92BE-B740BBC04536}"/>
              </a:ext>
            </a:extLst>
          </p:cNvPr>
          <p:cNvSpPr/>
          <p:nvPr/>
        </p:nvSpPr>
        <p:spPr>
          <a:xfrm>
            <a:off x="2037806" y="3376699"/>
            <a:ext cx="707970" cy="428574"/>
          </a:xfrm>
          <a:prstGeom prst="ellipse">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76858" y="4239116"/>
            <a:ext cx="1712913" cy="1149259"/>
          </a:xfrm>
        </p:spPr>
        <p:txBody>
          <a:bodyPr/>
          <a:lstStyle/>
          <a:p>
            <a:r>
              <a:rPr lang="en-GB" dirty="0"/>
              <a:t>Should we or shouldn’t we?</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Guess the question!</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886997" y="11580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7131787" y="2505810"/>
            <a:ext cx="1713599" cy="1108800"/>
          </a:xfrm>
          <a:solidFill>
            <a:schemeClr val="accent5"/>
          </a:solidFill>
        </p:spPr>
        <p:txBody>
          <a:bodyPr/>
          <a:lstStyle/>
          <a:p>
            <a:r>
              <a:rPr lang="en-GB" dirty="0"/>
              <a:t>Why do humans want to go to Mars?</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199846" y="2805200"/>
            <a:ext cx="2064047" cy="1173600"/>
          </a:xfrm>
        </p:spPr>
        <p:txBody>
          <a:bodyPr anchor="ctr"/>
          <a:lstStyle/>
          <a:p>
            <a:r>
              <a:rPr lang="en-GB" dirty="0"/>
              <a:t>Could we live there?</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928656"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402029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35266" y="10727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66340" y="2245237"/>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Calling all astronauts</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3" name="Picture 12">
            <a:extLst>
              <a:ext uri="{FF2B5EF4-FFF2-40B4-BE49-F238E27FC236}">
                <a16:creationId xmlns:a16="http://schemas.microsoft.com/office/drawing/2014/main" id="{F9CD9285-039F-4D13-B4A3-6EE98B30D61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r="-2879"/>
          <a:stretch/>
        </p:blipFill>
        <p:spPr>
          <a:xfrm>
            <a:off x="1822640" y="3140399"/>
            <a:ext cx="1033803" cy="848399"/>
          </a:xfrm>
          <a:prstGeom prst="rect">
            <a:avLst/>
          </a:prstGeom>
        </p:spPr>
      </p:pic>
      <p:pic>
        <p:nvPicPr>
          <p:cNvPr id="14" name="Picture 13">
            <a:extLst>
              <a:ext uri="{FF2B5EF4-FFF2-40B4-BE49-F238E27FC236}">
                <a16:creationId xmlns:a16="http://schemas.microsoft.com/office/drawing/2014/main" id="{1DB7A1BF-EF9B-402D-9F58-213E39E142F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988586" y="227583"/>
            <a:ext cx="973938" cy="923615"/>
          </a:xfrm>
          <a:prstGeom prst="rect">
            <a:avLst/>
          </a:prstGeom>
        </p:spPr>
      </p:pic>
      <p:pic>
        <p:nvPicPr>
          <p:cNvPr id="15" name="Picture 14">
            <a:extLst>
              <a:ext uri="{FF2B5EF4-FFF2-40B4-BE49-F238E27FC236}">
                <a16:creationId xmlns:a16="http://schemas.microsoft.com/office/drawing/2014/main" id="{413A9B42-1EE2-4380-B875-2049DE2DEA34}"/>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96672" y="2799089"/>
            <a:ext cx="1026239" cy="980058"/>
          </a:xfrm>
          <a:prstGeom prst="rect">
            <a:avLst/>
          </a:prstGeom>
        </p:spPr>
      </p:pic>
      <p:pic>
        <p:nvPicPr>
          <p:cNvPr id="16" name="Picture 15">
            <a:extLst>
              <a:ext uri="{FF2B5EF4-FFF2-40B4-BE49-F238E27FC236}">
                <a16:creationId xmlns:a16="http://schemas.microsoft.com/office/drawing/2014/main" id="{6C151639-43BB-4AD3-B820-18DE580EFDB6}"/>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155418">
            <a:off x="6644816" y="5590106"/>
            <a:ext cx="973940" cy="910016"/>
          </a:xfrm>
          <a:prstGeom prst="rect">
            <a:avLst/>
          </a:prstGeom>
        </p:spPr>
      </p:pic>
      <p:pic>
        <p:nvPicPr>
          <p:cNvPr id="17" name="Picture 16">
            <a:extLst>
              <a:ext uri="{FF2B5EF4-FFF2-40B4-BE49-F238E27FC236}">
                <a16:creationId xmlns:a16="http://schemas.microsoft.com/office/drawing/2014/main" id="{880FB60D-10A3-4800-BE2E-2D8C6575562E}"/>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860231" y="4272806"/>
            <a:ext cx="1078853" cy="923615"/>
          </a:xfrm>
          <a:prstGeom prst="rect">
            <a:avLst/>
          </a:prstGeom>
        </p:spPr>
      </p:pic>
      <p:pic>
        <p:nvPicPr>
          <p:cNvPr id="18" name="Picture 17">
            <a:extLst>
              <a:ext uri="{FF2B5EF4-FFF2-40B4-BE49-F238E27FC236}">
                <a16:creationId xmlns:a16="http://schemas.microsoft.com/office/drawing/2014/main" id="{378686CC-906C-4529-A920-484C1DC4C9AD}"/>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832" y="3350573"/>
            <a:ext cx="1078854" cy="1033177"/>
          </a:xfrm>
          <a:prstGeom prst="rect">
            <a:avLst/>
          </a:prstGeom>
        </p:spPr>
      </p:pic>
      <p:pic>
        <p:nvPicPr>
          <p:cNvPr id="19" name="Picture 18">
            <a:extLst>
              <a:ext uri="{FF2B5EF4-FFF2-40B4-BE49-F238E27FC236}">
                <a16:creationId xmlns:a16="http://schemas.microsoft.com/office/drawing/2014/main" id="{C2904821-ED0B-40F4-870D-06ACBCE6187B}"/>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b="-7"/>
          <a:stretch/>
        </p:blipFill>
        <p:spPr>
          <a:xfrm>
            <a:off x="7656199" y="1778298"/>
            <a:ext cx="1078853" cy="784312"/>
          </a:xfrm>
          <a:prstGeom prst="rect">
            <a:avLst/>
          </a:prstGeom>
        </p:spPr>
      </p:pic>
      <p:pic>
        <p:nvPicPr>
          <p:cNvPr id="20" name="Picture 19">
            <a:extLst>
              <a:ext uri="{FF2B5EF4-FFF2-40B4-BE49-F238E27FC236}">
                <a16:creationId xmlns:a16="http://schemas.microsoft.com/office/drawing/2014/main" id="{B39F9455-47AC-43A5-A101-F743F362FE19}"/>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221911" y="1625935"/>
            <a:ext cx="1023287" cy="848399"/>
          </a:xfrm>
          <a:prstGeom prst="rect">
            <a:avLst/>
          </a:prstGeom>
        </p:spPr>
      </p:pic>
    </p:spTree>
    <p:extLst>
      <p:ext uri="{BB962C8B-B14F-4D97-AF65-F5344CB8AC3E}">
        <p14:creationId xmlns:p14="http://schemas.microsoft.com/office/powerpoint/2010/main" val="11003259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6146" name="Picture 2" descr="Person Shrugging: Light Skin Tone on Apple iOS 13.3">
            <a:extLst>
              <a:ext uri="{FF2B5EF4-FFF2-40B4-BE49-F238E27FC236}">
                <a16:creationId xmlns:a16="http://schemas.microsoft.com/office/drawing/2014/main" id="{7939B785-EC79-42D0-9E9C-B3BE5091809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000500" y="3840103"/>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Person Raising Hand: Medium Skin Tone on Apple iOS 13.3">
            <a:extLst>
              <a:ext uri="{FF2B5EF4-FFF2-40B4-BE49-F238E27FC236}">
                <a16:creationId xmlns:a16="http://schemas.microsoft.com/office/drawing/2014/main" id="{62345138-8601-42B4-B69D-3F3905B88414}"/>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869430" y="3925221"/>
            <a:ext cx="972764" cy="972764"/>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Person Gesturing No: Dark Skin Tone on Apple iOS 13.3">
            <a:extLst>
              <a:ext uri="{FF2B5EF4-FFF2-40B4-BE49-F238E27FC236}">
                <a16:creationId xmlns:a16="http://schemas.microsoft.com/office/drawing/2014/main" id="{FA7812BD-FC44-488B-89C2-7CAEB241407A}"/>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337865" y="3981624"/>
            <a:ext cx="938966" cy="93896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56C9630-350A-4535-95D5-2A4531FF4B1E}"/>
              </a:ext>
            </a:extLst>
          </p:cNvPr>
          <p:cNvSpPr>
            <a:spLocks noGrp="1"/>
          </p:cNvSpPr>
          <p:nvPr>
            <p:ph type="title"/>
          </p:nvPr>
        </p:nvSpPr>
        <p:spPr>
          <a:xfrm>
            <a:off x="857250" y="274638"/>
            <a:ext cx="6987339" cy="769158"/>
          </a:xfrm>
        </p:spPr>
        <p:txBody>
          <a:bodyPr/>
          <a:lstStyle/>
          <a:p>
            <a:r>
              <a:rPr lang="en-GB" dirty="0"/>
              <a:t>Why do humans want to go to Mars?</a:t>
            </a:r>
          </a:p>
        </p:txBody>
      </p:sp>
      <p:sp>
        <p:nvSpPr>
          <p:cNvPr id="5" name="Speech Bubble: Rectangle with Corners Rounded 4">
            <a:extLst>
              <a:ext uri="{FF2B5EF4-FFF2-40B4-BE49-F238E27FC236}">
                <a16:creationId xmlns:a16="http://schemas.microsoft.com/office/drawing/2014/main" id="{CD730C1B-1DC2-49CD-8168-B8BC38E99440}"/>
              </a:ext>
            </a:extLst>
          </p:cNvPr>
          <p:cNvSpPr/>
          <p:nvPr/>
        </p:nvSpPr>
        <p:spPr>
          <a:xfrm>
            <a:off x="7086600" y="1285316"/>
            <a:ext cx="1799826" cy="1532334"/>
          </a:xfrm>
          <a:prstGeom prst="wedgeRoundRectCallout">
            <a:avLst>
              <a:gd name="adj1" fmla="val -62462"/>
              <a:gd name="adj2" fmla="val -33063"/>
              <a:gd name="adj3" fmla="val 16667"/>
            </a:avLst>
          </a:prstGeom>
          <a:solidFill>
            <a:schemeClr val="accent3"/>
          </a:solidFill>
          <a:ln w="28575">
            <a:solidFill>
              <a:schemeClr val="tx1"/>
            </a:solidFill>
          </a:ln>
        </p:spPr>
        <p:txBody>
          <a:bodyPr wrap="square">
            <a:spAutoFit/>
          </a:bodyPr>
          <a:lstStyle/>
          <a:p>
            <a:pPr algn="ctr"/>
            <a:r>
              <a:rPr lang="en-GB" sz="1400" b="1" dirty="0">
                <a:latin typeface="+mj-lt"/>
              </a:rPr>
              <a:t>Did you know?</a:t>
            </a:r>
          </a:p>
          <a:p>
            <a:pPr algn="ctr"/>
            <a:r>
              <a:rPr lang="en-GB" sz="1400" dirty="0">
                <a:latin typeface="+mj-lt"/>
              </a:rPr>
              <a:t>NASA stands for The National Aeronautics and Space Administration!</a:t>
            </a:r>
          </a:p>
        </p:txBody>
      </p:sp>
      <p:pic>
        <p:nvPicPr>
          <p:cNvPr id="6" name="Picture 2" descr="Latest NASA News Releases | NASA">
            <a:extLst>
              <a:ext uri="{FF2B5EF4-FFF2-40B4-BE49-F238E27FC236}">
                <a16:creationId xmlns:a16="http://schemas.microsoft.com/office/drawing/2014/main" id="{5934B42B-85EF-44A2-8225-E7D63F617F17}"/>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528153" y="968605"/>
            <a:ext cx="1425254" cy="1425254"/>
          </a:xfrm>
          <a:prstGeom prst="rect">
            <a:avLst/>
          </a:prstGeom>
          <a:noFill/>
          <a:extLst>
            <a:ext uri="{909E8E84-426E-40DD-AFC4-6F175D3DCCD1}">
              <a14:hiddenFill xmlns:a14="http://schemas.microsoft.com/office/drawing/2010/main">
                <a:solidFill>
                  <a:srgbClr val="FFFFFF"/>
                </a:solidFill>
              </a14:hiddenFill>
            </a:ext>
          </a:extLst>
        </p:spPr>
      </p:pic>
      <p:sp>
        <p:nvSpPr>
          <p:cNvPr id="7" name="Cloud 6">
            <a:extLst>
              <a:ext uri="{FF2B5EF4-FFF2-40B4-BE49-F238E27FC236}">
                <a16:creationId xmlns:a16="http://schemas.microsoft.com/office/drawing/2014/main" id="{D00A9661-09A4-46E5-8DE2-1B7F5F52E6A1}"/>
              </a:ext>
            </a:extLst>
          </p:cNvPr>
          <p:cNvSpPr/>
          <p:nvPr/>
        </p:nvSpPr>
        <p:spPr>
          <a:xfrm>
            <a:off x="289392" y="974952"/>
            <a:ext cx="5105568" cy="283781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You’re the expert!</a:t>
            </a:r>
          </a:p>
          <a:p>
            <a:pPr algn="ctr"/>
            <a:r>
              <a:rPr lang="en-GB" sz="1600" b="1" dirty="0"/>
              <a:t>(5-10 mins)</a:t>
            </a:r>
          </a:p>
          <a:p>
            <a:pPr algn="ctr"/>
            <a:r>
              <a:rPr lang="en-GB" sz="1600" dirty="0"/>
              <a:t>Imagine you are the head of NASA. Read the information on the next few slides carefully. Based on these arguments, would you send people to Mars? Why/why not?</a:t>
            </a:r>
          </a:p>
        </p:txBody>
      </p:sp>
      <p:pic>
        <p:nvPicPr>
          <p:cNvPr id="8" name="Picture 7">
            <a:extLst>
              <a:ext uri="{FF2B5EF4-FFF2-40B4-BE49-F238E27FC236}">
                <a16:creationId xmlns:a16="http://schemas.microsoft.com/office/drawing/2014/main" id="{D8CA47EC-85F6-48BF-9C8E-A6C8ADE4311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pic>
        <p:nvPicPr>
          <p:cNvPr id="4" name="Graphic 3" descr="Stars">
            <a:extLst>
              <a:ext uri="{FF2B5EF4-FFF2-40B4-BE49-F238E27FC236}">
                <a16:creationId xmlns:a16="http://schemas.microsoft.com/office/drawing/2014/main" id="{2D4B6BD1-1A32-49B1-B7C6-C4A675E76CC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986513" y="5663520"/>
            <a:ext cx="914400" cy="914400"/>
          </a:xfrm>
          <a:prstGeom prst="rect">
            <a:avLst/>
          </a:prstGeom>
        </p:spPr>
      </p:pic>
      <p:pic>
        <p:nvPicPr>
          <p:cNvPr id="10" name="Graphic 9" descr="Telescope">
            <a:extLst>
              <a:ext uri="{FF2B5EF4-FFF2-40B4-BE49-F238E27FC236}">
                <a16:creationId xmlns:a16="http://schemas.microsoft.com/office/drawing/2014/main" id="{AF9AA2E7-DC8E-4012-9E33-BEFBB1255DC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91483" y="2446677"/>
            <a:ext cx="914400" cy="914400"/>
          </a:xfrm>
          <a:prstGeom prst="rect">
            <a:avLst/>
          </a:prstGeom>
        </p:spPr>
      </p:pic>
      <p:pic>
        <p:nvPicPr>
          <p:cNvPr id="12" name="Graphic 11" descr="Constellation">
            <a:extLst>
              <a:ext uri="{FF2B5EF4-FFF2-40B4-BE49-F238E27FC236}">
                <a16:creationId xmlns:a16="http://schemas.microsoft.com/office/drawing/2014/main" id="{7B27478F-3B89-441A-B493-1AA9C52938B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878879" y="3023521"/>
            <a:ext cx="938966" cy="938966"/>
          </a:xfrm>
          <a:prstGeom prst="rect">
            <a:avLst/>
          </a:prstGeom>
        </p:spPr>
      </p:pic>
      <p:pic>
        <p:nvPicPr>
          <p:cNvPr id="14" name="Graphic 13" descr="Shooting star">
            <a:extLst>
              <a:ext uri="{FF2B5EF4-FFF2-40B4-BE49-F238E27FC236}">
                <a16:creationId xmlns:a16="http://schemas.microsoft.com/office/drawing/2014/main" id="{566DFC4D-8D00-4270-9003-2433EDB27C28}"/>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249199" y="889854"/>
            <a:ext cx="914400" cy="914400"/>
          </a:xfrm>
          <a:prstGeom prst="rect">
            <a:avLst/>
          </a:prstGeom>
        </p:spPr>
      </p:pic>
      <p:pic>
        <p:nvPicPr>
          <p:cNvPr id="15" name="Graphic 14" descr="Stars">
            <a:extLst>
              <a:ext uri="{FF2B5EF4-FFF2-40B4-BE49-F238E27FC236}">
                <a16:creationId xmlns:a16="http://schemas.microsoft.com/office/drawing/2014/main" id="{BD9B6BED-1B83-463A-8640-9233C7765084}"/>
              </a:ext>
            </a:extLst>
          </p:cNvPr>
          <p:cNvPicPr>
            <a:picLocks noChangeAspect="1"/>
          </p:cNvPicPr>
          <p:nvPr/>
        </p:nvPicPr>
        <p:blipFill>
          <a:blip r:embed="rId8">
            <a:extLst>
              <a:ext uri="{96DAC541-7B7A-43D3-8B79-37D633B846F1}">
                <asvg:svgBlip xmlns:asvg="http://schemas.microsoft.com/office/drawing/2016/SVG/main" r:embed="rId16"/>
              </a:ext>
            </a:extLst>
          </a:blip>
          <a:stretch>
            <a:fillRect/>
          </a:stretch>
        </p:blipFill>
        <p:spPr>
          <a:xfrm rot="3304522">
            <a:off x="249198" y="5663520"/>
            <a:ext cx="914400" cy="914400"/>
          </a:xfrm>
          <a:prstGeom prst="rect">
            <a:avLst/>
          </a:prstGeom>
        </p:spPr>
      </p:pic>
      <p:pic>
        <p:nvPicPr>
          <p:cNvPr id="16" name="Graphic 15" descr="Stars">
            <a:extLst>
              <a:ext uri="{FF2B5EF4-FFF2-40B4-BE49-F238E27FC236}">
                <a16:creationId xmlns:a16="http://schemas.microsoft.com/office/drawing/2014/main" id="{8A5EB862-4BD8-4F4E-9EBB-0377069DFD3B}"/>
              </a:ext>
            </a:extLst>
          </p:cNvPr>
          <p:cNvPicPr>
            <a:picLocks noChangeAspect="1"/>
          </p:cNvPicPr>
          <p:nvPr/>
        </p:nvPicPr>
        <p:blipFill>
          <a:blip r:embed="rId8">
            <a:extLst>
              <a:ext uri="{96DAC541-7B7A-43D3-8B79-37D633B846F1}">
                <asvg:svgBlip xmlns:asvg="http://schemas.microsoft.com/office/drawing/2016/SVG/main" r:embed="rId16"/>
              </a:ext>
            </a:extLst>
          </a:blip>
          <a:stretch>
            <a:fillRect/>
          </a:stretch>
        </p:blipFill>
        <p:spPr>
          <a:xfrm>
            <a:off x="289392" y="3505287"/>
            <a:ext cx="914400" cy="914400"/>
          </a:xfrm>
          <a:prstGeom prst="rect">
            <a:avLst/>
          </a:prstGeom>
        </p:spPr>
      </p:pic>
      <p:cxnSp>
        <p:nvCxnSpPr>
          <p:cNvPr id="18" name="Straight Arrow Connector 17">
            <a:extLst>
              <a:ext uri="{FF2B5EF4-FFF2-40B4-BE49-F238E27FC236}">
                <a16:creationId xmlns:a16="http://schemas.microsoft.com/office/drawing/2014/main" id="{A28FB031-9B33-42E7-905A-6B3FDCF91AA9}"/>
              </a:ext>
            </a:extLst>
          </p:cNvPr>
          <p:cNvCxnSpPr>
            <a:cxnSpLocks/>
          </p:cNvCxnSpPr>
          <p:nvPr/>
        </p:nvCxnSpPr>
        <p:spPr>
          <a:xfrm>
            <a:off x="706398" y="5149170"/>
            <a:ext cx="7737315" cy="0"/>
          </a:xfrm>
          <a:prstGeom prst="straightConnector1">
            <a:avLst/>
          </a:prstGeom>
          <a:ln w="28575">
            <a:solidFill>
              <a:schemeClr val="tx2"/>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21" name="Rectangle: Rounded Corners 20">
            <a:extLst>
              <a:ext uri="{FF2B5EF4-FFF2-40B4-BE49-F238E27FC236}">
                <a16:creationId xmlns:a16="http://schemas.microsoft.com/office/drawing/2014/main" id="{A35F2C82-DAF3-4B03-B808-DA427CEDB7D3}"/>
              </a:ext>
            </a:extLst>
          </p:cNvPr>
          <p:cNvSpPr/>
          <p:nvPr/>
        </p:nvSpPr>
        <p:spPr>
          <a:xfrm>
            <a:off x="6688318" y="4892439"/>
            <a:ext cx="1335541" cy="51501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Let’s go to Mars!</a:t>
            </a:r>
          </a:p>
        </p:txBody>
      </p:sp>
      <p:sp>
        <p:nvSpPr>
          <p:cNvPr id="22" name="Rectangle: Rounded Corners 21">
            <a:extLst>
              <a:ext uri="{FF2B5EF4-FFF2-40B4-BE49-F238E27FC236}">
                <a16:creationId xmlns:a16="http://schemas.microsoft.com/office/drawing/2014/main" id="{68FEA7BB-E25C-4F31-BEAE-9DD95AF6F8F4}"/>
              </a:ext>
            </a:extLst>
          </p:cNvPr>
          <p:cNvSpPr/>
          <p:nvPr/>
        </p:nvSpPr>
        <p:spPr>
          <a:xfrm>
            <a:off x="1159424" y="4903093"/>
            <a:ext cx="1335541" cy="515014"/>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Let’s stay here!</a:t>
            </a:r>
          </a:p>
        </p:txBody>
      </p:sp>
      <p:sp>
        <p:nvSpPr>
          <p:cNvPr id="26" name="Rectangle: Rounded Corners 25">
            <a:extLst>
              <a:ext uri="{FF2B5EF4-FFF2-40B4-BE49-F238E27FC236}">
                <a16:creationId xmlns:a16="http://schemas.microsoft.com/office/drawing/2014/main" id="{8CEB80E2-14C2-4CAF-BB7F-42A41E7502E7}"/>
              </a:ext>
            </a:extLst>
          </p:cNvPr>
          <p:cNvSpPr/>
          <p:nvPr/>
        </p:nvSpPr>
        <p:spPr>
          <a:xfrm>
            <a:off x="3913089" y="4903380"/>
            <a:ext cx="1335541" cy="515014"/>
          </a:xfrm>
          <a:prstGeom prst="roundRect">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I can’t decide!</a:t>
            </a:r>
          </a:p>
        </p:txBody>
      </p:sp>
      <p:sp>
        <p:nvSpPr>
          <p:cNvPr id="29" name="Rectangle: Rounded Corners 28">
            <a:extLst>
              <a:ext uri="{FF2B5EF4-FFF2-40B4-BE49-F238E27FC236}">
                <a16:creationId xmlns:a16="http://schemas.microsoft.com/office/drawing/2014/main" id="{63F2EC08-958A-49BD-BC23-48FB6F2A6F27}"/>
              </a:ext>
            </a:extLst>
          </p:cNvPr>
          <p:cNvSpPr/>
          <p:nvPr/>
        </p:nvSpPr>
        <p:spPr>
          <a:xfrm>
            <a:off x="1267373" y="5699075"/>
            <a:ext cx="6626972" cy="772351"/>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Keep a note of your answer, and see how many times it changes throughout this lesson!</a:t>
            </a:r>
          </a:p>
        </p:txBody>
      </p:sp>
      <p:pic>
        <p:nvPicPr>
          <p:cNvPr id="23" name="Picture 2" descr="Alien icon">
            <a:extLst>
              <a:ext uri="{FF2B5EF4-FFF2-40B4-BE49-F238E27FC236}">
                <a16:creationId xmlns:a16="http://schemas.microsoft.com/office/drawing/2014/main" id="{62E5EFA5-0523-4AE6-B187-DFAE077E4E0A}"/>
              </a:ext>
            </a:extLst>
          </p:cNvPr>
          <p:cNvPicPr>
            <a:picLocks noChangeAspect="1" noChangeArrowheads="1"/>
          </p:cNvPicPr>
          <p:nvPr/>
        </p:nvPicPr>
        <p:blipFill rotWithShape="1">
          <a:blip r:embed="rId17"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79009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79000"/>
            <a:lum/>
            <a:extLst>
              <a:ext uri="{28A0092B-C50C-407E-A947-70E740481C1C}">
                <a14:useLocalDpi xmlns:a14="http://schemas.microsoft.com/office/drawing/2010/main"/>
              </a:ext>
            </a:extLst>
          </a:blip>
          <a:srcRect/>
          <a:stretch>
            <a:fillRect l="1000" t="1000" r="1000" b="2000"/>
          </a:stretch>
        </a:blip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D3CBD6A-8D49-4731-8B6B-9FB6F8C88617}"/>
              </a:ext>
            </a:extLst>
          </p:cNvPr>
          <p:cNvSpPr/>
          <p:nvPr/>
        </p:nvSpPr>
        <p:spPr>
          <a:xfrm>
            <a:off x="671917" y="5271782"/>
            <a:ext cx="4601295" cy="1322723"/>
          </a:xfrm>
          <a:prstGeom prst="roundRect">
            <a:avLst/>
          </a:prstGeom>
          <a:solidFill>
            <a:srgbClr val="FFFFFF">
              <a:alpha val="7098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Speech Bubble: Rectangle with Corners Rounded 2">
            <a:extLst>
              <a:ext uri="{FF2B5EF4-FFF2-40B4-BE49-F238E27FC236}">
                <a16:creationId xmlns:a16="http://schemas.microsoft.com/office/drawing/2014/main" id="{46643693-F060-46B6-8E29-8BBD707E73EC}"/>
              </a:ext>
            </a:extLst>
          </p:cNvPr>
          <p:cNvSpPr/>
          <p:nvPr/>
        </p:nvSpPr>
        <p:spPr>
          <a:xfrm>
            <a:off x="842518" y="1497935"/>
            <a:ext cx="3762923" cy="2099167"/>
          </a:xfrm>
          <a:prstGeom prst="wedgeRoundRectCallout">
            <a:avLst>
              <a:gd name="adj1" fmla="val 72419"/>
              <a:gd name="adj2" fmla="val -2233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Humans are curious</a:t>
            </a:r>
            <a:r>
              <a:rPr lang="en-GB" sz="1600" dirty="0"/>
              <a:t>! All through history, we’ve explored new towns, cities, countries and even planets. </a:t>
            </a:r>
            <a:r>
              <a:rPr lang="en-GB" sz="1600" b="1" dirty="0"/>
              <a:t>It’s natural that we’d want to go to Mars!</a:t>
            </a:r>
          </a:p>
        </p:txBody>
      </p:sp>
      <p:sp>
        <p:nvSpPr>
          <p:cNvPr id="4" name="Title 1">
            <a:extLst>
              <a:ext uri="{FF2B5EF4-FFF2-40B4-BE49-F238E27FC236}">
                <a16:creationId xmlns:a16="http://schemas.microsoft.com/office/drawing/2014/main" id="{DAC1A42C-BFD9-4108-9C52-C8B5359331B5}"/>
              </a:ext>
            </a:extLst>
          </p:cNvPr>
          <p:cNvSpPr txBox="1">
            <a:spLocks/>
          </p:cNvSpPr>
          <p:nvPr/>
        </p:nvSpPr>
        <p:spPr>
          <a:xfrm>
            <a:off x="1123406" y="274638"/>
            <a:ext cx="672118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do humans want to go to Mars?</a:t>
            </a:r>
          </a:p>
        </p:txBody>
      </p:sp>
      <p:pic>
        <p:nvPicPr>
          <p:cNvPr id="5" name="Picture 4">
            <a:extLst>
              <a:ext uri="{FF2B5EF4-FFF2-40B4-BE49-F238E27FC236}">
                <a16:creationId xmlns:a16="http://schemas.microsoft.com/office/drawing/2014/main" id="{D673CFFA-391A-4F21-B6B3-D47387A6E7B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pic>
        <p:nvPicPr>
          <p:cNvPr id="6" name="Picture 2" descr="Person Shrugging: Light Skin Tone on Apple iOS 13.3">
            <a:extLst>
              <a:ext uri="{FF2B5EF4-FFF2-40B4-BE49-F238E27FC236}">
                <a16:creationId xmlns:a16="http://schemas.microsoft.com/office/drawing/2014/main" id="{27AF9D12-0AC0-430A-BB44-F28A40010C89}"/>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532413" y="5260352"/>
            <a:ext cx="922009" cy="92200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Person Raising Hand: Medium Skin Tone on Apple iOS 13.3">
            <a:extLst>
              <a:ext uri="{FF2B5EF4-FFF2-40B4-BE49-F238E27FC236}">
                <a16:creationId xmlns:a16="http://schemas.microsoft.com/office/drawing/2014/main" id="{010ED342-2FBB-453B-846A-3E503CEDD9B8}"/>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283088" y="5324325"/>
            <a:ext cx="784687" cy="78468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erson Gesturing No: Dark Skin Tone on Apple iOS 13.3">
            <a:extLst>
              <a:ext uri="{FF2B5EF4-FFF2-40B4-BE49-F238E27FC236}">
                <a16:creationId xmlns:a16="http://schemas.microsoft.com/office/drawing/2014/main" id="{2C614E97-8E13-420C-AE2D-2C877AD70327}"/>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850358" y="5362424"/>
            <a:ext cx="757424" cy="757424"/>
          </a:xfrm>
          <a:prstGeom prst="rect">
            <a:avLst/>
          </a:prstGeom>
          <a:noFill/>
          <a:extLst>
            <a:ext uri="{909E8E84-426E-40DD-AFC4-6F175D3DCCD1}">
              <a14:hiddenFill xmlns:a14="http://schemas.microsoft.com/office/drawing/2010/main">
                <a:solidFill>
                  <a:srgbClr val="FFFFFF"/>
                </a:solidFill>
              </a14:hiddenFill>
            </a:ext>
          </a:extLst>
        </p:spPr>
      </p:pic>
      <p:cxnSp>
        <p:nvCxnSpPr>
          <p:cNvPr id="9" name="Straight Arrow Connector 8">
            <a:extLst>
              <a:ext uri="{FF2B5EF4-FFF2-40B4-BE49-F238E27FC236}">
                <a16:creationId xmlns:a16="http://schemas.microsoft.com/office/drawing/2014/main" id="{C8CB184D-737F-492C-8F3D-ECDDA8BA18FD}"/>
              </a:ext>
            </a:extLst>
          </p:cNvPr>
          <p:cNvCxnSpPr>
            <a:cxnSpLocks/>
          </p:cNvCxnSpPr>
          <p:nvPr/>
        </p:nvCxnSpPr>
        <p:spPr>
          <a:xfrm>
            <a:off x="356051" y="6314138"/>
            <a:ext cx="5256079" cy="0"/>
          </a:xfrm>
          <a:prstGeom prst="straightConnector1">
            <a:avLst/>
          </a:prstGeom>
          <a:ln w="28575">
            <a:solidFill>
              <a:schemeClr val="tx1"/>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10" name="Rectangle: Rounded Corners 9">
            <a:extLst>
              <a:ext uri="{FF2B5EF4-FFF2-40B4-BE49-F238E27FC236}">
                <a16:creationId xmlns:a16="http://schemas.microsoft.com/office/drawing/2014/main" id="{F4DA0BA6-89E0-4C9A-9013-74E9D4DE6639}"/>
              </a:ext>
            </a:extLst>
          </p:cNvPr>
          <p:cNvSpPr/>
          <p:nvPr/>
        </p:nvSpPr>
        <p:spPr>
          <a:xfrm>
            <a:off x="3937671" y="6057407"/>
            <a:ext cx="1335541" cy="51501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Let’s go to Mars!</a:t>
            </a:r>
          </a:p>
        </p:txBody>
      </p:sp>
      <p:sp>
        <p:nvSpPr>
          <p:cNvPr id="11" name="Rectangle: Rounded Corners 10">
            <a:extLst>
              <a:ext uri="{FF2B5EF4-FFF2-40B4-BE49-F238E27FC236}">
                <a16:creationId xmlns:a16="http://schemas.microsoft.com/office/drawing/2014/main" id="{E6588040-09C9-4F12-B916-2BE3E824076E}"/>
              </a:ext>
            </a:extLst>
          </p:cNvPr>
          <p:cNvSpPr/>
          <p:nvPr/>
        </p:nvSpPr>
        <p:spPr>
          <a:xfrm>
            <a:off x="671917" y="6068061"/>
            <a:ext cx="1335541" cy="515014"/>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Let’s stay here!</a:t>
            </a:r>
          </a:p>
        </p:txBody>
      </p:sp>
      <p:sp>
        <p:nvSpPr>
          <p:cNvPr id="12" name="Rectangle: Rounded Corners 11">
            <a:extLst>
              <a:ext uri="{FF2B5EF4-FFF2-40B4-BE49-F238E27FC236}">
                <a16:creationId xmlns:a16="http://schemas.microsoft.com/office/drawing/2014/main" id="{4F47A746-FF3C-4350-8C23-86270DF13B24}"/>
              </a:ext>
            </a:extLst>
          </p:cNvPr>
          <p:cNvSpPr/>
          <p:nvPr/>
        </p:nvSpPr>
        <p:spPr>
          <a:xfrm>
            <a:off x="2276219" y="6068348"/>
            <a:ext cx="1335541" cy="515014"/>
          </a:xfrm>
          <a:prstGeom prst="roundRect">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I can’t decide!</a:t>
            </a:r>
          </a:p>
        </p:txBody>
      </p:sp>
    </p:spTree>
    <p:extLst>
      <p:ext uri="{BB962C8B-B14F-4D97-AF65-F5344CB8AC3E}">
        <p14:creationId xmlns:p14="http://schemas.microsoft.com/office/powerpoint/2010/main" val="13249555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79000"/>
            <a:lum/>
            <a:extLst>
              <a:ext uri="{28A0092B-C50C-407E-A947-70E740481C1C}">
                <a14:useLocalDpi xmlns:a14="http://schemas.microsoft.com/office/drawing/2010/main"/>
              </a:ext>
            </a:extLst>
          </a:blip>
          <a:srcRect/>
          <a:stretch>
            <a:fillRect l="1000" t="1000" r="1000" b="2000"/>
          </a:stretch>
        </a:blipFill>
        <a:effectLst/>
      </p:bgPr>
    </p:bg>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849515C0-5610-4307-9189-D3BAAA1F2B81}"/>
              </a:ext>
            </a:extLst>
          </p:cNvPr>
          <p:cNvSpPr/>
          <p:nvPr/>
        </p:nvSpPr>
        <p:spPr>
          <a:xfrm>
            <a:off x="401090" y="5455023"/>
            <a:ext cx="3663374" cy="1241705"/>
          </a:xfrm>
          <a:prstGeom prst="roundRect">
            <a:avLst/>
          </a:prstGeom>
          <a:solidFill>
            <a:srgbClr val="FFFFFF">
              <a:alpha val="7098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2" descr="Person Shrugging: Light Skin Tone on Apple iOS 13.3">
            <a:extLst>
              <a:ext uri="{FF2B5EF4-FFF2-40B4-BE49-F238E27FC236}">
                <a16:creationId xmlns:a16="http://schemas.microsoft.com/office/drawing/2014/main" id="{D41BEFB3-87A6-4C69-A0DA-FC1AF4673DA3}"/>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816171" y="5398065"/>
            <a:ext cx="922009" cy="92200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Person Raising Hand: Medium Skin Tone on Apple iOS 13.3">
            <a:extLst>
              <a:ext uri="{FF2B5EF4-FFF2-40B4-BE49-F238E27FC236}">
                <a16:creationId xmlns:a16="http://schemas.microsoft.com/office/drawing/2014/main" id="{AE8B45BE-47FE-430E-8DA5-3EDCAA6A19BE}"/>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097058" y="5466725"/>
            <a:ext cx="784687" cy="78468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Person Gesturing No: Dark Skin Tone on Apple iOS 13.3">
            <a:extLst>
              <a:ext uri="{FF2B5EF4-FFF2-40B4-BE49-F238E27FC236}">
                <a16:creationId xmlns:a16="http://schemas.microsoft.com/office/drawing/2014/main" id="{59EA1456-889F-4BD0-870A-7ED141265D3F}"/>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52103" y="5455023"/>
            <a:ext cx="757424" cy="757424"/>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id="{4B2D7BC6-DF1B-4AE4-99CF-CFA283B1FC6E}"/>
              </a:ext>
            </a:extLst>
          </p:cNvPr>
          <p:cNvSpPr txBox="1">
            <a:spLocks/>
          </p:cNvSpPr>
          <p:nvPr/>
        </p:nvSpPr>
        <p:spPr>
          <a:xfrm>
            <a:off x="1123406" y="274638"/>
            <a:ext cx="672118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do humans want to go to Mars?</a:t>
            </a:r>
          </a:p>
        </p:txBody>
      </p:sp>
      <p:pic>
        <p:nvPicPr>
          <p:cNvPr id="4" name="Picture 3">
            <a:extLst>
              <a:ext uri="{FF2B5EF4-FFF2-40B4-BE49-F238E27FC236}">
                <a16:creationId xmlns:a16="http://schemas.microsoft.com/office/drawing/2014/main" id="{A9EC55A1-91AD-4182-B61A-1B4F929609B2}"/>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sp>
        <p:nvSpPr>
          <p:cNvPr id="5" name="Speech Bubble: Rectangle with Corners Rounded 4">
            <a:extLst>
              <a:ext uri="{FF2B5EF4-FFF2-40B4-BE49-F238E27FC236}">
                <a16:creationId xmlns:a16="http://schemas.microsoft.com/office/drawing/2014/main" id="{525E485F-9C27-4FD5-B3BD-E476A53B9455}"/>
              </a:ext>
            </a:extLst>
          </p:cNvPr>
          <p:cNvSpPr/>
          <p:nvPr/>
        </p:nvSpPr>
        <p:spPr>
          <a:xfrm>
            <a:off x="906331" y="1670049"/>
            <a:ext cx="3762923" cy="1816095"/>
          </a:xfrm>
          <a:prstGeom prst="wedgeRoundRectCallout">
            <a:avLst>
              <a:gd name="adj1" fmla="val 61180"/>
              <a:gd name="adj2" fmla="val -1954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If dinosaurs could become extinct on Earth, humans could too. If people </a:t>
            </a:r>
            <a:r>
              <a:rPr lang="en-GB" sz="1600" b="1" dirty="0"/>
              <a:t>live on Mars and Earth </a:t>
            </a:r>
            <a:r>
              <a:rPr lang="en-GB" sz="1600" dirty="0"/>
              <a:t>we can make sure </a:t>
            </a:r>
            <a:r>
              <a:rPr lang="en-GB" sz="1600" b="1" dirty="0"/>
              <a:t>humans don’t become extinct.</a:t>
            </a:r>
          </a:p>
        </p:txBody>
      </p:sp>
      <p:cxnSp>
        <p:nvCxnSpPr>
          <p:cNvPr id="9" name="Straight Arrow Connector 8">
            <a:extLst>
              <a:ext uri="{FF2B5EF4-FFF2-40B4-BE49-F238E27FC236}">
                <a16:creationId xmlns:a16="http://schemas.microsoft.com/office/drawing/2014/main" id="{4AB5F5A8-0854-4D2E-B440-6E57B6536780}"/>
              </a:ext>
            </a:extLst>
          </p:cNvPr>
          <p:cNvCxnSpPr>
            <a:cxnSpLocks/>
          </p:cNvCxnSpPr>
          <p:nvPr/>
        </p:nvCxnSpPr>
        <p:spPr>
          <a:xfrm>
            <a:off x="210953" y="6394148"/>
            <a:ext cx="4132447" cy="0"/>
          </a:xfrm>
          <a:prstGeom prst="straightConnector1">
            <a:avLst/>
          </a:prstGeom>
          <a:ln w="28575">
            <a:solidFill>
              <a:schemeClr val="tx1"/>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10" name="Rectangle: Rounded Corners 9">
            <a:extLst>
              <a:ext uri="{FF2B5EF4-FFF2-40B4-BE49-F238E27FC236}">
                <a16:creationId xmlns:a16="http://schemas.microsoft.com/office/drawing/2014/main" id="{312DF97A-6306-48CA-8090-9698CB81DAED}"/>
              </a:ext>
            </a:extLst>
          </p:cNvPr>
          <p:cNvSpPr/>
          <p:nvPr/>
        </p:nvSpPr>
        <p:spPr>
          <a:xfrm>
            <a:off x="2912464" y="6148847"/>
            <a:ext cx="1152000" cy="5040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Let’s go to Mars!</a:t>
            </a:r>
          </a:p>
        </p:txBody>
      </p:sp>
      <p:sp>
        <p:nvSpPr>
          <p:cNvPr id="11" name="Rectangle: Rounded Corners 10">
            <a:extLst>
              <a:ext uri="{FF2B5EF4-FFF2-40B4-BE49-F238E27FC236}">
                <a16:creationId xmlns:a16="http://schemas.microsoft.com/office/drawing/2014/main" id="{489E9CE1-5986-4D8C-A3A5-723259D6D67C}"/>
              </a:ext>
            </a:extLst>
          </p:cNvPr>
          <p:cNvSpPr/>
          <p:nvPr/>
        </p:nvSpPr>
        <p:spPr>
          <a:xfrm>
            <a:off x="401090" y="6159501"/>
            <a:ext cx="1152000" cy="5040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Let’s stay here!</a:t>
            </a:r>
          </a:p>
        </p:txBody>
      </p:sp>
      <p:sp>
        <p:nvSpPr>
          <p:cNvPr id="12" name="Rectangle: Rounded Corners 11">
            <a:extLst>
              <a:ext uri="{FF2B5EF4-FFF2-40B4-BE49-F238E27FC236}">
                <a16:creationId xmlns:a16="http://schemas.microsoft.com/office/drawing/2014/main" id="{4AF726DB-6447-440E-A2BD-1E1A474DEB58}"/>
              </a:ext>
            </a:extLst>
          </p:cNvPr>
          <p:cNvSpPr/>
          <p:nvPr/>
        </p:nvSpPr>
        <p:spPr>
          <a:xfrm>
            <a:off x="1656777" y="6159788"/>
            <a:ext cx="1152000" cy="504000"/>
          </a:xfrm>
          <a:prstGeom prst="roundRect">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I can’t decide!</a:t>
            </a:r>
          </a:p>
        </p:txBody>
      </p:sp>
    </p:spTree>
    <p:extLst>
      <p:ext uri="{BB962C8B-B14F-4D97-AF65-F5344CB8AC3E}">
        <p14:creationId xmlns:p14="http://schemas.microsoft.com/office/powerpoint/2010/main" val="4083352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79000"/>
            <a:lum/>
            <a:extLst>
              <a:ext uri="{28A0092B-C50C-407E-A947-70E740481C1C}">
                <a14:useLocalDpi xmlns:a14="http://schemas.microsoft.com/office/drawing/2010/main"/>
              </a:ext>
            </a:extLst>
          </a:blip>
          <a:srcRect/>
          <a:stretch>
            <a:fillRect l="1000" t="1000" r="1000" b="2000"/>
          </a:stretch>
        </a:blipFill>
        <a:effectLst/>
      </p:bgPr>
    </p:bg>
    <p:spTree>
      <p:nvGrpSpPr>
        <p:cNvPr id="1" name=""/>
        <p:cNvGrpSpPr/>
        <p:nvPr/>
      </p:nvGrpSpPr>
      <p:grpSpPr>
        <a:xfrm>
          <a:off x="0" y="0"/>
          <a:ext cx="0" cy="0"/>
          <a:chOff x="0" y="0"/>
          <a:chExt cx="0" cy="0"/>
        </a:xfrm>
      </p:grpSpPr>
      <p:sp>
        <p:nvSpPr>
          <p:cNvPr id="3" name="Speech Bubble: Rectangle with Corners Rounded 2">
            <a:extLst>
              <a:ext uri="{FF2B5EF4-FFF2-40B4-BE49-F238E27FC236}">
                <a16:creationId xmlns:a16="http://schemas.microsoft.com/office/drawing/2014/main" id="{B2C8DE17-1031-4397-91B5-A6E53F7FB22B}"/>
              </a:ext>
            </a:extLst>
          </p:cNvPr>
          <p:cNvSpPr/>
          <p:nvPr/>
        </p:nvSpPr>
        <p:spPr>
          <a:xfrm>
            <a:off x="4571999" y="1851505"/>
            <a:ext cx="3762923" cy="2046120"/>
          </a:xfrm>
          <a:prstGeom prst="wedgeRoundRectCallout">
            <a:avLst>
              <a:gd name="adj1" fmla="val -62751"/>
              <a:gd name="adj2" fmla="val -3100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Humans could study Mars and </a:t>
            </a:r>
            <a:r>
              <a:rPr lang="en-GB" sz="1600" b="1" dirty="0"/>
              <a:t>find out so much more about our solar system</a:t>
            </a:r>
            <a:r>
              <a:rPr lang="en-GB" sz="1600" dirty="0"/>
              <a:t>- we might even  find </a:t>
            </a:r>
            <a:r>
              <a:rPr lang="en-GB" sz="1600" b="1" dirty="0"/>
              <a:t>aliens!</a:t>
            </a:r>
          </a:p>
        </p:txBody>
      </p:sp>
      <p:sp>
        <p:nvSpPr>
          <p:cNvPr id="4" name="Title 1">
            <a:extLst>
              <a:ext uri="{FF2B5EF4-FFF2-40B4-BE49-F238E27FC236}">
                <a16:creationId xmlns:a16="http://schemas.microsoft.com/office/drawing/2014/main" id="{D4ECDD7B-897A-41B1-B713-77311370314E}"/>
              </a:ext>
            </a:extLst>
          </p:cNvPr>
          <p:cNvSpPr txBox="1">
            <a:spLocks/>
          </p:cNvSpPr>
          <p:nvPr/>
        </p:nvSpPr>
        <p:spPr>
          <a:xfrm>
            <a:off x="1123406" y="274638"/>
            <a:ext cx="672118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do humans want to go to Mars?</a:t>
            </a:r>
          </a:p>
        </p:txBody>
      </p:sp>
      <p:pic>
        <p:nvPicPr>
          <p:cNvPr id="5" name="Picture 4">
            <a:extLst>
              <a:ext uri="{FF2B5EF4-FFF2-40B4-BE49-F238E27FC236}">
                <a16:creationId xmlns:a16="http://schemas.microsoft.com/office/drawing/2014/main" id="{9FA76EB5-517C-40C5-BAFA-8F2AB1711C9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sp>
        <p:nvSpPr>
          <p:cNvPr id="13" name="Rectangle: Rounded Corners 12">
            <a:extLst>
              <a:ext uri="{FF2B5EF4-FFF2-40B4-BE49-F238E27FC236}">
                <a16:creationId xmlns:a16="http://schemas.microsoft.com/office/drawing/2014/main" id="{0415A9B7-3EDD-4EAA-8887-E9B6F321C19F}"/>
              </a:ext>
            </a:extLst>
          </p:cNvPr>
          <p:cNvSpPr/>
          <p:nvPr/>
        </p:nvSpPr>
        <p:spPr>
          <a:xfrm>
            <a:off x="3769447" y="5260352"/>
            <a:ext cx="4601295" cy="1322723"/>
          </a:xfrm>
          <a:prstGeom prst="roundRect">
            <a:avLst/>
          </a:prstGeom>
          <a:solidFill>
            <a:srgbClr val="FFFFFF">
              <a:alpha val="7098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2" descr="Person Shrugging: Light Skin Tone on Apple iOS 13.3">
            <a:extLst>
              <a:ext uri="{FF2B5EF4-FFF2-40B4-BE49-F238E27FC236}">
                <a16:creationId xmlns:a16="http://schemas.microsoft.com/office/drawing/2014/main" id="{0305E2C1-CEE7-48C1-B8CD-2C84064A7DC9}"/>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629943" y="5260352"/>
            <a:ext cx="922009" cy="92200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Person Raising Hand: Medium Skin Tone on Apple iOS 13.3">
            <a:extLst>
              <a:ext uri="{FF2B5EF4-FFF2-40B4-BE49-F238E27FC236}">
                <a16:creationId xmlns:a16="http://schemas.microsoft.com/office/drawing/2014/main" id="{018DEFDC-F706-46FE-8442-589054FEB609}"/>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380618" y="5324325"/>
            <a:ext cx="784687" cy="78468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Person Gesturing No: Dark Skin Tone on Apple iOS 13.3">
            <a:extLst>
              <a:ext uri="{FF2B5EF4-FFF2-40B4-BE49-F238E27FC236}">
                <a16:creationId xmlns:a16="http://schemas.microsoft.com/office/drawing/2014/main" id="{11D9E22B-AC5D-4259-9D37-8479F35ADD94}"/>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947888" y="5362424"/>
            <a:ext cx="757424" cy="757424"/>
          </a:xfrm>
          <a:prstGeom prst="rect">
            <a:avLst/>
          </a:prstGeom>
          <a:noFill/>
          <a:extLst>
            <a:ext uri="{909E8E84-426E-40DD-AFC4-6F175D3DCCD1}">
              <a14:hiddenFill xmlns:a14="http://schemas.microsoft.com/office/drawing/2010/main">
                <a:solidFill>
                  <a:srgbClr val="FFFFFF"/>
                </a:solidFill>
              </a14:hiddenFill>
            </a:ext>
          </a:extLst>
        </p:spPr>
      </p:pic>
      <p:cxnSp>
        <p:nvCxnSpPr>
          <p:cNvPr id="17" name="Straight Arrow Connector 16">
            <a:extLst>
              <a:ext uri="{FF2B5EF4-FFF2-40B4-BE49-F238E27FC236}">
                <a16:creationId xmlns:a16="http://schemas.microsoft.com/office/drawing/2014/main" id="{261017A7-55DB-4617-94E8-FF1AC968FB2B}"/>
              </a:ext>
            </a:extLst>
          </p:cNvPr>
          <p:cNvCxnSpPr>
            <a:cxnSpLocks/>
          </p:cNvCxnSpPr>
          <p:nvPr/>
        </p:nvCxnSpPr>
        <p:spPr>
          <a:xfrm>
            <a:off x="3453581" y="6314138"/>
            <a:ext cx="5256079" cy="0"/>
          </a:xfrm>
          <a:prstGeom prst="straightConnector1">
            <a:avLst/>
          </a:prstGeom>
          <a:ln w="28575">
            <a:solidFill>
              <a:schemeClr val="tx1"/>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18" name="Rectangle: Rounded Corners 17">
            <a:extLst>
              <a:ext uri="{FF2B5EF4-FFF2-40B4-BE49-F238E27FC236}">
                <a16:creationId xmlns:a16="http://schemas.microsoft.com/office/drawing/2014/main" id="{6016F1CB-8807-4145-9C4D-DB46F2084F10}"/>
              </a:ext>
            </a:extLst>
          </p:cNvPr>
          <p:cNvSpPr/>
          <p:nvPr/>
        </p:nvSpPr>
        <p:spPr>
          <a:xfrm>
            <a:off x="7035201" y="6057407"/>
            <a:ext cx="1335541" cy="51501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Let’s go to Mars!</a:t>
            </a:r>
          </a:p>
        </p:txBody>
      </p:sp>
      <p:sp>
        <p:nvSpPr>
          <p:cNvPr id="19" name="Rectangle: Rounded Corners 18">
            <a:extLst>
              <a:ext uri="{FF2B5EF4-FFF2-40B4-BE49-F238E27FC236}">
                <a16:creationId xmlns:a16="http://schemas.microsoft.com/office/drawing/2014/main" id="{76D31730-D5C9-4E6C-97C5-A6CCE26C0262}"/>
              </a:ext>
            </a:extLst>
          </p:cNvPr>
          <p:cNvSpPr/>
          <p:nvPr/>
        </p:nvSpPr>
        <p:spPr>
          <a:xfrm>
            <a:off x="3769447" y="6068061"/>
            <a:ext cx="1335541" cy="515014"/>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Let’s stay here!</a:t>
            </a:r>
          </a:p>
        </p:txBody>
      </p:sp>
      <p:sp>
        <p:nvSpPr>
          <p:cNvPr id="20" name="Rectangle: Rounded Corners 19">
            <a:extLst>
              <a:ext uri="{FF2B5EF4-FFF2-40B4-BE49-F238E27FC236}">
                <a16:creationId xmlns:a16="http://schemas.microsoft.com/office/drawing/2014/main" id="{49496835-A948-46C2-8033-F763BD43EB38}"/>
              </a:ext>
            </a:extLst>
          </p:cNvPr>
          <p:cNvSpPr/>
          <p:nvPr/>
        </p:nvSpPr>
        <p:spPr>
          <a:xfrm>
            <a:off x="5373749" y="6068348"/>
            <a:ext cx="1335541" cy="515014"/>
          </a:xfrm>
          <a:prstGeom prst="roundRect">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I can’t decide!</a:t>
            </a:r>
          </a:p>
        </p:txBody>
      </p:sp>
    </p:spTree>
    <p:extLst>
      <p:ext uri="{BB962C8B-B14F-4D97-AF65-F5344CB8AC3E}">
        <p14:creationId xmlns:p14="http://schemas.microsoft.com/office/powerpoint/2010/main" val="722986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80000"/>
            <a:lum/>
            <a:extLst>
              <a:ext uri="{28A0092B-C50C-407E-A947-70E740481C1C}">
                <a14:useLocalDpi xmlns:a14="http://schemas.microsoft.com/office/drawing/2010/main"/>
              </a:ext>
            </a:extLst>
          </a:blip>
          <a:srcRect/>
          <a:stretch>
            <a:fillRect l="1000" t="1000" r="1000" b="2000"/>
          </a:stretch>
        </a:blipFill>
        <a:effectLst/>
      </p:bgPr>
    </p:bg>
    <p:spTree>
      <p:nvGrpSpPr>
        <p:cNvPr id="1" name=""/>
        <p:cNvGrpSpPr/>
        <p:nvPr/>
      </p:nvGrpSpPr>
      <p:grpSpPr>
        <a:xfrm>
          <a:off x="0" y="0"/>
          <a:ext cx="0" cy="0"/>
          <a:chOff x="0" y="0"/>
          <a:chExt cx="0" cy="0"/>
        </a:xfrm>
      </p:grpSpPr>
      <p:sp>
        <p:nvSpPr>
          <p:cNvPr id="2" name="Speech Bubble: Rectangle with Corners Rounded 1">
            <a:extLst>
              <a:ext uri="{FF2B5EF4-FFF2-40B4-BE49-F238E27FC236}">
                <a16:creationId xmlns:a16="http://schemas.microsoft.com/office/drawing/2014/main" id="{5B81E20C-E6F7-4EA9-A193-903066D4E1A1}"/>
              </a:ext>
            </a:extLst>
          </p:cNvPr>
          <p:cNvSpPr/>
          <p:nvPr/>
        </p:nvSpPr>
        <p:spPr>
          <a:xfrm>
            <a:off x="906331" y="1670050"/>
            <a:ext cx="3762923" cy="2021840"/>
          </a:xfrm>
          <a:prstGeom prst="wedgeRoundRectCallout">
            <a:avLst>
              <a:gd name="adj1" fmla="val 59357"/>
              <a:gd name="adj2" fmla="val -3448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Climate change is spoiling planet Earth</a:t>
            </a:r>
            <a:r>
              <a:rPr lang="en-GB" sz="1600" dirty="0"/>
              <a:t>. If we start exploring Mars now, we might be able to </a:t>
            </a:r>
            <a:r>
              <a:rPr lang="en-GB" sz="1600" b="1" dirty="0"/>
              <a:t>go and live there</a:t>
            </a:r>
            <a:r>
              <a:rPr lang="en-GB" sz="1600" dirty="0"/>
              <a:t> if Earth doesn’t survive.</a:t>
            </a:r>
          </a:p>
        </p:txBody>
      </p:sp>
      <p:sp>
        <p:nvSpPr>
          <p:cNvPr id="3" name="Rectangle: Rounded Corners 2">
            <a:extLst>
              <a:ext uri="{FF2B5EF4-FFF2-40B4-BE49-F238E27FC236}">
                <a16:creationId xmlns:a16="http://schemas.microsoft.com/office/drawing/2014/main" id="{62BA333F-CCFC-4250-8AC0-9FCE98319604}"/>
              </a:ext>
            </a:extLst>
          </p:cNvPr>
          <p:cNvSpPr/>
          <p:nvPr/>
        </p:nvSpPr>
        <p:spPr>
          <a:xfrm>
            <a:off x="869720" y="5363584"/>
            <a:ext cx="3663374" cy="1208478"/>
          </a:xfrm>
          <a:prstGeom prst="roundRect">
            <a:avLst/>
          </a:prstGeom>
          <a:solidFill>
            <a:srgbClr val="FFFFFF">
              <a:alpha val="7098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4" name="Picture 2" descr="Person Shrugging: Light Skin Tone on Apple iOS 13.3">
            <a:extLst>
              <a:ext uri="{FF2B5EF4-FFF2-40B4-BE49-F238E27FC236}">
                <a16:creationId xmlns:a16="http://schemas.microsoft.com/office/drawing/2014/main" id="{985761EE-9D89-48CF-A492-B03CB287441B}"/>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284801" y="5306625"/>
            <a:ext cx="922009" cy="92200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Person Raising Hand: Medium Skin Tone on Apple iOS 13.3">
            <a:extLst>
              <a:ext uri="{FF2B5EF4-FFF2-40B4-BE49-F238E27FC236}">
                <a16:creationId xmlns:a16="http://schemas.microsoft.com/office/drawing/2014/main" id="{71763892-C5E3-41D0-AC55-1961C79C043B}"/>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565688" y="5375285"/>
            <a:ext cx="784687" cy="78468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Person Gesturing No: Dark Skin Tone on Apple iOS 13.3">
            <a:extLst>
              <a:ext uri="{FF2B5EF4-FFF2-40B4-BE49-F238E27FC236}">
                <a16:creationId xmlns:a16="http://schemas.microsoft.com/office/drawing/2014/main" id="{A6B9ACCB-E0A8-47FC-98BB-E2A012D6EFD6}"/>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120733" y="5363583"/>
            <a:ext cx="757424" cy="757424"/>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0752023E-638E-4D6F-8241-95C630B83458}"/>
              </a:ext>
            </a:extLst>
          </p:cNvPr>
          <p:cNvCxnSpPr>
            <a:cxnSpLocks/>
          </p:cNvCxnSpPr>
          <p:nvPr/>
        </p:nvCxnSpPr>
        <p:spPr>
          <a:xfrm>
            <a:off x="679583" y="6302708"/>
            <a:ext cx="4132447" cy="0"/>
          </a:xfrm>
          <a:prstGeom prst="straightConnector1">
            <a:avLst/>
          </a:prstGeom>
          <a:ln w="28575">
            <a:solidFill>
              <a:schemeClr val="tx1"/>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8" name="Rectangle: Rounded Corners 7">
            <a:extLst>
              <a:ext uri="{FF2B5EF4-FFF2-40B4-BE49-F238E27FC236}">
                <a16:creationId xmlns:a16="http://schemas.microsoft.com/office/drawing/2014/main" id="{DBFEE4F6-1CEA-415A-8675-3B84057DB675}"/>
              </a:ext>
            </a:extLst>
          </p:cNvPr>
          <p:cNvSpPr/>
          <p:nvPr/>
        </p:nvSpPr>
        <p:spPr>
          <a:xfrm>
            <a:off x="3381094" y="6057407"/>
            <a:ext cx="1152000" cy="5040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Let’s go to Mars!</a:t>
            </a:r>
          </a:p>
        </p:txBody>
      </p:sp>
      <p:sp>
        <p:nvSpPr>
          <p:cNvPr id="9" name="Rectangle: Rounded Corners 8">
            <a:extLst>
              <a:ext uri="{FF2B5EF4-FFF2-40B4-BE49-F238E27FC236}">
                <a16:creationId xmlns:a16="http://schemas.microsoft.com/office/drawing/2014/main" id="{D4E2C54E-7E2D-4940-960F-E3794B3E467D}"/>
              </a:ext>
            </a:extLst>
          </p:cNvPr>
          <p:cNvSpPr/>
          <p:nvPr/>
        </p:nvSpPr>
        <p:spPr>
          <a:xfrm>
            <a:off x="869720" y="6068061"/>
            <a:ext cx="1152000" cy="5040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Let’s stay here!</a:t>
            </a:r>
          </a:p>
        </p:txBody>
      </p:sp>
      <p:sp>
        <p:nvSpPr>
          <p:cNvPr id="10" name="Rectangle: Rounded Corners 9">
            <a:extLst>
              <a:ext uri="{FF2B5EF4-FFF2-40B4-BE49-F238E27FC236}">
                <a16:creationId xmlns:a16="http://schemas.microsoft.com/office/drawing/2014/main" id="{E96C39F6-3041-42EC-925C-D30E09397DD0}"/>
              </a:ext>
            </a:extLst>
          </p:cNvPr>
          <p:cNvSpPr/>
          <p:nvPr/>
        </p:nvSpPr>
        <p:spPr>
          <a:xfrm>
            <a:off x="2125407" y="6068348"/>
            <a:ext cx="1152000" cy="504000"/>
          </a:xfrm>
          <a:prstGeom prst="roundRect">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I can’t decide!</a:t>
            </a:r>
          </a:p>
        </p:txBody>
      </p:sp>
      <p:sp>
        <p:nvSpPr>
          <p:cNvPr id="11" name="Title 1">
            <a:extLst>
              <a:ext uri="{FF2B5EF4-FFF2-40B4-BE49-F238E27FC236}">
                <a16:creationId xmlns:a16="http://schemas.microsoft.com/office/drawing/2014/main" id="{23F8F15D-EBCF-41ED-B408-F875956E1593}"/>
              </a:ext>
            </a:extLst>
          </p:cNvPr>
          <p:cNvSpPr txBox="1">
            <a:spLocks/>
          </p:cNvSpPr>
          <p:nvPr/>
        </p:nvSpPr>
        <p:spPr>
          <a:xfrm>
            <a:off x="1123406" y="274638"/>
            <a:ext cx="672118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do humans want to go to Mars?</a:t>
            </a:r>
          </a:p>
        </p:txBody>
      </p:sp>
      <p:pic>
        <p:nvPicPr>
          <p:cNvPr id="12" name="Picture 11">
            <a:extLst>
              <a:ext uri="{FF2B5EF4-FFF2-40B4-BE49-F238E27FC236}">
                <a16:creationId xmlns:a16="http://schemas.microsoft.com/office/drawing/2014/main" id="{82B3657C-C8B8-4125-8248-018CA728C46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spTree>
    <p:extLst>
      <p:ext uri="{BB962C8B-B14F-4D97-AF65-F5344CB8AC3E}">
        <p14:creationId xmlns:p14="http://schemas.microsoft.com/office/powerpoint/2010/main" val="1230401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79000"/>
            <a:lum/>
            <a:extLst>
              <a:ext uri="{28A0092B-C50C-407E-A947-70E740481C1C}">
                <a14:useLocalDpi xmlns:a14="http://schemas.microsoft.com/office/drawing/2010/main"/>
              </a:ext>
            </a:extLst>
          </a:blip>
          <a:srcRect/>
          <a:stretch>
            <a:fillRect l="1000" t="1000" r="1000" b="1000"/>
          </a:stretch>
        </a:blipFill>
        <a:effectLst/>
      </p:bgPr>
    </p:bg>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105FA86A-3DAD-4E18-A21C-F95DDDF10562}"/>
              </a:ext>
            </a:extLst>
          </p:cNvPr>
          <p:cNvSpPr/>
          <p:nvPr/>
        </p:nvSpPr>
        <p:spPr>
          <a:xfrm>
            <a:off x="5044410" y="1043796"/>
            <a:ext cx="3665249" cy="1540429"/>
          </a:xfrm>
          <a:prstGeom prst="roundRect">
            <a:avLst/>
          </a:prstGeom>
          <a:solidFill>
            <a:srgbClr val="FFFFFF">
              <a:alpha val="7098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4B2D7BC6-DF1B-4AE4-99CF-CFA283B1FC6E}"/>
              </a:ext>
            </a:extLst>
          </p:cNvPr>
          <p:cNvSpPr txBox="1">
            <a:spLocks/>
          </p:cNvSpPr>
          <p:nvPr/>
        </p:nvSpPr>
        <p:spPr>
          <a:xfrm>
            <a:off x="1123406" y="274638"/>
            <a:ext cx="672118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do humans want to go to Mars?</a:t>
            </a:r>
          </a:p>
        </p:txBody>
      </p:sp>
      <p:pic>
        <p:nvPicPr>
          <p:cNvPr id="4" name="Picture 3">
            <a:extLst>
              <a:ext uri="{FF2B5EF4-FFF2-40B4-BE49-F238E27FC236}">
                <a16:creationId xmlns:a16="http://schemas.microsoft.com/office/drawing/2014/main" id="{A9EC55A1-91AD-4182-B61A-1B4F929609B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sp>
        <p:nvSpPr>
          <p:cNvPr id="5" name="Speech Bubble: Rectangle with Corners Rounded 4">
            <a:extLst>
              <a:ext uri="{FF2B5EF4-FFF2-40B4-BE49-F238E27FC236}">
                <a16:creationId xmlns:a16="http://schemas.microsoft.com/office/drawing/2014/main" id="{525E485F-9C27-4FD5-B3BD-E476A53B9455}"/>
              </a:ext>
            </a:extLst>
          </p:cNvPr>
          <p:cNvSpPr/>
          <p:nvPr/>
        </p:nvSpPr>
        <p:spPr>
          <a:xfrm>
            <a:off x="434340" y="1008967"/>
            <a:ext cx="4203893" cy="1917109"/>
          </a:xfrm>
          <a:prstGeom prst="wedgeRoundRectCallout">
            <a:avLst>
              <a:gd name="adj1" fmla="val 47114"/>
              <a:gd name="adj2" fmla="val 7447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Scientific discoveries could help us in many ways</a:t>
            </a:r>
            <a:r>
              <a:rPr lang="en-GB" sz="1600" dirty="0"/>
              <a:t>. For example, a programme that was created to look at photos of Mars is already used to help detect cancer. Just think about all the other things we could learn!</a:t>
            </a:r>
          </a:p>
        </p:txBody>
      </p:sp>
      <p:pic>
        <p:nvPicPr>
          <p:cNvPr id="6" name="Picture 2" descr="Person Shrugging: Light Skin Tone on Apple iOS 13.3">
            <a:extLst>
              <a:ext uri="{FF2B5EF4-FFF2-40B4-BE49-F238E27FC236}">
                <a16:creationId xmlns:a16="http://schemas.microsoft.com/office/drawing/2014/main" id="{72F860A4-5E41-4386-AB54-0BA29AE0752E}"/>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377856" y="1016875"/>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Person Raising Hand: Medium Skin Tone on Apple iOS 13.3">
            <a:extLst>
              <a:ext uri="{FF2B5EF4-FFF2-40B4-BE49-F238E27FC236}">
                <a16:creationId xmlns:a16="http://schemas.microsoft.com/office/drawing/2014/main" id="{14CEBAF6-5F02-4FC7-9A4B-4C5126069244}"/>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736895" y="1101993"/>
            <a:ext cx="972764" cy="9727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erson Gesturing No: Dark Skin Tone on Apple iOS 13.3">
            <a:extLst>
              <a:ext uri="{FF2B5EF4-FFF2-40B4-BE49-F238E27FC236}">
                <a16:creationId xmlns:a16="http://schemas.microsoft.com/office/drawing/2014/main" id="{BF9323E5-6006-422B-A4D9-56AE8E5460E6}"/>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222850" y="1158396"/>
            <a:ext cx="938966" cy="938966"/>
          </a:xfrm>
          <a:prstGeom prst="rect">
            <a:avLst/>
          </a:prstGeom>
          <a:noFill/>
          <a:extLst>
            <a:ext uri="{909E8E84-426E-40DD-AFC4-6F175D3DCCD1}">
              <a14:hiddenFill xmlns:a14="http://schemas.microsoft.com/office/drawing/2010/main">
                <a:solidFill>
                  <a:srgbClr val="FFFFFF"/>
                </a:solidFill>
              </a14:hiddenFill>
            </a:ext>
          </a:extLst>
        </p:spPr>
      </p:pic>
      <p:cxnSp>
        <p:nvCxnSpPr>
          <p:cNvPr id="9" name="Straight Arrow Connector 8">
            <a:extLst>
              <a:ext uri="{FF2B5EF4-FFF2-40B4-BE49-F238E27FC236}">
                <a16:creationId xmlns:a16="http://schemas.microsoft.com/office/drawing/2014/main" id="{94C59566-C714-468B-9A2A-AA3313CEA98B}"/>
              </a:ext>
            </a:extLst>
          </p:cNvPr>
          <p:cNvCxnSpPr>
            <a:cxnSpLocks/>
          </p:cNvCxnSpPr>
          <p:nvPr/>
        </p:nvCxnSpPr>
        <p:spPr>
          <a:xfrm>
            <a:off x="4808553" y="2325942"/>
            <a:ext cx="4132447" cy="0"/>
          </a:xfrm>
          <a:prstGeom prst="straightConnector1">
            <a:avLst/>
          </a:prstGeom>
          <a:ln w="28575">
            <a:solidFill>
              <a:schemeClr val="tx1"/>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10" name="Rectangle: Rounded Corners 9">
            <a:extLst>
              <a:ext uri="{FF2B5EF4-FFF2-40B4-BE49-F238E27FC236}">
                <a16:creationId xmlns:a16="http://schemas.microsoft.com/office/drawing/2014/main" id="{E1814A6C-734A-44BA-B30B-6A584E896051}"/>
              </a:ext>
            </a:extLst>
          </p:cNvPr>
          <p:cNvSpPr/>
          <p:nvPr/>
        </p:nvSpPr>
        <p:spPr>
          <a:xfrm>
            <a:off x="7555784" y="2069211"/>
            <a:ext cx="1153876" cy="51501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Let’s go to Mars!</a:t>
            </a:r>
          </a:p>
        </p:txBody>
      </p:sp>
      <p:sp>
        <p:nvSpPr>
          <p:cNvPr id="11" name="Rectangle: Rounded Corners 10">
            <a:extLst>
              <a:ext uri="{FF2B5EF4-FFF2-40B4-BE49-F238E27FC236}">
                <a16:creationId xmlns:a16="http://schemas.microsoft.com/office/drawing/2014/main" id="{EB5610B3-FE0E-4BF5-AAD1-4D0CFCFB2EFD}"/>
              </a:ext>
            </a:extLst>
          </p:cNvPr>
          <p:cNvSpPr/>
          <p:nvPr/>
        </p:nvSpPr>
        <p:spPr>
          <a:xfrm>
            <a:off x="5044410" y="2079865"/>
            <a:ext cx="1153876" cy="515014"/>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Let’s stay here!</a:t>
            </a:r>
          </a:p>
        </p:txBody>
      </p:sp>
      <p:sp>
        <p:nvSpPr>
          <p:cNvPr id="12" name="Rectangle: Rounded Corners 11">
            <a:extLst>
              <a:ext uri="{FF2B5EF4-FFF2-40B4-BE49-F238E27FC236}">
                <a16:creationId xmlns:a16="http://schemas.microsoft.com/office/drawing/2014/main" id="{3708806E-359B-449D-9EAD-44290E479B1E}"/>
              </a:ext>
            </a:extLst>
          </p:cNvPr>
          <p:cNvSpPr/>
          <p:nvPr/>
        </p:nvSpPr>
        <p:spPr>
          <a:xfrm>
            <a:off x="6300097" y="2080152"/>
            <a:ext cx="1153876" cy="515014"/>
          </a:xfrm>
          <a:prstGeom prst="roundRect">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I can’t decide!</a:t>
            </a:r>
          </a:p>
        </p:txBody>
      </p:sp>
    </p:spTree>
    <p:extLst>
      <p:ext uri="{BB962C8B-B14F-4D97-AF65-F5344CB8AC3E}">
        <p14:creationId xmlns:p14="http://schemas.microsoft.com/office/powerpoint/2010/main" val="19214147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635510F-349E-480D-92BE-B740BBC04536}"/>
              </a:ext>
            </a:extLst>
          </p:cNvPr>
          <p:cNvSpPr/>
          <p:nvPr/>
        </p:nvSpPr>
        <p:spPr>
          <a:xfrm>
            <a:off x="2037806" y="3376699"/>
            <a:ext cx="707970" cy="428574"/>
          </a:xfrm>
          <a:prstGeom prst="ellipse">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76858" y="4239116"/>
            <a:ext cx="1712913" cy="1149259"/>
          </a:xfrm>
        </p:spPr>
        <p:txBody>
          <a:bodyPr/>
          <a:lstStyle/>
          <a:p>
            <a:r>
              <a:rPr lang="en-GB" dirty="0"/>
              <a:t>Should we or shouldn’t we?</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Guess the question!</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886997" y="11580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7131787" y="2505810"/>
            <a:ext cx="1713599" cy="1108800"/>
          </a:xfrm>
          <a:solidFill>
            <a:schemeClr val="bg1"/>
          </a:solidFill>
        </p:spPr>
        <p:txBody>
          <a:bodyPr/>
          <a:lstStyle/>
          <a:p>
            <a:r>
              <a:rPr lang="en-GB" dirty="0"/>
              <a:t>Why do humans want to go to Mars?</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199846" y="2805200"/>
            <a:ext cx="2064047" cy="1173600"/>
          </a:xfrm>
          <a:solidFill>
            <a:schemeClr val="accent5"/>
          </a:solidFill>
        </p:spPr>
        <p:txBody>
          <a:bodyPr anchor="ctr"/>
          <a:lstStyle/>
          <a:p>
            <a:r>
              <a:rPr lang="en-GB" dirty="0"/>
              <a:t>Could we live there?</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928656"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402029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35266" y="10727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66340" y="2245237"/>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Calling all astronauts</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3" name="Picture 12">
            <a:extLst>
              <a:ext uri="{FF2B5EF4-FFF2-40B4-BE49-F238E27FC236}">
                <a16:creationId xmlns:a16="http://schemas.microsoft.com/office/drawing/2014/main" id="{F9CD9285-039F-4D13-B4A3-6EE98B30D61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r="-2879"/>
          <a:stretch/>
        </p:blipFill>
        <p:spPr>
          <a:xfrm>
            <a:off x="1822640" y="3140399"/>
            <a:ext cx="1033803" cy="848399"/>
          </a:xfrm>
          <a:prstGeom prst="rect">
            <a:avLst/>
          </a:prstGeom>
        </p:spPr>
      </p:pic>
      <p:pic>
        <p:nvPicPr>
          <p:cNvPr id="14" name="Picture 13">
            <a:extLst>
              <a:ext uri="{FF2B5EF4-FFF2-40B4-BE49-F238E27FC236}">
                <a16:creationId xmlns:a16="http://schemas.microsoft.com/office/drawing/2014/main" id="{1DB7A1BF-EF9B-402D-9F58-213E39E142F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988586" y="227583"/>
            <a:ext cx="973938" cy="923615"/>
          </a:xfrm>
          <a:prstGeom prst="rect">
            <a:avLst/>
          </a:prstGeom>
        </p:spPr>
      </p:pic>
      <p:pic>
        <p:nvPicPr>
          <p:cNvPr id="15" name="Picture 14">
            <a:extLst>
              <a:ext uri="{FF2B5EF4-FFF2-40B4-BE49-F238E27FC236}">
                <a16:creationId xmlns:a16="http://schemas.microsoft.com/office/drawing/2014/main" id="{413A9B42-1EE2-4380-B875-2049DE2DEA34}"/>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96672" y="2799089"/>
            <a:ext cx="1026239" cy="980058"/>
          </a:xfrm>
          <a:prstGeom prst="rect">
            <a:avLst/>
          </a:prstGeom>
        </p:spPr>
      </p:pic>
      <p:pic>
        <p:nvPicPr>
          <p:cNvPr id="16" name="Picture 15">
            <a:extLst>
              <a:ext uri="{FF2B5EF4-FFF2-40B4-BE49-F238E27FC236}">
                <a16:creationId xmlns:a16="http://schemas.microsoft.com/office/drawing/2014/main" id="{6C151639-43BB-4AD3-B820-18DE580EFDB6}"/>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155418">
            <a:off x="6644816" y="5590106"/>
            <a:ext cx="973940" cy="910016"/>
          </a:xfrm>
          <a:prstGeom prst="rect">
            <a:avLst/>
          </a:prstGeom>
        </p:spPr>
      </p:pic>
      <p:pic>
        <p:nvPicPr>
          <p:cNvPr id="17" name="Picture 16">
            <a:extLst>
              <a:ext uri="{FF2B5EF4-FFF2-40B4-BE49-F238E27FC236}">
                <a16:creationId xmlns:a16="http://schemas.microsoft.com/office/drawing/2014/main" id="{880FB60D-10A3-4800-BE2E-2D8C6575562E}"/>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860231" y="4272806"/>
            <a:ext cx="1078853" cy="923615"/>
          </a:xfrm>
          <a:prstGeom prst="rect">
            <a:avLst/>
          </a:prstGeom>
        </p:spPr>
      </p:pic>
      <p:pic>
        <p:nvPicPr>
          <p:cNvPr id="18" name="Picture 17">
            <a:extLst>
              <a:ext uri="{FF2B5EF4-FFF2-40B4-BE49-F238E27FC236}">
                <a16:creationId xmlns:a16="http://schemas.microsoft.com/office/drawing/2014/main" id="{378686CC-906C-4529-A920-484C1DC4C9AD}"/>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832" y="3350573"/>
            <a:ext cx="1078854" cy="1033177"/>
          </a:xfrm>
          <a:prstGeom prst="rect">
            <a:avLst/>
          </a:prstGeom>
        </p:spPr>
      </p:pic>
      <p:pic>
        <p:nvPicPr>
          <p:cNvPr id="19" name="Picture 18">
            <a:extLst>
              <a:ext uri="{FF2B5EF4-FFF2-40B4-BE49-F238E27FC236}">
                <a16:creationId xmlns:a16="http://schemas.microsoft.com/office/drawing/2014/main" id="{C2904821-ED0B-40F4-870D-06ACBCE6187B}"/>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b="-7"/>
          <a:stretch/>
        </p:blipFill>
        <p:spPr>
          <a:xfrm>
            <a:off x="7656199" y="1778298"/>
            <a:ext cx="1078853" cy="784312"/>
          </a:xfrm>
          <a:prstGeom prst="rect">
            <a:avLst/>
          </a:prstGeom>
        </p:spPr>
      </p:pic>
      <p:pic>
        <p:nvPicPr>
          <p:cNvPr id="20" name="Picture 19">
            <a:extLst>
              <a:ext uri="{FF2B5EF4-FFF2-40B4-BE49-F238E27FC236}">
                <a16:creationId xmlns:a16="http://schemas.microsoft.com/office/drawing/2014/main" id="{B39F9455-47AC-43A5-A101-F743F362FE19}"/>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221911" y="1625935"/>
            <a:ext cx="1023287" cy="848399"/>
          </a:xfrm>
          <a:prstGeom prst="rect">
            <a:avLst/>
          </a:prstGeom>
        </p:spPr>
      </p:pic>
    </p:spTree>
    <p:extLst>
      <p:ext uri="{BB962C8B-B14F-4D97-AF65-F5344CB8AC3E}">
        <p14:creationId xmlns:p14="http://schemas.microsoft.com/office/powerpoint/2010/main" val="21551199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1">
            <a:extLst>
              <a:ext uri="{FF2B5EF4-FFF2-40B4-BE49-F238E27FC236}">
                <a16:creationId xmlns:a16="http://schemas.microsoft.com/office/drawing/2014/main" id="{3ACD97DF-9CBD-440E-AFA0-BF222F54898A}"/>
              </a:ext>
            </a:extLst>
          </p:cNvPr>
          <p:cNvSpPr/>
          <p:nvPr/>
        </p:nvSpPr>
        <p:spPr>
          <a:xfrm>
            <a:off x="1783080" y="1805060"/>
            <a:ext cx="5577840" cy="2511172"/>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What’s Mars like? (5-15 mins)</a:t>
            </a:r>
          </a:p>
          <a:p>
            <a:pPr algn="ctr"/>
            <a:r>
              <a:rPr lang="en-GB" sz="1600" dirty="0"/>
              <a:t>On the next few slides you will find out more about Mars and what living on it would be like. Read the information carefully and see if you can answer the quiz after!</a:t>
            </a:r>
          </a:p>
        </p:txBody>
      </p:sp>
      <p:sp>
        <p:nvSpPr>
          <p:cNvPr id="4" name="Title 1">
            <a:extLst>
              <a:ext uri="{FF2B5EF4-FFF2-40B4-BE49-F238E27FC236}">
                <a16:creationId xmlns:a16="http://schemas.microsoft.com/office/drawing/2014/main" id="{4CF12655-BD41-43A2-828B-7B4301383C57}"/>
              </a:ext>
            </a:extLst>
          </p:cNvPr>
          <p:cNvSpPr txBox="1">
            <a:spLocks/>
          </p:cNvSpPr>
          <p:nvPr/>
        </p:nvSpPr>
        <p:spPr>
          <a:xfrm>
            <a:off x="914401" y="274638"/>
            <a:ext cx="7021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Could we live there?</a:t>
            </a:r>
          </a:p>
        </p:txBody>
      </p:sp>
      <p:pic>
        <p:nvPicPr>
          <p:cNvPr id="7" name="Picture 6">
            <a:extLst>
              <a:ext uri="{FF2B5EF4-FFF2-40B4-BE49-F238E27FC236}">
                <a16:creationId xmlns:a16="http://schemas.microsoft.com/office/drawing/2014/main" id="{AAA1E85B-AEF0-4D67-B6B3-B9841D7F72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r="-2879"/>
          <a:stretch/>
        </p:blipFill>
        <p:spPr>
          <a:xfrm>
            <a:off x="260633" y="2498694"/>
            <a:ext cx="1315914" cy="1079916"/>
          </a:xfrm>
          <a:prstGeom prst="rect">
            <a:avLst/>
          </a:prstGeom>
        </p:spPr>
      </p:pic>
      <p:pic>
        <p:nvPicPr>
          <p:cNvPr id="9" name="Picture 8">
            <a:extLst>
              <a:ext uri="{FF2B5EF4-FFF2-40B4-BE49-F238E27FC236}">
                <a16:creationId xmlns:a16="http://schemas.microsoft.com/office/drawing/2014/main" id="{077E32EE-0425-43B6-933E-54D06F5F525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329939" y="1037078"/>
            <a:ext cx="1239714" cy="1175658"/>
          </a:xfrm>
          <a:prstGeom prst="rect">
            <a:avLst/>
          </a:prstGeom>
        </p:spPr>
      </p:pic>
      <p:pic>
        <p:nvPicPr>
          <p:cNvPr id="12" name="Picture 11">
            <a:extLst>
              <a:ext uri="{FF2B5EF4-FFF2-40B4-BE49-F238E27FC236}">
                <a16:creationId xmlns:a16="http://schemas.microsoft.com/office/drawing/2014/main" id="{9039D28A-D679-4742-8C35-75002B5C484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897204" y="4313718"/>
            <a:ext cx="1306286" cy="1247503"/>
          </a:xfrm>
          <a:prstGeom prst="rect">
            <a:avLst/>
          </a:prstGeom>
        </p:spPr>
      </p:pic>
      <p:pic>
        <p:nvPicPr>
          <p:cNvPr id="14" name="Picture 13">
            <a:extLst>
              <a:ext uri="{FF2B5EF4-FFF2-40B4-BE49-F238E27FC236}">
                <a16:creationId xmlns:a16="http://schemas.microsoft.com/office/drawing/2014/main" id="{8782AF8B-3121-45D8-A1C5-3BC51519676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155418">
            <a:off x="3952142" y="4433536"/>
            <a:ext cx="1239715" cy="1158347"/>
          </a:xfrm>
          <a:prstGeom prst="rect">
            <a:avLst/>
          </a:prstGeom>
        </p:spPr>
      </p:pic>
      <p:pic>
        <p:nvPicPr>
          <p:cNvPr id="16" name="Picture 15">
            <a:extLst>
              <a:ext uri="{FF2B5EF4-FFF2-40B4-BE49-F238E27FC236}">
                <a16:creationId xmlns:a16="http://schemas.microsoft.com/office/drawing/2014/main" id="{8C244BEE-A3F2-4247-9316-C7A645C4B85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380281" y="4278947"/>
            <a:ext cx="1373258" cy="1175658"/>
          </a:xfrm>
          <a:prstGeom prst="rect">
            <a:avLst/>
          </a:prstGeom>
        </p:spPr>
      </p:pic>
      <p:pic>
        <p:nvPicPr>
          <p:cNvPr id="17" name="Picture 16">
            <a:extLst>
              <a:ext uri="{FF2B5EF4-FFF2-40B4-BE49-F238E27FC236}">
                <a16:creationId xmlns:a16="http://schemas.microsoft.com/office/drawing/2014/main" id="{FCCC482A-09AB-4E08-8697-73381B93E2D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147182" y="489943"/>
            <a:ext cx="1373258" cy="1315117"/>
          </a:xfrm>
          <a:prstGeom prst="rect">
            <a:avLst/>
          </a:prstGeom>
        </p:spPr>
      </p:pic>
      <p:pic>
        <p:nvPicPr>
          <p:cNvPr id="18" name="Picture 17">
            <a:extLst>
              <a:ext uri="{FF2B5EF4-FFF2-40B4-BE49-F238E27FC236}">
                <a16:creationId xmlns:a16="http://schemas.microsoft.com/office/drawing/2014/main" id="{6EF16BB0-7EB4-41E8-889C-B5454DCF573A}"/>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b="-7"/>
          <a:stretch/>
        </p:blipFill>
        <p:spPr>
          <a:xfrm>
            <a:off x="6769305" y="925258"/>
            <a:ext cx="1373258" cy="998341"/>
          </a:xfrm>
          <a:prstGeom prst="rect">
            <a:avLst/>
          </a:prstGeom>
        </p:spPr>
      </p:pic>
      <p:pic>
        <p:nvPicPr>
          <p:cNvPr id="19" name="Picture 18">
            <a:extLst>
              <a:ext uri="{FF2B5EF4-FFF2-40B4-BE49-F238E27FC236}">
                <a16:creationId xmlns:a16="http://schemas.microsoft.com/office/drawing/2014/main" id="{67E9FC63-3A7F-424C-8D3D-10AAAA9878F9}"/>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580838" y="2520688"/>
            <a:ext cx="1302529" cy="1079916"/>
          </a:xfrm>
          <a:prstGeom prst="rect">
            <a:avLst/>
          </a:prstGeom>
        </p:spPr>
      </p:pic>
      <p:sp>
        <p:nvSpPr>
          <p:cNvPr id="21" name="Speech Bubble: Rectangle with Corners Rounded 20">
            <a:extLst>
              <a:ext uri="{FF2B5EF4-FFF2-40B4-BE49-F238E27FC236}">
                <a16:creationId xmlns:a16="http://schemas.microsoft.com/office/drawing/2014/main" id="{FEBA7E16-6AC4-4DA6-9D79-830B6F84C16F}"/>
              </a:ext>
            </a:extLst>
          </p:cNvPr>
          <p:cNvSpPr/>
          <p:nvPr/>
        </p:nvSpPr>
        <p:spPr>
          <a:xfrm>
            <a:off x="1287021" y="5725765"/>
            <a:ext cx="3284979" cy="803713"/>
          </a:xfrm>
          <a:prstGeom prst="wedgeRoundRectCallout">
            <a:avLst>
              <a:gd name="adj1" fmla="val -55552"/>
              <a:gd name="adj2" fmla="val -36645"/>
              <a:gd name="adj3" fmla="val 16667"/>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rPr>
              <a:t>Hint:</a:t>
            </a:r>
          </a:p>
          <a:p>
            <a:pPr algn="ctr"/>
            <a:r>
              <a:rPr lang="en-GB" sz="1600" dirty="0">
                <a:solidFill>
                  <a:sysClr val="windowText" lastClr="000000"/>
                </a:solidFill>
              </a:rPr>
              <a:t>Look out for these icons to help you answer the quiz!</a:t>
            </a:r>
          </a:p>
        </p:txBody>
      </p:sp>
      <p:pic>
        <p:nvPicPr>
          <p:cNvPr id="22" name="Picture 21">
            <a:extLst>
              <a:ext uri="{FF2B5EF4-FFF2-40B4-BE49-F238E27FC236}">
                <a16:creationId xmlns:a16="http://schemas.microsoft.com/office/drawing/2014/main" id="{BBF74523-EEFC-4721-B533-BB01A7ED3A94}"/>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90651" y="5635990"/>
            <a:ext cx="654377" cy="980728"/>
          </a:xfrm>
          <a:prstGeom prst="rect">
            <a:avLst/>
          </a:prstGeom>
        </p:spPr>
      </p:pic>
      <p:sp>
        <p:nvSpPr>
          <p:cNvPr id="23" name="Rectangle: Rounded Corners 22">
            <a:extLst>
              <a:ext uri="{FF2B5EF4-FFF2-40B4-BE49-F238E27FC236}">
                <a16:creationId xmlns:a16="http://schemas.microsoft.com/office/drawing/2014/main" id="{CE449507-6B46-4CB6-A442-C62ED586B47C}"/>
              </a:ext>
            </a:extLst>
          </p:cNvPr>
          <p:cNvSpPr/>
          <p:nvPr/>
        </p:nvSpPr>
        <p:spPr>
          <a:xfrm>
            <a:off x="4695264" y="5725765"/>
            <a:ext cx="4058086" cy="822828"/>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Try the quiz on a family member or friend!</a:t>
            </a:r>
          </a:p>
        </p:txBody>
      </p:sp>
      <p:pic>
        <p:nvPicPr>
          <p:cNvPr id="24" name="Picture 23">
            <a:extLst>
              <a:ext uri="{FF2B5EF4-FFF2-40B4-BE49-F238E27FC236}">
                <a16:creationId xmlns:a16="http://schemas.microsoft.com/office/drawing/2014/main" id="{CA8D39AB-36CA-470E-951C-42C5903C66CE}"/>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pic>
        <p:nvPicPr>
          <p:cNvPr id="20" name="Picture 2" descr="Alien icon">
            <a:extLst>
              <a:ext uri="{FF2B5EF4-FFF2-40B4-BE49-F238E27FC236}">
                <a16:creationId xmlns:a16="http://schemas.microsoft.com/office/drawing/2014/main" id="{D3206335-5212-4EF6-8C06-6B3EAFAFF648}"/>
              </a:ext>
            </a:extLst>
          </p:cNvPr>
          <p:cNvPicPr>
            <a:picLocks noChangeAspect="1" noChangeArrowheads="1"/>
          </p:cNvPicPr>
          <p:nvPr/>
        </p:nvPicPr>
        <p:blipFill rotWithShape="1">
          <a:blip r:embed="rId12"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6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1B29EC0B-B725-46DA-B9F1-48E6DC944B58}"/>
              </a:ext>
            </a:extLst>
          </p:cNvPr>
          <p:cNvSpPr/>
          <p:nvPr/>
        </p:nvSpPr>
        <p:spPr>
          <a:xfrm>
            <a:off x="391543" y="1233588"/>
            <a:ext cx="3866948" cy="140511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While many rovers and landers have explored Mars</a:t>
            </a:r>
            <a:r>
              <a:rPr lang="en-GB" sz="1600" b="1" dirty="0"/>
              <a:t>, no human has visited yet</a:t>
            </a:r>
            <a:r>
              <a:rPr lang="en-GB" sz="1600" dirty="0"/>
              <a:t>. However, some scientists think that we could be visiting there in just a few years!</a:t>
            </a:r>
          </a:p>
        </p:txBody>
      </p:sp>
      <p:pic>
        <p:nvPicPr>
          <p:cNvPr id="2050" name="Picture 2" descr="NASA's new Mars rover gets a name — Percy, for short | Euronews">
            <a:extLst>
              <a:ext uri="{FF2B5EF4-FFF2-40B4-BE49-F238E27FC236}">
                <a16:creationId xmlns:a16="http://schemas.microsoft.com/office/drawing/2014/main" id="{741DEE37-C2A0-425C-867B-ED60EAFE4408}"/>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4467497" y="1207780"/>
            <a:ext cx="4284960" cy="285096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10">
            <a:extLst>
              <a:ext uri="{FF2B5EF4-FFF2-40B4-BE49-F238E27FC236}">
                <a16:creationId xmlns:a16="http://schemas.microsoft.com/office/drawing/2014/main" id="{8E96BCFD-DBAE-4910-ADAE-E3D69F193DF7}"/>
              </a:ext>
            </a:extLst>
          </p:cNvPr>
          <p:cNvSpPr/>
          <p:nvPr/>
        </p:nvSpPr>
        <p:spPr>
          <a:xfrm>
            <a:off x="391543" y="2775918"/>
            <a:ext cx="3866948" cy="90760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So far, </a:t>
            </a:r>
            <a:r>
              <a:rPr lang="en-GB" sz="1600" b="1" dirty="0"/>
              <a:t>four rovers have been to Mars</a:t>
            </a:r>
            <a:r>
              <a:rPr lang="en-GB" sz="1600" dirty="0"/>
              <a:t>. This one is called Perseverance (Percy for short!)</a:t>
            </a:r>
          </a:p>
        </p:txBody>
      </p:sp>
      <p:sp>
        <p:nvSpPr>
          <p:cNvPr id="12" name="Rectangle: Rounded Corners 11">
            <a:extLst>
              <a:ext uri="{FF2B5EF4-FFF2-40B4-BE49-F238E27FC236}">
                <a16:creationId xmlns:a16="http://schemas.microsoft.com/office/drawing/2014/main" id="{FC06ADBC-0C80-4A71-B955-881EC2DED9A3}"/>
              </a:ext>
            </a:extLst>
          </p:cNvPr>
          <p:cNvSpPr/>
          <p:nvPr/>
        </p:nvSpPr>
        <p:spPr>
          <a:xfrm>
            <a:off x="4258492" y="4222733"/>
            <a:ext cx="4493966" cy="90760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The rovers are </a:t>
            </a:r>
            <a:r>
              <a:rPr lang="en-GB" sz="1600" b="1" dirty="0"/>
              <a:t>collecting information about Mars</a:t>
            </a:r>
            <a:r>
              <a:rPr lang="en-GB" sz="1600" dirty="0"/>
              <a:t> to find out what humans would need to do to visit or live there.</a:t>
            </a:r>
          </a:p>
        </p:txBody>
      </p:sp>
      <p:sp>
        <p:nvSpPr>
          <p:cNvPr id="13" name="Title 1">
            <a:extLst>
              <a:ext uri="{FF2B5EF4-FFF2-40B4-BE49-F238E27FC236}">
                <a16:creationId xmlns:a16="http://schemas.microsoft.com/office/drawing/2014/main" id="{C40C5675-9163-4EE3-B35C-32EA7056B853}"/>
              </a:ext>
            </a:extLst>
          </p:cNvPr>
          <p:cNvSpPr txBox="1">
            <a:spLocks/>
          </p:cNvSpPr>
          <p:nvPr/>
        </p:nvSpPr>
        <p:spPr>
          <a:xfrm>
            <a:off x="914401" y="274638"/>
            <a:ext cx="7021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Could we live there?</a:t>
            </a:r>
          </a:p>
        </p:txBody>
      </p:sp>
      <p:sp>
        <p:nvSpPr>
          <p:cNvPr id="14" name="Rectangle: Rounded Corners 13">
            <a:extLst>
              <a:ext uri="{FF2B5EF4-FFF2-40B4-BE49-F238E27FC236}">
                <a16:creationId xmlns:a16="http://schemas.microsoft.com/office/drawing/2014/main" id="{D39CFC89-12BB-486A-B36D-E1B3310B2A0E}"/>
              </a:ext>
            </a:extLst>
          </p:cNvPr>
          <p:cNvSpPr/>
          <p:nvPr/>
        </p:nvSpPr>
        <p:spPr>
          <a:xfrm>
            <a:off x="4258491" y="5294319"/>
            <a:ext cx="4493966" cy="114567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Many astronauts have already signed up to be the </a:t>
            </a:r>
            <a:r>
              <a:rPr lang="en-GB" sz="1600" b="1" dirty="0"/>
              <a:t>first people to visit Mars</a:t>
            </a:r>
            <a:r>
              <a:rPr lang="en-GB" sz="1600" dirty="0"/>
              <a:t>. If they go, they have been told that they will probably </a:t>
            </a:r>
            <a:r>
              <a:rPr lang="en-GB" sz="1600" b="1" dirty="0"/>
              <a:t>not come back to Earth again.</a:t>
            </a:r>
          </a:p>
        </p:txBody>
      </p:sp>
      <p:pic>
        <p:nvPicPr>
          <p:cNvPr id="6" name="Picture 2" descr="a group of people posing for a photo: A group of 13 astronauts have joined NASA under the mission that will bring the first female to the moon and some may be the first humans to step on Mars.(Top row, L-R) Matthew Dominick, Kayla Barron, Warren Hoburg, and Joshua Kutryk of CSA, (middle row, L-R) Bob Hines, Frank Rubio, Jennifer Sidey-Gibbons of CSA, Jasmin Moghbeli, and Jessica Watkins, (bottom row, L-R_) Raja Chari, Jonny Kim, Zena Cardman, and Loral OHara">
            <a:extLst>
              <a:ext uri="{FF2B5EF4-FFF2-40B4-BE49-F238E27FC236}">
                <a16:creationId xmlns:a16="http://schemas.microsoft.com/office/drawing/2014/main" id="{41C0B3E8-358F-443A-972D-AF68AED5BD00}"/>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508669" y="3821317"/>
            <a:ext cx="3605348" cy="264733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17FA9B57-7CDF-437C-8D88-A09A3A9FAD8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760536" y="2273870"/>
            <a:ext cx="746492" cy="707921"/>
          </a:xfrm>
          <a:prstGeom prst="rect">
            <a:avLst/>
          </a:prstGeom>
        </p:spPr>
      </p:pic>
      <p:pic>
        <p:nvPicPr>
          <p:cNvPr id="16" name="Picture 15">
            <a:extLst>
              <a:ext uri="{FF2B5EF4-FFF2-40B4-BE49-F238E27FC236}">
                <a16:creationId xmlns:a16="http://schemas.microsoft.com/office/drawing/2014/main" id="{312D2E57-5FDF-4B2A-A5FF-A015DDD40DC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8269159" y="4877059"/>
            <a:ext cx="827525" cy="792489"/>
          </a:xfrm>
          <a:prstGeom prst="rect">
            <a:avLst/>
          </a:prstGeom>
        </p:spPr>
      </p:pic>
      <p:pic>
        <p:nvPicPr>
          <p:cNvPr id="17" name="Picture 16">
            <a:extLst>
              <a:ext uri="{FF2B5EF4-FFF2-40B4-BE49-F238E27FC236}">
                <a16:creationId xmlns:a16="http://schemas.microsoft.com/office/drawing/2014/main" id="{2E734BB4-BFB4-48FE-80C4-B0034A4B09B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pic>
        <p:nvPicPr>
          <p:cNvPr id="18" name="Picture 2" descr="Alien icon">
            <a:extLst>
              <a:ext uri="{FF2B5EF4-FFF2-40B4-BE49-F238E27FC236}">
                <a16:creationId xmlns:a16="http://schemas.microsoft.com/office/drawing/2014/main" id="{917336AF-69FE-489C-A459-AE7C7B5CC98E}"/>
              </a:ext>
            </a:extLst>
          </p:cNvPr>
          <p:cNvPicPr>
            <a:picLocks noChangeAspect="1" noChangeArrowheads="1"/>
          </p:cNvPicPr>
          <p:nvPr/>
        </p:nvPicPr>
        <p:blipFill rotWithShape="1">
          <a:blip r:embed="rId8"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6581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8F8A7D8-F7AF-454A-BE8A-3C997FE7A93F}"/>
              </a:ext>
            </a:extLst>
          </p:cNvPr>
          <p:cNvSpPr/>
          <p:nvPr/>
        </p:nvSpPr>
        <p:spPr>
          <a:xfrm>
            <a:off x="408856" y="1051213"/>
            <a:ext cx="3732070" cy="80371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Mars is a much </a:t>
            </a:r>
            <a:r>
              <a:rPr lang="en-GB" sz="1600" b="1" dirty="0"/>
              <a:t>smaller planet </a:t>
            </a:r>
            <a:r>
              <a:rPr lang="en-GB" sz="1600" dirty="0"/>
              <a:t>than Earth, and it looks different too! </a:t>
            </a:r>
          </a:p>
        </p:txBody>
      </p:sp>
      <p:pic>
        <p:nvPicPr>
          <p:cNvPr id="5122" name="Picture 2" descr="Life on Earth and Mars: Where have we been and where are we going ...">
            <a:extLst>
              <a:ext uri="{FF2B5EF4-FFF2-40B4-BE49-F238E27FC236}">
                <a16:creationId xmlns:a16="http://schemas.microsoft.com/office/drawing/2014/main" id="{6A2DE0B8-D770-4156-A184-148C220AF8A8}"/>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4332539" y="985898"/>
            <a:ext cx="4480982" cy="281539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he eccentricity in Mars' orbit means that it is . Credit: NASA">
            <a:extLst>
              <a:ext uri="{FF2B5EF4-FFF2-40B4-BE49-F238E27FC236}">
                <a16:creationId xmlns:a16="http://schemas.microsoft.com/office/drawing/2014/main" id="{28BC02AB-2955-4C12-9045-8F59470975E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06033" y="3853545"/>
            <a:ext cx="3537711" cy="265328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Rounded Corners 7">
            <a:extLst>
              <a:ext uri="{FF2B5EF4-FFF2-40B4-BE49-F238E27FC236}">
                <a16:creationId xmlns:a16="http://schemas.microsoft.com/office/drawing/2014/main" id="{7A912FBB-C935-45A2-A1E2-59C773A2B2D2}"/>
              </a:ext>
            </a:extLst>
          </p:cNvPr>
          <p:cNvSpPr/>
          <p:nvPr/>
        </p:nvSpPr>
        <p:spPr>
          <a:xfrm>
            <a:off x="408854" y="1992518"/>
            <a:ext cx="3732070" cy="1619793"/>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Here on </a:t>
            </a:r>
            <a:r>
              <a:rPr lang="en-GB" sz="1600" b="1" dirty="0"/>
              <a:t>earth, 70% of the world is made up of water</a:t>
            </a:r>
            <a:r>
              <a:rPr lang="en-GB" sz="1600" dirty="0"/>
              <a:t>, which is why Earth looks so blue in pictures! However, </a:t>
            </a:r>
            <a:r>
              <a:rPr lang="en-GB" sz="1600" b="1" dirty="0"/>
              <a:t>Mars is dry and dusty, with only 14% water</a:t>
            </a:r>
            <a:r>
              <a:rPr lang="en-GB" sz="1600" dirty="0"/>
              <a:t>, making it look red.</a:t>
            </a:r>
            <a:endParaRPr lang="en-GB" sz="1600" b="1" dirty="0"/>
          </a:p>
        </p:txBody>
      </p:sp>
      <p:sp>
        <p:nvSpPr>
          <p:cNvPr id="9" name="Rectangle: Rounded Corners 8">
            <a:extLst>
              <a:ext uri="{FF2B5EF4-FFF2-40B4-BE49-F238E27FC236}">
                <a16:creationId xmlns:a16="http://schemas.microsoft.com/office/drawing/2014/main" id="{D4D82C6C-85BC-4790-8895-EE052B588542}"/>
              </a:ext>
            </a:extLst>
          </p:cNvPr>
          <p:cNvSpPr/>
          <p:nvPr/>
        </p:nvSpPr>
        <p:spPr>
          <a:xfrm>
            <a:off x="4373313" y="3977509"/>
            <a:ext cx="4440208" cy="92192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Just like Earth, Mars</a:t>
            </a:r>
            <a:r>
              <a:rPr lang="en-GB" sz="1600" b="1" dirty="0"/>
              <a:t> travels around the sun.</a:t>
            </a:r>
            <a:r>
              <a:rPr lang="en-GB" sz="1600" dirty="0"/>
              <a:t> However, it takes Mars much longer, making </a:t>
            </a:r>
            <a:r>
              <a:rPr lang="en-GB" sz="1600" b="1" dirty="0"/>
              <a:t>a year on Mars last 687 days!</a:t>
            </a:r>
          </a:p>
        </p:txBody>
      </p:sp>
      <p:sp>
        <p:nvSpPr>
          <p:cNvPr id="10" name="Rectangle: Rounded Corners 9">
            <a:extLst>
              <a:ext uri="{FF2B5EF4-FFF2-40B4-BE49-F238E27FC236}">
                <a16:creationId xmlns:a16="http://schemas.microsoft.com/office/drawing/2014/main" id="{D5E9B3B5-6831-4201-AD4F-3BBFAF823CAC}"/>
              </a:ext>
            </a:extLst>
          </p:cNvPr>
          <p:cNvSpPr/>
          <p:nvPr/>
        </p:nvSpPr>
        <p:spPr>
          <a:xfrm>
            <a:off x="4352926" y="5075651"/>
            <a:ext cx="4440208" cy="1326642"/>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Mars is also </a:t>
            </a:r>
            <a:r>
              <a:rPr lang="en-GB" sz="1600" b="1" dirty="0"/>
              <a:t>further away from the sun</a:t>
            </a:r>
            <a:r>
              <a:rPr lang="en-GB" sz="1600" dirty="0"/>
              <a:t>, </a:t>
            </a:r>
            <a:r>
              <a:rPr lang="en-GB" sz="1600" b="1" dirty="0"/>
              <a:t>making it a colder planet</a:t>
            </a:r>
            <a:r>
              <a:rPr lang="en-GB" sz="1600" dirty="0"/>
              <a:t>. Here on earth, the average temperature is 14°C, but on </a:t>
            </a:r>
            <a:r>
              <a:rPr lang="en-GB" sz="1600" b="1" dirty="0"/>
              <a:t>Mars it is -46°C.</a:t>
            </a:r>
            <a:r>
              <a:rPr lang="en-GB" sz="1600" dirty="0"/>
              <a:t> (That’s as cold as the North Pole in Winter!)</a:t>
            </a:r>
          </a:p>
        </p:txBody>
      </p:sp>
      <p:sp>
        <p:nvSpPr>
          <p:cNvPr id="11" name="Title 1">
            <a:extLst>
              <a:ext uri="{FF2B5EF4-FFF2-40B4-BE49-F238E27FC236}">
                <a16:creationId xmlns:a16="http://schemas.microsoft.com/office/drawing/2014/main" id="{A681A51F-D902-4370-A393-56B988C8A82F}"/>
              </a:ext>
            </a:extLst>
          </p:cNvPr>
          <p:cNvSpPr txBox="1">
            <a:spLocks/>
          </p:cNvSpPr>
          <p:nvPr/>
        </p:nvSpPr>
        <p:spPr>
          <a:xfrm>
            <a:off x="914401" y="274638"/>
            <a:ext cx="7021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Could we live there?</a:t>
            </a:r>
          </a:p>
        </p:txBody>
      </p:sp>
      <p:pic>
        <p:nvPicPr>
          <p:cNvPr id="15" name="Picture 14">
            <a:extLst>
              <a:ext uri="{FF2B5EF4-FFF2-40B4-BE49-F238E27FC236}">
                <a16:creationId xmlns:a16="http://schemas.microsoft.com/office/drawing/2014/main" id="{649E1992-1EEF-43AE-AB36-D9E2DBD47D2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46920" y="3162070"/>
            <a:ext cx="834015" cy="691475"/>
          </a:xfrm>
          <a:prstGeom prst="rect">
            <a:avLst/>
          </a:prstGeom>
        </p:spPr>
      </p:pic>
      <p:pic>
        <p:nvPicPr>
          <p:cNvPr id="16" name="Picture 15">
            <a:extLst>
              <a:ext uri="{FF2B5EF4-FFF2-40B4-BE49-F238E27FC236}">
                <a16:creationId xmlns:a16="http://schemas.microsoft.com/office/drawing/2014/main" id="{A269455D-3C27-4337-97AB-3FC3BF894310}"/>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rcRect r="-2879"/>
          <a:stretch/>
        </p:blipFill>
        <p:spPr>
          <a:xfrm>
            <a:off x="4013162" y="4368291"/>
            <a:ext cx="720302" cy="591122"/>
          </a:xfrm>
          <a:prstGeom prst="rect">
            <a:avLst/>
          </a:prstGeom>
        </p:spPr>
      </p:pic>
      <p:pic>
        <p:nvPicPr>
          <p:cNvPr id="17" name="Picture 16">
            <a:extLst>
              <a:ext uri="{FF2B5EF4-FFF2-40B4-BE49-F238E27FC236}">
                <a16:creationId xmlns:a16="http://schemas.microsoft.com/office/drawing/2014/main" id="{5D529788-9049-487F-9BA8-E0881FAB9CA7}"/>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596154" y="604095"/>
            <a:ext cx="834015" cy="796484"/>
          </a:xfrm>
          <a:prstGeom prst="rect">
            <a:avLst/>
          </a:prstGeom>
        </p:spPr>
      </p:pic>
      <p:pic>
        <p:nvPicPr>
          <p:cNvPr id="18" name="Picture 17">
            <a:extLst>
              <a:ext uri="{FF2B5EF4-FFF2-40B4-BE49-F238E27FC236}">
                <a16:creationId xmlns:a16="http://schemas.microsoft.com/office/drawing/2014/main" id="{85419282-724B-4BB3-B199-6FEBA226DCD7}"/>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Tree>
    <p:extLst>
      <p:ext uri="{BB962C8B-B14F-4D97-AF65-F5344CB8AC3E}">
        <p14:creationId xmlns:p14="http://schemas.microsoft.com/office/powerpoint/2010/main" val="3780463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124"/>
                                        </p:tgtEl>
                                        <p:attrNameLst>
                                          <p:attrName>style.visibility</p:attrName>
                                        </p:attrNameLst>
                                      </p:cBhvr>
                                      <p:to>
                                        <p:strVal val="visible"/>
                                      </p:to>
                                    </p:set>
                                    <p:animEffect transition="in" filter="fade">
                                      <p:cBhvr>
                                        <p:cTn id="15" dur="500"/>
                                        <p:tgtEl>
                                          <p:spTgt spid="5124"/>
                                        </p:tgtEl>
                                      </p:cBhvr>
                                    </p:animEffect>
                                  </p:childTnLst>
                                </p:cTn>
                              </p:par>
                              <p:par>
                                <p:cTn id="16" presetID="10" presetClass="entr" presetSubtype="0"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ASA plan for housing astronauts on Mars borrows from Eskimos ...">
            <a:extLst>
              <a:ext uri="{FF2B5EF4-FFF2-40B4-BE49-F238E27FC236}">
                <a16:creationId xmlns:a16="http://schemas.microsoft.com/office/drawing/2014/main" id="{C36325CF-C966-4C9E-8BD1-352B696E398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08854" y="951559"/>
            <a:ext cx="4235411" cy="282360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an We Grow Plants With Martian Soil? – ESFStream Engineering Lab">
            <a:extLst>
              <a:ext uri="{FF2B5EF4-FFF2-40B4-BE49-F238E27FC236}">
                <a16:creationId xmlns:a16="http://schemas.microsoft.com/office/drawing/2014/main" id="{667F8B36-37DB-4E37-BA68-7F76092B3F30}"/>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3653691" y="3912759"/>
            <a:ext cx="5068389" cy="261793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a16="http://schemas.microsoft.com/office/drawing/2014/main" id="{08F8A7D8-F7AF-454A-BE8A-3C997FE7A93F}"/>
              </a:ext>
            </a:extLst>
          </p:cNvPr>
          <p:cNvSpPr/>
          <p:nvPr/>
        </p:nvSpPr>
        <p:spPr>
          <a:xfrm>
            <a:off x="4902491" y="1051213"/>
            <a:ext cx="3732070" cy="80371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Humans need oxygen </a:t>
            </a:r>
            <a:r>
              <a:rPr lang="en-GB" sz="1600" dirty="0"/>
              <a:t>to breathe, but </a:t>
            </a:r>
            <a:r>
              <a:rPr lang="en-GB" sz="1600" b="1" dirty="0"/>
              <a:t>there isn’t enough of it on Mars!</a:t>
            </a:r>
          </a:p>
        </p:txBody>
      </p:sp>
      <p:sp>
        <p:nvSpPr>
          <p:cNvPr id="8" name="Rectangle: Rounded Corners 7">
            <a:extLst>
              <a:ext uri="{FF2B5EF4-FFF2-40B4-BE49-F238E27FC236}">
                <a16:creationId xmlns:a16="http://schemas.microsoft.com/office/drawing/2014/main" id="{7A912FBB-C935-45A2-A1E2-59C773A2B2D2}"/>
              </a:ext>
            </a:extLst>
          </p:cNvPr>
          <p:cNvSpPr/>
          <p:nvPr/>
        </p:nvSpPr>
        <p:spPr>
          <a:xfrm>
            <a:off x="4902489" y="1992518"/>
            <a:ext cx="3732070" cy="1619793"/>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This means that </a:t>
            </a:r>
            <a:r>
              <a:rPr lang="en-GB" sz="1600" b="1" dirty="0"/>
              <a:t>astronauts will need to take tanks of oxygen </a:t>
            </a:r>
            <a:r>
              <a:rPr lang="en-GB" sz="1600" dirty="0"/>
              <a:t>with them to Mars, and </a:t>
            </a:r>
            <a:r>
              <a:rPr lang="en-GB" sz="1600" b="1" dirty="0"/>
              <a:t>could live in inflatable bubbles</a:t>
            </a:r>
            <a:r>
              <a:rPr lang="en-GB" sz="1600" dirty="0"/>
              <a:t> until scientists find a way to solve this problem.</a:t>
            </a:r>
          </a:p>
        </p:txBody>
      </p:sp>
      <p:sp>
        <p:nvSpPr>
          <p:cNvPr id="9" name="Rectangle: Rounded Corners 8">
            <a:extLst>
              <a:ext uri="{FF2B5EF4-FFF2-40B4-BE49-F238E27FC236}">
                <a16:creationId xmlns:a16="http://schemas.microsoft.com/office/drawing/2014/main" id="{D4D82C6C-85BC-4790-8895-EE052B588542}"/>
              </a:ext>
            </a:extLst>
          </p:cNvPr>
          <p:cNvSpPr/>
          <p:nvPr/>
        </p:nvSpPr>
        <p:spPr>
          <a:xfrm>
            <a:off x="431060" y="3955570"/>
            <a:ext cx="3013613" cy="132182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Experts also think </a:t>
            </a:r>
            <a:r>
              <a:rPr lang="en-GB" sz="1600" b="1" dirty="0"/>
              <a:t>we might be able to grow plants on Mars. </a:t>
            </a:r>
            <a:r>
              <a:rPr lang="en-GB" sz="1600" dirty="0"/>
              <a:t>This would help the first settlers to </a:t>
            </a:r>
            <a:r>
              <a:rPr lang="en-GB" sz="1600" b="1" dirty="0"/>
              <a:t>grow foods </a:t>
            </a:r>
            <a:r>
              <a:rPr lang="en-GB" sz="1600" dirty="0"/>
              <a:t>to eat.</a:t>
            </a:r>
          </a:p>
        </p:txBody>
      </p:sp>
      <p:sp>
        <p:nvSpPr>
          <p:cNvPr id="11" name="Title 1">
            <a:extLst>
              <a:ext uri="{FF2B5EF4-FFF2-40B4-BE49-F238E27FC236}">
                <a16:creationId xmlns:a16="http://schemas.microsoft.com/office/drawing/2014/main" id="{A681A51F-D902-4370-A393-56B988C8A82F}"/>
              </a:ext>
            </a:extLst>
          </p:cNvPr>
          <p:cNvSpPr txBox="1">
            <a:spLocks/>
          </p:cNvSpPr>
          <p:nvPr/>
        </p:nvSpPr>
        <p:spPr>
          <a:xfrm>
            <a:off x="914401" y="274638"/>
            <a:ext cx="7021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Could we live there?</a:t>
            </a:r>
          </a:p>
        </p:txBody>
      </p:sp>
      <p:sp>
        <p:nvSpPr>
          <p:cNvPr id="14" name="Rectangle: Rounded Corners 13">
            <a:extLst>
              <a:ext uri="{FF2B5EF4-FFF2-40B4-BE49-F238E27FC236}">
                <a16:creationId xmlns:a16="http://schemas.microsoft.com/office/drawing/2014/main" id="{D447995B-AD40-4164-89B5-7BA8E4725277}"/>
              </a:ext>
            </a:extLst>
          </p:cNvPr>
          <p:cNvSpPr/>
          <p:nvPr/>
        </p:nvSpPr>
        <p:spPr>
          <a:xfrm>
            <a:off x="431061" y="5429194"/>
            <a:ext cx="3013612" cy="112556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These pictures are what NASA thinks life on </a:t>
            </a:r>
            <a:r>
              <a:rPr lang="en-GB" sz="1600" b="1" dirty="0"/>
              <a:t>Mars might look like </a:t>
            </a:r>
            <a:r>
              <a:rPr lang="en-GB" sz="1600" dirty="0"/>
              <a:t>for first settlers.</a:t>
            </a:r>
          </a:p>
        </p:txBody>
      </p:sp>
      <p:pic>
        <p:nvPicPr>
          <p:cNvPr id="15" name="Picture 14">
            <a:extLst>
              <a:ext uri="{FF2B5EF4-FFF2-40B4-BE49-F238E27FC236}">
                <a16:creationId xmlns:a16="http://schemas.microsoft.com/office/drawing/2014/main" id="{5C9320E8-CAF8-4639-B75F-58A2CB8114F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b="-7"/>
          <a:stretch/>
        </p:blipFill>
        <p:spPr>
          <a:xfrm>
            <a:off x="8239095" y="711582"/>
            <a:ext cx="826540" cy="600884"/>
          </a:xfrm>
          <a:prstGeom prst="rect">
            <a:avLst/>
          </a:prstGeom>
        </p:spPr>
      </p:pic>
      <p:pic>
        <p:nvPicPr>
          <p:cNvPr id="16" name="Picture 15">
            <a:extLst>
              <a:ext uri="{FF2B5EF4-FFF2-40B4-BE49-F238E27FC236}">
                <a16:creationId xmlns:a16="http://schemas.microsoft.com/office/drawing/2014/main" id="{7B7BE3D8-DE65-4E26-9FA1-14547FB90D70}"/>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9836" y="4855868"/>
            <a:ext cx="854705" cy="731720"/>
          </a:xfrm>
          <a:prstGeom prst="rect">
            <a:avLst/>
          </a:prstGeom>
        </p:spPr>
      </p:pic>
      <p:pic>
        <p:nvPicPr>
          <p:cNvPr id="17" name="Picture 16">
            <a:extLst>
              <a:ext uri="{FF2B5EF4-FFF2-40B4-BE49-F238E27FC236}">
                <a16:creationId xmlns:a16="http://schemas.microsoft.com/office/drawing/2014/main" id="{619C396D-BE3C-4D33-B9B5-7071FE1920D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155418">
            <a:off x="8154756" y="3041102"/>
            <a:ext cx="794077" cy="741958"/>
          </a:xfrm>
          <a:prstGeom prst="rect">
            <a:avLst/>
          </a:prstGeom>
        </p:spPr>
      </p:pic>
      <p:pic>
        <p:nvPicPr>
          <p:cNvPr id="18" name="Picture 17">
            <a:extLst>
              <a:ext uri="{FF2B5EF4-FFF2-40B4-BE49-F238E27FC236}">
                <a16:creationId xmlns:a16="http://schemas.microsoft.com/office/drawing/2014/main" id="{EF8D70E8-E44C-47D5-9CC3-23F532CF9504}"/>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Tree>
    <p:extLst>
      <p:ext uri="{BB962C8B-B14F-4D97-AF65-F5344CB8AC3E}">
        <p14:creationId xmlns:p14="http://schemas.microsoft.com/office/powerpoint/2010/main" val="1287808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nodeType="withEffect">
                                  <p:stCondLst>
                                    <p:cond delay="0"/>
                                  </p:stCondLst>
                                  <p:childTnLst>
                                    <p:set>
                                      <p:cBhvr>
                                        <p:cTn id="20" dur="1" fill="hold">
                                          <p:stCondLst>
                                            <p:cond delay="0"/>
                                          </p:stCondLst>
                                        </p:cTn>
                                        <p:tgtEl>
                                          <p:spTgt spid="1028"/>
                                        </p:tgtEl>
                                        <p:attrNameLst>
                                          <p:attrName>style.visibility</p:attrName>
                                        </p:attrNameLst>
                                      </p:cBhvr>
                                      <p:to>
                                        <p:strVal val="visible"/>
                                      </p:to>
                                    </p:set>
                                    <p:animEffect transition="in" filter="fade">
                                      <p:cBhvr>
                                        <p:cTn id="21" dur="500"/>
                                        <p:tgtEl>
                                          <p:spTgt spid="102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692232E4-E9BA-4A05-B2ED-E76ADF647E26}"/>
              </a:ext>
            </a:extLst>
          </p:cNvPr>
          <p:cNvSpPr/>
          <p:nvPr/>
        </p:nvSpPr>
        <p:spPr>
          <a:xfrm>
            <a:off x="178554" y="3454194"/>
            <a:ext cx="8784000" cy="3213540"/>
          </a:xfrm>
          <a:prstGeom prst="rect">
            <a:avLst/>
          </a:prstGeom>
          <a:solidFill>
            <a:schemeClr val="accent1">
              <a:alpha val="43922"/>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E8C2E63-D3B7-499A-99FB-0EDDF660B83E}"/>
              </a:ext>
            </a:extLst>
          </p:cNvPr>
          <p:cNvSpPr/>
          <p:nvPr/>
        </p:nvSpPr>
        <p:spPr>
          <a:xfrm>
            <a:off x="169818" y="180089"/>
            <a:ext cx="8784000" cy="3243104"/>
          </a:xfrm>
          <a:prstGeom prst="rect">
            <a:avLst/>
          </a:prstGeom>
          <a:solidFill>
            <a:schemeClr val="bg2">
              <a:alpha val="43922"/>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1AB2A35F-8E63-48C3-A78C-AC07ABAD7C13}"/>
              </a:ext>
            </a:extLst>
          </p:cNvPr>
          <p:cNvSpPr txBox="1">
            <a:spLocks/>
          </p:cNvSpPr>
          <p:nvPr/>
        </p:nvSpPr>
        <p:spPr>
          <a:xfrm>
            <a:off x="914401" y="274638"/>
            <a:ext cx="7021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Could we live there?</a:t>
            </a:r>
          </a:p>
        </p:txBody>
      </p:sp>
      <p:sp>
        <p:nvSpPr>
          <p:cNvPr id="4" name="Rectangle: Rounded Corners 3">
            <a:extLst>
              <a:ext uri="{FF2B5EF4-FFF2-40B4-BE49-F238E27FC236}">
                <a16:creationId xmlns:a16="http://schemas.microsoft.com/office/drawing/2014/main" id="{79497F65-45DF-4996-B00C-E28E834DE11A}"/>
              </a:ext>
            </a:extLst>
          </p:cNvPr>
          <p:cNvSpPr/>
          <p:nvPr/>
        </p:nvSpPr>
        <p:spPr>
          <a:xfrm>
            <a:off x="709910" y="5206715"/>
            <a:ext cx="3071823" cy="562883"/>
          </a:xfrm>
          <a:prstGeom prst="roundRect">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Humans can breathe on Mars.</a:t>
            </a:r>
          </a:p>
        </p:txBody>
      </p:sp>
      <p:sp>
        <p:nvSpPr>
          <p:cNvPr id="5" name="Rectangle: Rounded Corners 4">
            <a:extLst>
              <a:ext uri="{FF2B5EF4-FFF2-40B4-BE49-F238E27FC236}">
                <a16:creationId xmlns:a16="http://schemas.microsoft.com/office/drawing/2014/main" id="{1E4AB4DF-0FDC-49B8-8F3F-0830A40BC046}"/>
              </a:ext>
            </a:extLst>
          </p:cNvPr>
          <p:cNvSpPr/>
          <p:nvPr/>
        </p:nvSpPr>
        <p:spPr>
          <a:xfrm>
            <a:off x="709910" y="3735991"/>
            <a:ext cx="3071823" cy="562883"/>
          </a:xfrm>
          <a:prstGeom prst="roundRect">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Humans have already been to Mars.</a:t>
            </a:r>
          </a:p>
        </p:txBody>
      </p:sp>
      <p:sp>
        <p:nvSpPr>
          <p:cNvPr id="6" name="Rectangle: Rounded Corners 5">
            <a:extLst>
              <a:ext uri="{FF2B5EF4-FFF2-40B4-BE49-F238E27FC236}">
                <a16:creationId xmlns:a16="http://schemas.microsoft.com/office/drawing/2014/main" id="{BF1F334B-91BE-4805-9D64-69449F5A8C7F}"/>
              </a:ext>
            </a:extLst>
          </p:cNvPr>
          <p:cNvSpPr/>
          <p:nvPr/>
        </p:nvSpPr>
        <p:spPr>
          <a:xfrm>
            <a:off x="709910" y="4471353"/>
            <a:ext cx="3071823" cy="562883"/>
          </a:xfrm>
          <a:prstGeom prst="round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A year on Mars is longer than a year on Earth.</a:t>
            </a:r>
          </a:p>
        </p:txBody>
      </p:sp>
      <p:pic>
        <p:nvPicPr>
          <p:cNvPr id="8" name="Graphic 7" descr="Close">
            <a:extLst>
              <a:ext uri="{FF2B5EF4-FFF2-40B4-BE49-F238E27FC236}">
                <a16:creationId xmlns:a16="http://schemas.microsoft.com/office/drawing/2014/main" id="{1A16E69B-075B-4EB4-B7E1-D07434C2A3A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66608" y="3654642"/>
            <a:ext cx="718458" cy="718458"/>
          </a:xfrm>
          <a:prstGeom prst="rect">
            <a:avLst/>
          </a:prstGeom>
        </p:spPr>
      </p:pic>
      <p:pic>
        <p:nvPicPr>
          <p:cNvPr id="10" name="Graphic 9" descr="Checkmark">
            <a:extLst>
              <a:ext uri="{FF2B5EF4-FFF2-40B4-BE49-F238E27FC236}">
                <a16:creationId xmlns:a16="http://schemas.microsoft.com/office/drawing/2014/main" id="{68D55DCF-6DA0-4D13-BA81-DFBF44E7420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866608" y="4385565"/>
            <a:ext cx="718458" cy="718458"/>
          </a:xfrm>
          <a:prstGeom prst="rect">
            <a:avLst/>
          </a:prstGeom>
        </p:spPr>
      </p:pic>
      <p:pic>
        <p:nvPicPr>
          <p:cNvPr id="14" name="Graphic 13" descr="Close">
            <a:extLst>
              <a:ext uri="{FF2B5EF4-FFF2-40B4-BE49-F238E27FC236}">
                <a16:creationId xmlns:a16="http://schemas.microsoft.com/office/drawing/2014/main" id="{1CF39C31-87AA-4174-9883-44279CE5228E}"/>
              </a:ext>
            </a:extLst>
          </p:cNvPr>
          <p:cNvPicPr>
            <a:picLocks noChangeAspect="1"/>
          </p:cNvPicPr>
          <p:nvPr/>
        </p:nvPicPr>
        <p:blipFill>
          <a:blip r:embed="rId3">
            <a:extLst>
              <a:ext uri="{96DAC541-7B7A-43D3-8B79-37D633B846F1}">
                <asvg:svgBlip xmlns:asvg="http://schemas.microsoft.com/office/drawing/2016/SVG/main" r:embed="rId7"/>
              </a:ext>
            </a:extLst>
          </a:blip>
          <a:stretch>
            <a:fillRect/>
          </a:stretch>
        </p:blipFill>
        <p:spPr>
          <a:xfrm>
            <a:off x="3866608" y="5116488"/>
            <a:ext cx="718458" cy="718458"/>
          </a:xfrm>
          <a:prstGeom prst="rect">
            <a:avLst/>
          </a:prstGeom>
        </p:spPr>
      </p:pic>
      <p:pic>
        <p:nvPicPr>
          <p:cNvPr id="15" name="Picture 14">
            <a:extLst>
              <a:ext uri="{FF2B5EF4-FFF2-40B4-BE49-F238E27FC236}">
                <a16:creationId xmlns:a16="http://schemas.microsoft.com/office/drawing/2014/main" id="{62BF051B-30C9-4F18-848C-07E87E925BDD}"/>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31685" y="3688609"/>
            <a:ext cx="761164" cy="721835"/>
          </a:xfrm>
          <a:prstGeom prst="rect">
            <a:avLst/>
          </a:prstGeom>
        </p:spPr>
      </p:pic>
      <p:sp>
        <p:nvSpPr>
          <p:cNvPr id="16" name="Rectangle: Rounded Corners 15">
            <a:extLst>
              <a:ext uri="{FF2B5EF4-FFF2-40B4-BE49-F238E27FC236}">
                <a16:creationId xmlns:a16="http://schemas.microsoft.com/office/drawing/2014/main" id="{C1107736-3B5D-4D4B-9DE0-4BB1644AB9B4}"/>
              </a:ext>
            </a:extLst>
          </p:cNvPr>
          <p:cNvSpPr/>
          <p:nvPr/>
        </p:nvSpPr>
        <p:spPr>
          <a:xfrm>
            <a:off x="709910" y="5942077"/>
            <a:ext cx="3071823" cy="562883"/>
          </a:xfrm>
          <a:prstGeom prst="round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We could grow our own food on Mars.</a:t>
            </a:r>
          </a:p>
        </p:txBody>
      </p:sp>
      <p:pic>
        <p:nvPicPr>
          <p:cNvPr id="17" name="Graphic 16" descr="Checkmark">
            <a:extLst>
              <a:ext uri="{FF2B5EF4-FFF2-40B4-BE49-F238E27FC236}">
                <a16:creationId xmlns:a16="http://schemas.microsoft.com/office/drawing/2014/main" id="{47C430A8-3689-4359-B554-95EEA54DF7D8}"/>
              </a:ext>
            </a:extLst>
          </p:cNvPr>
          <p:cNvPicPr>
            <a:picLocks noChangeAspect="1"/>
          </p:cNvPicPr>
          <p:nvPr/>
        </p:nvPicPr>
        <p:blipFill>
          <a:blip r:embed="rId5">
            <a:extLst>
              <a:ext uri="{96DAC541-7B7A-43D3-8B79-37D633B846F1}">
                <asvg:svgBlip xmlns:asvg="http://schemas.microsoft.com/office/drawing/2016/SVG/main" r:embed="rId9"/>
              </a:ext>
            </a:extLst>
          </a:blip>
          <a:stretch>
            <a:fillRect/>
          </a:stretch>
        </p:blipFill>
        <p:spPr>
          <a:xfrm>
            <a:off x="3866608" y="5847411"/>
            <a:ext cx="718458" cy="718458"/>
          </a:xfrm>
          <a:prstGeom prst="rect">
            <a:avLst/>
          </a:prstGeom>
        </p:spPr>
      </p:pic>
      <p:sp>
        <p:nvSpPr>
          <p:cNvPr id="19" name="Cloud 18">
            <a:extLst>
              <a:ext uri="{FF2B5EF4-FFF2-40B4-BE49-F238E27FC236}">
                <a16:creationId xmlns:a16="http://schemas.microsoft.com/office/drawing/2014/main" id="{BF7D9C99-2EC0-481A-8C08-33AD20464442}"/>
              </a:ext>
            </a:extLst>
          </p:cNvPr>
          <p:cNvSpPr/>
          <p:nvPr/>
        </p:nvSpPr>
        <p:spPr>
          <a:xfrm>
            <a:off x="410063" y="1061558"/>
            <a:ext cx="4395480" cy="2229849"/>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True or false (5 mins)</a:t>
            </a:r>
          </a:p>
          <a:p>
            <a:pPr algn="ctr"/>
            <a:r>
              <a:rPr lang="en-GB" sz="1600" dirty="0"/>
              <a:t>Can you answer these true or false questions based on what you just learned? Click to find out the answers.</a:t>
            </a:r>
          </a:p>
        </p:txBody>
      </p:sp>
      <p:sp>
        <p:nvSpPr>
          <p:cNvPr id="22" name="Rectangle: Rounded Corners 21">
            <a:extLst>
              <a:ext uri="{FF2B5EF4-FFF2-40B4-BE49-F238E27FC236}">
                <a16:creationId xmlns:a16="http://schemas.microsoft.com/office/drawing/2014/main" id="{6D1FD439-BB31-4D51-B9AA-5DF4DAF25642}"/>
              </a:ext>
            </a:extLst>
          </p:cNvPr>
          <p:cNvSpPr/>
          <p:nvPr/>
        </p:nvSpPr>
        <p:spPr>
          <a:xfrm>
            <a:off x="5157034" y="1114642"/>
            <a:ext cx="3576903" cy="2007367"/>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Parents/Carers &amp; Pupils: </a:t>
            </a:r>
          </a:p>
          <a:p>
            <a:pPr algn="ctr"/>
            <a:r>
              <a:rPr lang="en-GB" sz="1600" dirty="0"/>
              <a:t>This lesson works best in “Full Screen” mode – click the icon at the bottom right of your screen to complete the quiz. Use the space bar, mouse or arrow keys to click through! </a:t>
            </a:r>
          </a:p>
        </p:txBody>
      </p:sp>
      <p:pic>
        <p:nvPicPr>
          <p:cNvPr id="23" name="Graphic 22" descr="Projector screen">
            <a:extLst>
              <a:ext uri="{FF2B5EF4-FFF2-40B4-BE49-F238E27FC236}">
                <a16:creationId xmlns:a16="http://schemas.microsoft.com/office/drawing/2014/main" id="{647706E2-C39F-4464-8E89-1E6CC10A104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735268" y="262964"/>
            <a:ext cx="914400" cy="914400"/>
          </a:xfrm>
          <a:prstGeom prst="rect">
            <a:avLst/>
          </a:prstGeom>
        </p:spPr>
      </p:pic>
      <p:sp>
        <p:nvSpPr>
          <p:cNvPr id="24" name="TextBox 23">
            <a:extLst>
              <a:ext uri="{FF2B5EF4-FFF2-40B4-BE49-F238E27FC236}">
                <a16:creationId xmlns:a16="http://schemas.microsoft.com/office/drawing/2014/main" id="{61C318E3-5009-4DB4-89AB-95634EA7D8DB}"/>
              </a:ext>
            </a:extLst>
          </p:cNvPr>
          <p:cNvSpPr txBox="1"/>
          <p:nvPr/>
        </p:nvSpPr>
        <p:spPr>
          <a:xfrm>
            <a:off x="7961892" y="193151"/>
            <a:ext cx="989704" cy="784830"/>
          </a:xfrm>
          <a:prstGeom prst="rect">
            <a:avLst/>
          </a:prstGeom>
          <a:noFill/>
        </p:spPr>
        <p:txBody>
          <a:bodyPr wrap="square" rtlCol="0" anchor="ctr">
            <a:spAutoFit/>
          </a:bodyPr>
          <a:lstStyle/>
          <a:p>
            <a:r>
              <a:rPr lang="en-GB" sz="4500" dirty="0"/>
              <a:t>–</a:t>
            </a:r>
            <a:r>
              <a:rPr lang="en-GB" dirty="0"/>
              <a:t> </a:t>
            </a:r>
          </a:p>
        </p:txBody>
      </p:sp>
      <p:sp>
        <p:nvSpPr>
          <p:cNvPr id="26" name="Rectangle: Rounded Corners 25">
            <a:extLst>
              <a:ext uri="{FF2B5EF4-FFF2-40B4-BE49-F238E27FC236}">
                <a16:creationId xmlns:a16="http://schemas.microsoft.com/office/drawing/2014/main" id="{7212856E-7AE0-4759-B140-BDC39AC7741B}"/>
              </a:ext>
            </a:extLst>
          </p:cNvPr>
          <p:cNvSpPr/>
          <p:nvPr/>
        </p:nvSpPr>
        <p:spPr>
          <a:xfrm>
            <a:off x="5146774" y="5925198"/>
            <a:ext cx="3071823" cy="562883"/>
          </a:xfrm>
          <a:prstGeom prst="round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First settlers will probably live in inflatable homes on Mars.</a:t>
            </a:r>
          </a:p>
        </p:txBody>
      </p:sp>
      <p:sp>
        <p:nvSpPr>
          <p:cNvPr id="27" name="Rectangle: Rounded Corners 26">
            <a:extLst>
              <a:ext uri="{FF2B5EF4-FFF2-40B4-BE49-F238E27FC236}">
                <a16:creationId xmlns:a16="http://schemas.microsoft.com/office/drawing/2014/main" id="{6B55E83A-075B-4EF3-A510-1E0B1354E6FD}"/>
              </a:ext>
            </a:extLst>
          </p:cNvPr>
          <p:cNvSpPr/>
          <p:nvPr/>
        </p:nvSpPr>
        <p:spPr>
          <a:xfrm>
            <a:off x="5146774" y="3735598"/>
            <a:ext cx="3071823" cy="562883"/>
          </a:xfrm>
          <a:prstGeom prst="roundRect">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There is more water on Earth than on Mars.</a:t>
            </a:r>
          </a:p>
        </p:txBody>
      </p:sp>
      <p:sp>
        <p:nvSpPr>
          <p:cNvPr id="28" name="Rectangle: Rounded Corners 27">
            <a:extLst>
              <a:ext uri="{FF2B5EF4-FFF2-40B4-BE49-F238E27FC236}">
                <a16:creationId xmlns:a16="http://schemas.microsoft.com/office/drawing/2014/main" id="{62BED99E-4EAA-4E71-B22D-A7060C3BE74E}"/>
              </a:ext>
            </a:extLst>
          </p:cNvPr>
          <p:cNvSpPr/>
          <p:nvPr/>
        </p:nvSpPr>
        <p:spPr>
          <a:xfrm>
            <a:off x="5146774" y="4470960"/>
            <a:ext cx="3071823" cy="562883"/>
          </a:xfrm>
          <a:prstGeom prst="round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Mars is bigger than Earth.</a:t>
            </a:r>
          </a:p>
        </p:txBody>
      </p:sp>
      <p:sp>
        <p:nvSpPr>
          <p:cNvPr id="29" name="Rectangle: Rounded Corners 28">
            <a:extLst>
              <a:ext uri="{FF2B5EF4-FFF2-40B4-BE49-F238E27FC236}">
                <a16:creationId xmlns:a16="http://schemas.microsoft.com/office/drawing/2014/main" id="{FCC2A876-6004-4718-B560-7775DED2B135}"/>
              </a:ext>
            </a:extLst>
          </p:cNvPr>
          <p:cNvSpPr/>
          <p:nvPr/>
        </p:nvSpPr>
        <p:spPr>
          <a:xfrm>
            <a:off x="5146774" y="5189418"/>
            <a:ext cx="3071823" cy="562883"/>
          </a:xfrm>
          <a:prstGeom prst="roundRect">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The first settler on Mars will come back in a few months.</a:t>
            </a:r>
          </a:p>
        </p:txBody>
      </p:sp>
      <p:pic>
        <p:nvPicPr>
          <p:cNvPr id="30" name="Graphic 29" descr="Close">
            <a:extLst>
              <a:ext uri="{FF2B5EF4-FFF2-40B4-BE49-F238E27FC236}">
                <a16:creationId xmlns:a16="http://schemas.microsoft.com/office/drawing/2014/main" id="{3015072B-71D0-49F2-BA83-C87EA93E1BE5}"/>
              </a:ext>
            </a:extLst>
          </p:cNvPr>
          <p:cNvPicPr>
            <a:picLocks noChangeAspect="1"/>
          </p:cNvPicPr>
          <p:nvPr/>
        </p:nvPicPr>
        <p:blipFill>
          <a:blip r:embed="rId3">
            <a:extLst>
              <a:ext uri="{96DAC541-7B7A-43D3-8B79-37D633B846F1}">
                <asvg:svgBlip xmlns:asvg="http://schemas.microsoft.com/office/drawing/2016/SVG/main" r:embed="rId7"/>
              </a:ext>
            </a:extLst>
          </a:blip>
          <a:stretch>
            <a:fillRect/>
          </a:stretch>
        </p:blipFill>
        <p:spPr>
          <a:xfrm>
            <a:off x="8235327" y="4354025"/>
            <a:ext cx="718458" cy="718458"/>
          </a:xfrm>
          <a:prstGeom prst="rect">
            <a:avLst/>
          </a:prstGeom>
        </p:spPr>
      </p:pic>
      <p:pic>
        <p:nvPicPr>
          <p:cNvPr id="31" name="Graphic 30" descr="Checkmark">
            <a:extLst>
              <a:ext uri="{FF2B5EF4-FFF2-40B4-BE49-F238E27FC236}">
                <a16:creationId xmlns:a16="http://schemas.microsoft.com/office/drawing/2014/main" id="{ABE88920-1831-40F0-B3B8-8C7C7AB2891D}"/>
              </a:ext>
            </a:extLst>
          </p:cNvPr>
          <p:cNvPicPr>
            <a:picLocks noChangeAspect="1"/>
          </p:cNvPicPr>
          <p:nvPr/>
        </p:nvPicPr>
        <p:blipFill>
          <a:blip r:embed="rId5">
            <a:extLst>
              <a:ext uri="{96DAC541-7B7A-43D3-8B79-37D633B846F1}">
                <asvg:svgBlip xmlns:asvg="http://schemas.microsoft.com/office/drawing/2016/SVG/main" r:embed="rId9"/>
              </a:ext>
            </a:extLst>
          </a:blip>
          <a:stretch>
            <a:fillRect/>
          </a:stretch>
        </p:blipFill>
        <p:spPr>
          <a:xfrm>
            <a:off x="8233138" y="3690297"/>
            <a:ext cx="718458" cy="718458"/>
          </a:xfrm>
          <a:prstGeom prst="rect">
            <a:avLst/>
          </a:prstGeom>
        </p:spPr>
      </p:pic>
      <p:pic>
        <p:nvPicPr>
          <p:cNvPr id="32" name="Graphic 31" descr="Close">
            <a:extLst>
              <a:ext uri="{FF2B5EF4-FFF2-40B4-BE49-F238E27FC236}">
                <a16:creationId xmlns:a16="http://schemas.microsoft.com/office/drawing/2014/main" id="{7EFAC645-9ED3-46C0-A7FE-6B19868C416A}"/>
              </a:ext>
            </a:extLst>
          </p:cNvPr>
          <p:cNvPicPr>
            <a:picLocks noChangeAspect="1"/>
          </p:cNvPicPr>
          <p:nvPr/>
        </p:nvPicPr>
        <p:blipFill>
          <a:blip r:embed="rId3">
            <a:extLst>
              <a:ext uri="{96DAC541-7B7A-43D3-8B79-37D633B846F1}">
                <asvg:svgBlip xmlns:asvg="http://schemas.microsoft.com/office/drawing/2016/SVG/main" r:embed="rId7"/>
              </a:ext>
            </a:extLst>
          </a:blip>
          <a:stretch>
            <a:fillRect/>
          </a:stretch>
        </p:blipFill>
        <p:spPr>
          <a:xfrm>
            <a:off x="8233846" y="5165570"/>
            <a:ext cx="718458" cy="718458"/>
          </a:xfrm>
          <a:prstGeom prst="rect">
            <a:avLst/>
          </a:prstGeom>
        </p:spPr>
      </p:pic>
      <p:pic>
        <p:nvPicPr>
          <p:cNvPr id="33" name="Graphic 32" descr="Checkmark">
            <a:extLst>
              <a:ext uri="{FF2B5EF4-FFF2-40B4-BE49-F238E27FC236}">
                <a16:creationId xmlns:a16="http://schemas.microsoft.com/office/drawing/2014/main" id="{7022A154-0324-4D79-93F7-7D79544C1B41}"/>
              </a:ext>
            </a:extLst>
          </p:cNvPr>
          <p:cNvPicPr>
            <a:picLocks noChangeAspect="1"/>
          </p:cNvPicPr>
          <p:nvPr/>
        </p:nvPicPr>
        <p:blipFill>
          <a:blip r:embed="rId5">
            <a:extLst>
              <a:ext uri="{96DAC541-7B7A-43D3-8B79-37D633B846F1}">
                <asvg:svgBlip xmlns:asvg="http://schemas.microsoft.com/office/drawing/2016/SVG/main" r:embed="rId9"/>
              </a:ext>
            </a:extLst>
          </a:blip>
          <a:stretch>
            <a:fillRect/>
          </a:stretch>
        </p:blipFill>
        <p:spPr>
          <a:xfrm>
            <a:off x="8231033" y="5816256"/>
            <a:ext cx="718458" cy="718458"/>
          </a:xfrm>
          <a:prstGeom prst="rect">
            <a:avLst/>
          </a:prstGeom>
        </p:spPr>
      </p:pic>
      <p:pic>
        <p:nvPicPr>
          <p:cNvPr id="35" name="Picture 34">
            <a:extLst>
              <a:ext uri="{FF2B5EF4-FFF2-40B4-BE49-F238E27FC236}">
                <a16:creationId xmlns:a16="http://schemas.microsoft.com/office/drawing/2014/main" id="{39892058-CEF8-4FF5-BFD5-EA8AB80C7203}"/>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a:ext>
            </a:extLst>
          </a:blip>
          <a:srcRect r="-2879"/>
          <a:stretch/>
        </p:blipFill>
        <p:spPr>
          <a:xfrm>
            <a:off x="276331" y="4406005"/>
            <a:ext cx="720302" cy="591122"/>
          </a:xfrm>
          <a:prstGeom prst="rect">
            <a:avLst/>
          </a:prstGeom>
        </p:spPr>
      </p:pic>
      <p:pic>
        <p:nvPicPr>
          <p:cNvPr id="36" name="Picture 35">
            <a:extLst>
              <a:ext uri="{FF2B5EF4-FFF2-40B4-BE49-F238E27FC236}">
                <a16:creationId xmlns:a16="http://schemas.microsoft.com/office/drawing/2014/main" id="{64A73E24-BAE9-44F5-AC02-A129E4CE8411}"/>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b="-7"/>
          <a:stretch/>
        </p:blipFill>
        <p:spPr>
          <a:xfrm>
            <a:off x="223212" y="5206322"/>
            <a:ext cx="826540" cy="600884"/>
          </a:xfrm>
          <a:prstGeom prst="rect">
            <a:avLst/>
          </a:prstGeom>
        </p:spPr>
      </p:pic>
      <p:pic>
        <p:nvPicPr>
          <p:cNvPr id="37" name="Picture 36">
            <a:extLst>
              <a:ext uri="{FF2B5EF4-FFF2-40B4-BE49-F238E27FC236}">
                <a16:creationId xmlns:a16="http://schemas.microsoft.com/office/drawing/2014/main" id="{3B4CED3B-1303-47A4-A617-C34EBFEE34A4}"/>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68701" y="5888097"/>
            <a:ext cx="854705" cy="731720"/>
          </a:xfrm>
          <a:prstGeom prst="rect">
            <a:avLst/>
          </a:prstGeom>
        </p:spPr>
      </p:pic>
      <p:pic>
        <p:nvPicPr>
          <p:cNvPr id="38" name="Picture 37">
            <a:extLst>
              <a:ext uri="{FF2B5EF4-FFF2-40B4-BE49-F238E27FC236}">
                <a16:creationId xmlns:a16="http://schemas.microsoft.com/office/drawing/2014/main" id="{89F01712-2B95-4612-9804-B3E6D4A4F504}"/>
              </a:ext>
            </a:extLst>
          </p:cNvPr>
          <p:cNvPicPr>
            <a:picLocks noChangeAspect="1"/>
          </p:cNvPicPr>
          <p:nvPr/>
        </p:nvPicPr>
        <p:blipFill rotWithShape="1">
          <a:blip r:embed="rId1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611188" y="4354025"/>
            <a:ext cx="834015" cy="796484"/>
          </a:xfrm>
          <a:prstGeom prst="rect">
            <a:avLst/>
          </a:prstGeom>
        </p:spPr>
      </p:pic>
      <p:pic>
        <p:nvPicPr>
          <p:cNvPr id="39" name="Picture 38">
            <a:extLst>
              <a:ext uri="{FF2B5EF4-FFF2-40B4-BE49-F238E27FC236}">
                <a16:creationId xmlns:a16="http://schemas.microsoft.com/office/drawing/2014/main" id="{9EC0B74F-B5F4-41BF-B988-109CD9809E7F}"/>
              </a:ext>
            </a:extLst>
          </p:cNvPr>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155418">
            <a:off x="4492522" y="5800115"/>
            <a:ext cx="870161" cy="813048"/>
          </a:xfrm>
          <a:prstGeom prst="rect">
            <a:avLst/>
          </a:prstGeom>
        </p:spPr>
      </p:pic>
      <p:pic>
        <p:nvPicPr>
          <p:cNvPr id="40" name="Picture 39">
            <a:extLst>
              <a:ext uri="{FF2B5EF4-FFF2-40B4-BE49-F238E27FC236}">
                <a16:creationId xmlns:a16="http://schemas.microsoft.com/office/drawing/2014/main" id="{49443A55-5265-489E-B9F4-6004EADCB6D7}"/>
              </a:ext>
            </a:extLst>
          </p:cNvPr>
          <p:cNvPicPr>
            <a:picLocks noChangeAspect="1"/>
          </p:cNvPicPr>
          <p:nvPr/>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4608375" y="5082386"/>
            <a:ext cx="827525" cy="792489"/>
          </a:xfrm>
          <a:prstGeom prst="rect">
            <a:avLst/>
          </a:prstGeom>
        </p:spPr>
      </p:pic>
      <p:sp>
        <p:nvSpPr>
          <p:cNvPr id="9" name="Rectangle 8">
            <a:extLst>
              <a:ext uri="{FF2B5EF4-FFF2-40B4-BE49-F238E27FC236}">
                <a16:creationId xmlns:a16="http://schemas.microsoft.com/office/drawing/2014/main" id="{E709B6EB-B089-4D7F-8188-6928E9262291}"/>
              </a:ext>
            </a:extLst>
          </p:cNvPr>
          <p:cNvSpPr/>
          <p:nvPr/>
        </p:nvSpPr>
        <p:spPr>
          <a:xfrm>
            <a:off x="3847048" y="3517742"/>
            <a:ext cx="854705" cy="3048127"/>
          </a:xfrm>
          <a:prstGeom prst="rect">
            <a:avLst/>
          </a:prstGeom>
          <a:solidFill>
            <a:srgbClr val="FFECE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60D45085-9E82-46EE-886C-00D86AD70DF9}"/>
              </a:ext>
            </a:extLst>
          </p:cNvPr>
          <p:cNvSpPr/>
          <p:nvPr/>
        </p:nvSpPr>
        <p:spPr>
          <a:xfrm>
            <a:off x="8259100" y="3629784"/>
            <a:ext cx="679470" cy="3048127"/>
          </a:xfrm>
          <a:prstGeom prst="rect">
            <a:avLst/>
          </a:prstGeom>
          <a:solidFill>
            <a:srgbClr val="FFECE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43" name="Picture 42">
            <a:extLst>
              <a:ext uri="{FF2B5EF4-FFF2-40B4-BE49-F238E27FC236}">
                <a16:creationId xmlns:a16="http://schemas.microsoft.com/office/drawing/2014/main" id="{DCDCBCEB-7350-4DE8-8C7A-AA979F9CF5E5}"/>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pic>
        <p:nvPicPr>
          <p:cNvPr id="34" name="Picture 33">
            <a:extLst>
              <a:ext uri="{FF2B5EF4-FFF2-40B4-BE49-F238E27FC236}">
                <a16:creationId xmlns:a16="http://schemas.microsoft.com/office/drawing/2014/main" id="{45E3D331-0E25-42B4-B4A8-C08B77274C08}"/>
              </a:ext>
            </a:extLst>
          </p:cNvPr>
          <p:cNvPicPr>
            <a:picLocks noChangeAspect="1"/>
          </p:cNvPicPr>
          <p:nvPr/>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585226" y="3657675"/>
            <a:ext cx="834015" cy="691475"/>
          </a:xfrm>
          <a:prstGeom prst="rect">
            <a:avLst/>
          </a:prstGeom>
        </p:spPr>
      </p:pic>
    </p:spTree>
    <p:extLst>
      <p:ext uri="{BB962C8B-B14F-4D97-AF65-F5344CB8AC3E}">
        <p14:creationId xmlns:p14="http://schemas.microsoft.com/office/powerpoint/2010/main" val="1476791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2"/>
                                        </p:tgtEl>
                                      </p:cBhvr>
                                    </p:animEffect>
                                    <p:set>
                                      <p:cBhvr>
                                        <p:cTn id="7" dur="1" fill="hold">
                                          <p:stCondLst>
                                            <p:cond delay="499"/>
                                          </p:stCondLst>
                                        </p:cTn>
                                        <p:tgtEl>
                                          <p:spTgt spid="4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9"/>
                                        </p:tgtEl>
                                      </p:cBhvr>
                                    </p:animEffect>
                                    <p:set>
                                      <p:cBhvr>
                                        <p:cTn id="10" dur="1" fill="hold">
                                          <p:stCondLst>
                                            <p:cond delay="499"/>
                                          </p:stCondLst>
                                        </p:cTn>
                                        <p:tgtEl>
                                          <p:spTgt spid="9"/>
                                        </p:tgtEl>
                                        <p:attrNameLst>
                                          <p:attrName>style.visibility</p:attrName>
                                        </p:attrNameLst>
                                      </p:cBhvr>
                                      <p:to>
                                        <p:strVal val="hidden"/>
                                      </p:to>
                                    </p:se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par>
                                <p:cTn id="32" presetID="10" presetClass="entr" presetSubtype="0" fill="hold"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500"/>
                                        <p:tgtEl>
                                          <p:spTgt spid="3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500"/>
                                        <p:tgtEl>
                                          <p:spTgt spid="3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par>
                                <p:cTn id="44" presetID="10" presetClass="entr" presetSubtype="0"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par>
                                <p:cTn id="50" presetID="10" presetClass="entr" presetSubtype="0" fill="hold"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500"/>
                                        <p:tgtEl>
                                          <p:spTgt spid="4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par>
                                <p:cTn id="56" presetID="10" presetClass="entr" presetSubtype="0" fill="hold" nodeType="with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fade">
                                      <p:cBhvr>
                                        <p:cTn id="58" dur="500"/>
                                        <p:tgtEl>
                                          <p:spTgt spid="3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500"/>
                                        <p:tgtEl>
                                          <p:spTgt spid="26"/>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fade">
                                      <p:cBhvr>
                                        <p:cTn id="66" dur="500"/>
                                        <p:tgtEl>
                                          <p:spTgt spid="8"/>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fade">
                                      <p:cBhvr>
                                        <p:cTn id="71" dur="500"/>
                                        <p:tgtEl>
                                          <p:spTgt spid="10"/>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nodeType="click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fade">
                                      <p:cBhvr>
                                        <p:cTn id="76" dur="500"/>
                                        <p:tgtEl>
                                          <p:spTgt spid="14"/>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fade">
                                      <p:cBhvr>
                                        <p:cTn id="81" dur="500"/>
                                        <p:tgtEl>
                                          <p:spTgt spid="17"/>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nodeType="clickEffect">
                                  <p:stCondLst>
                                    <p:cond delay="0"/>
                                  </p:stCondLst>
                                  <p:childTnLst>
                                    <p:set>
                                      <p:cBhvr>
                                        <p:cTn id="85" dur="1" fill="hold">
                                          <p:stCondLst>
                                            <p:cond delay="0"/>
                                          </p:stCondLst>
                                        </p:cTn>
                                        <p:tgtEl>
                                          <p:spTgt spid="31"/>
                                        </p:tgtEl>
                                        <p:attrNameLst>
                                          <p:attrName>style.visibility</p:attrName>
                                        </p:attrNameLst>
                                      </p:cBhvr>
                                      <p:to>
                                        <p:strVal val="visible"/>
                                      </p:to>
                                    </p:set>
                                    <p:animEffect transition="in" filter="fade">
                                      <p:cBhvr>
                                        <p:cTn id="86" dur="500"/>
                                        <p:tgtEl>
                                          <p:spTgt spid="31"/>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nodeType="click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fade">
                                      <p:cBhvr>
                                        <p:cTn id="91" dur="500"/>
                                        <p:tgtEl>
                                          <p:spTgt spid="30"/>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fade">
                                      <p:cBhvr>
                                        <p:cTn id="96" dur="500"/>
                                        <p:tgtEl>
                                          <p:spTgt spid="32"/>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nodeType="clickEffect">
                                  <p:stCondLst>
                                    <p:cond delay="0"/>
                                  </p:stCondLst>
                                  <p:childTnLst>
                                    <p:set>
                                      <p:cBhvr>
                                        <p:cTn id="100" dur="1" fill="hold">
                                          <p:stCondLst>
                                            <p:cond delay="0"/>
                                          </p:stCondLst>
                                        </p:cTn>
                                        <p:tgtEl>
                                          <p:spTgt spid="33"/>
                                        </p:tgtEl>
                                        <p:attrNameLst>
                                          <p:attrName>style.visibility</p:attrName>
                                        </p:attrNameLst>
                                      </p:cBhvr>
                                      <p:to>
                                        <p:strVal val="visible"/>
                                      </p:to>
                                    </p:set>
                                    <p:animEffect transition="in" filter="fade">
                                      <p:cBhvr>
                                        <p:cTn id="10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6" grpId="0" animBg="1"/>
      <p:bldP spid="19" grpId="0" animBg="1"/>
      <p:bldP spid="26" grpId="0" animBg="1"/>
      <p:bldP spid="27" grpId="0" animBg="1"/>
      <p:bldP spid="28" grpId="0" animBg="1"/>
      <p:bldP spid="29" grpId="0" animBg="1"/>
      <p:bldP spid="9" grpId="0" animBg="1"/>
      <p:bldP spid="4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635510F-349E-480D-92BE-B740BBC04536}"/>
              </a:ext>
            </a:extLst>
          </p:cNvPr>
          <p:cNvSpPr/>
          <p:nvPr/>
        </p:nvSpPr>
        <p:spPr>
          <a:xfrm>
            <a:off x="2037806" y="3376699"/>
            <a:ext cx="707970" cy="428574"/>
          </a:xfrm>
          <a:prstGeom prst="ellipse">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76858" y="4239116"/>
            <a:ext cx="1712913" cy="1149259"/>
          </a:xfrm>
          <a:solidFill>
            <a:schemeClr val="accent5"/>
          </a:solidFill>
        </p:spPr>
        <p:txBody>
          <a:bodyPr/>
          <a:lstStyle/>
          <a:p>
            <a:r>
              <a:rPr lang="en-GB" dirty="0"/>
              <a:t>Should we or shouldn’t we?</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Guess the question!</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886997" y="11580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7131787" y="2505810"/>
            <a:ext cx="1713599" cy="1108800"/>
          </a:xfrm>
          <a:solidFill>
            <a:schemeClr val="bg1"/>
          </a:solidFill>
        </p:spPr>
        <p:txBody>
          <a:bodyPr/>
          <a:lstStyle/>
          <a:p>
            <a:r>
              <a:rPr lang="en-GB" dirty="0"/>
              <a:t>Why do humans want to go to Mars?</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199846" y="2805200"/>
            <a:ext cx="2064047" cy="1173600"/>
          </a:xfrm>
          <a:solidFill>
            <a:schemeClr val="bg1"/>
          </a:solidFill>
        </p:spPr>
        <p:txBody>
          <a:bodyPr anchor="ctr"/>
          <a:lstStyle/>
          <a:p>
            <a:r>
              <a:rPr lang="en-GB" dirty="0"/>
              <a:t>Could we live there?</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928656"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402029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35266" y="10727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66340" y="2245237"/>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Calling all astronauts</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3" name="Picture 12">
            <a:extLst>
              <a:ext uri="{FF2B5EF4-FFF2-40B4-BE49-F238E27FC236}">
                <a16:creationId xmlns:a16="http://schemas.microsoft.com/office/drawing/2014/main" id="{F9CD9285-039F-4D13-B4A3-6EE98B30D61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r="-2879"/>
          <a:stretch/>
        </p:blipFill>
        <p:spPr>
          <a:xfrm>
            <a:off x="1822640" y="3140399"/>
            <a:ext cx="1033803" cy="848399"/>
          </a:xfrm>
          <a:prstGeom prst="rect">
            <a:avLst/>
          </a:prstGeom>
        </p:spPr>
      </p:pic>
      <p:pic>
        <p:nvPicPr>
          <p:cNvPr id="14" name="Picture 13">
            <a:extLst>
              <a:ext uri="{FF2B5EF4-FFF2-40B4-BE49-F238E27FC236}">
                <a16:creationId xmlns:a16="http://schemas.microsoft.com/office/drawing/2014/main" id="{1DB7A1BF-EF9B-402D-9F58-213E39E142F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988586" y="227583"/>
            <a:ext cx="973938" cy="923615"/>
          </a:xfrm>
          <a:prstGeom prst="rect">
            <a:avLst/>
          </a:prstGeom>
        </p:spPr>
      </p:pic>
      <p:pic>
        <p:nvPicPr>
          <p:cNvPr id="15" name="Picture 14">
            <a:extLst>
              <a:ext uri="{FF2B5EF4-FFF2-40B4-BE49-F238E27FC236}">
                <a16:creationId xmlns:a16="http://schemas.microsoft.com/office/drawing/2014/main" id="{413A9B42-1EE2-4380-B875-2049DE2DEA34}"/>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96672" y="2799089"/>
            <a:ext cx="1026239" cy="980058"/>
          </a:xfrm>
          <a:prstGeom prst="rect">
            <a:avLst/>
          </a:prstGeom>
        </p:spPr>
      </p:pic>
      <p:pic>
        <p:nvPicPr>
          <p:cNvPr id="16" name="Picture 15">
            <a:extLst>
              <a:ext uri="{FF2B5EF4-FFF2-40B4-BE49-F238E27FC236}">
                <a16:creationId xmlns:a16="http://schemas.microsoft.com/office/drawing/2014/main" id="{6C151639-43BB-4AD3-B820-18DE580EFDB6}"/>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155418">
            <a:off x="6644816" y="5590106"/>
            <a:ext cx="973940" cy="910016"/>
          </a:xfrm>
          <a:prstGeom prst="rect">
            <a:avLst/>
          </a:prstGeom>
        </p:spPr>
      </p:pic>
      <p:pic>
        <p:nvPicPr>
          <p:cNvPr id="17" name="Picture 16">
            <a:extLst>
              <a:ext uri="{FF2B5EF4-FFF2-40B4-BE49-F238E27FC236}">
                <a16:creationId xmlns:a16="http://schemas.microsoft.com/office/drawing/2014/main" id="{880FB60D-10A3-4800-BE2E-2D8C6575562E}"/>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860231" y="4272806"/>
            <a:ext cx="1078853" cy="923615"/>
          </a:xfrm>
          <a:prstGeom prst="rect">
            <a:avLst/>
          </a:prstGeom>
        </p:spPr>
      </p:pic>
      <p:pic>
        <p:nvPicPr>
          <p:cNvPr id="18" name="Picture 17">
            <a:extLst>
              <a:ext uri="{FF2B5EF4-FFF2-40B4-BE49-F238E27FC236}">
                <a16:creationId xmlns:a16="http://schemas.microsoft.com/office/drawing/2014/main" id="{378686CC-906C-4529-A920-484C1DC4C9AD}"/>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832" y="3350573"/>
            <a:ext cx="1078854" cy="1033177"/>
          </a:xfrm>
          <a:prstGeom prst="rect">
            <a:avLst/>
          </a:prstGeom>
        </p:spPr>
      </p:pic>
      <p:pic>
        <p:nvPicPr>
          <p:cNvPr id="19" name="Picture 18">
            <a:extLst>
              <a:ext uri="{FF2B5EF4-FFF2-40B4-BE49-F238E27FC236}">
                <a16:creationId xmlns:a16="http://schemas.microsoft.com/office/drawing/2014/main" id="{C2904821-ED0B-40F4-870D-06ACBCE6187B}"/>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b="-7"/>
          <a:stretch/>
        </p:blipFill>
        <p:spPr>
          <a:xfrm>
            <a:off x="7656199" y="1778298"/>
            <a:ext cx="1078853" cy="784312"/>
          </a:xfrm>
          <a:prstGeom prst="rect">
            <a:avLst/>
          </a:prstGeom>
        </p:spPr>
      </p:pic>
      <p:pic>
        <p:nvPicPr>
          <p:cNvPr id="20" name="Picture 19">
            <a:extLst>
              <a:ext uri="{FF2B5EF4-FFF2-40B4-BE49-F238E27FC236}">
                <a16:creationId xmlns:a16="http://schemas.microsoft.com/office/drawing/2014/main" id="{B39F9455-47AC-43A5-A101-F743F362FE19}"/>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221911" y="1625935"/>
            <a:ext cx="1023287" cy="848399"/>
          </a:xfrm>
          <a:prstGeom prst="rect">
            <a:avLst/>
          </a:prstGeom>
        </p:spPr>
      </p:pic>
    </p:spTree>
    <p:extLst>
      <p:ext uri="{BB962C8B-B14F-4D97-AF65-F5344CB8AC3E}">
        <p14:creationId xmlns:p14="http://schemas.microsoft.com/office/powerpoint/2010/main" val="27704180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 person sitting posing for the camera&#10;&#10;Description automatically generated">
            <a:extLst>
              <a:ext uri="{FF2B5EF4-FFF2-40B4-BE49-F238E27FC236}">
                <a16:creationId xmlns:a16="http://schemas.microsoft.com/office/drawing/2014/main" id="{CC3E7B50-FF10-44C5-B490-71C66CB8EE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615365" y="2833274"/>
            <a:ext cx="3471756" cy="4076833"/>
          </a:xfrm>
          <a:prstGeom prst="rect">
            <a:avLst/>
          </a:prstGeom>
        </p:spPr>
      </p:pic>
      <p:sp>
        <p:nvSpPr>
          <p:cNvPr id="5" name="Cloud 4">
            <a:extLst>
              <a:ext uri="{FF2B5EF4-FFF2-40B4-BE49-F238E27FC236}">
                <a16:creationId xmlns:a16="http://schemas.microsoft.com/office/drawing/2014/main" id="{ED737BF8-83FF-4305-9BF0-2F71C254DA90}"/>
              </a:ext>
            </a:extLst>
          </p:cNvPr>
          <p:cNvSpPr/>
          <p:nvPr/>
        </p:nvSpPr>
        <p:spPr>
          <a:xfrm>
            <a:off x="1686374" y="974457"/>
            <a:ext cx="6013261" cy="2159066"/>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Vote with your thumbs (3-10 mins)</a:t>
            </a:r>
          </a:p>
          <a:p>
            <a:pPr algn="ctr"/>
            <a:r>
              <a:rPr lang="en-GB" sz="1600" dirty="0"/>
              <a:t>On the next few slides you are going to see some different opinions about going to live on Mars. If you agree, put your thumb up. If you disagree put your thumb down.</a:t>
            </a:r>
          </a:p>
        </p:txBody>
      </p:sp>
      <p:pic>
        <p:nvPicPr>
          <p:cNvPr id="6" name="Picture 5" descr="A person posing for the camera&#10;&#10;Description automatically generated">
            <a:extLst>
              <a:ext uri="{FF2B5EF4-FFF2-40B4-BE49-F238E27FC236}">
                <a16:creationId xmlns:a16="http://schemas.microsoft.com/office/drawing/2014/main" id="{8F657F0B-D1BD-443D-B7A0-9C587B2C00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476104" y="3157006"/>
            <a:ext cx="2314428" cy="3504733"/>
          </a:xfrm>
          <a:prstGeom prst="rect">
            <a:avLst/>
          </a:prstGeom>
        </p:spPr>
      </p:pic>
      <p:pic>
        <p:nvPicPr>
          <p:cNvPr id="7" name="Graphic 6" descr="Thumbs up sign">
            <a:extLst>
              <a:ext uri="{FF2B5EF4-FFF2-40B4-BE49-F238E27FC236}">
                <a16:creationId xmlns:a16="http://schemas.microsoft.com/office/drawing/2014/main" id="{1AB87B96-F7CB-4DDA-A80D-8BF6781CF0E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65911" y="1836851"/>
            <a:ext cx="914400" cy="914400"/>
          </a:xfrm>
          <a:prstGeom prst="rect">
            <a:avLst/>
          </a:prstGeom>
        </p:spPr>
      </p:pic>
      <p:pic>
        <p:nvPicPr>
          <p:cNvPr id="8" name="Graphic 7" descr="Thumbs Down">
            <a:extLst>
              <a:ext uri="{FF2B5EF4-FFF2-40B4-BE49-F238E27FC236}">
                <a16:creationId xmlns:a16="http://schemas.microsoft.com/office/drawing/2014/main" id="{ABE8E7E8-AB70-4122-B764-EF5BA7709D2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814440" y="1795609"/>
            <a:ext cx="914400" cy="914400"/>
          </a:xfrm>
          <a:prstGeom prst="rect">
            <a:avLst/>
          </a:prstGeom>
        </p:spPr>
      </p:pic>
      <p:sp>
        <p:nvSpPr>
          <p:cNvPr id="9" name="Speech Bubble: Rectangle with Corners Rounded 8">
            <a:extLst>
              <a:ext uri="{FF2B5EF4-FFF2-40B4-BE49-F238E27FC236}">
                <a16:creationId xmlns:a16="http://schemas.microsoft.com/office/drawing/2014/main" id="{BAE76173-D44C-440A-95AA-128F1D831E72}"/>
              </a:ext>
            </a:extLst>
          </p:cNvPr>
          <p:cNvSpPr/>
          <p:nvPr/>
        </p:nvSpPr>
        <p:spPr>
          <a:xfrm>
            <a:off x="743791" y="1156698"/>
            <a:ext cx="1273040" cy="500449"/>
          </a:xfrm>
          <a:prstGeom prst="wedgeRoundRectCallout">
            <a:avLst>
              <a:gd name="adj1" fmla="val -27008"/>
              <a:gd name="adj2" fmla="val 82561"/>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 agree!</a:t>
            </a:r>
          </a:p>
        </p:txBody>
      </p:sp>
      <p:sp>
        <p:nvSpPr>
          <p:cNvPr id="10" name="Speech Bubble: Rectangle with Corners Rounded 9">
            <a:extLst>
              <a:ext uri="{FF2B5EF4-FFF2-40B4-BE49-F238E27FC236}">
                <a16:creationId xmlns:a16="http://schemas.microsoft.com/office/drawing/2014/main" id="{A93B3059-6085-4E5B-B87E-191EF55E17CA}"/>
              </a:ext>
            </a:extLst>
          </p:cNvPr>
          <p:cNvSpPr/>
          <p:nvPr/>
        </p:nvSpPr>
        <p:spPr>
          <a:xfrm>
            <a:off x="7610406" y="1156698"/>
            <a:ext cx="1273040" cy="500449"/>
          </a:xfrm>
          <a:prstGeom prst="wedgeRoundRectCallout">
            <a:avLst>
              <a:gd name="adj1" fmla="val 11500"/>
              <a:gd name="adj2" fmla="val 80092"/>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 disagree!</a:t>
            </a:r>
          </a:p>
        </p:txBody>
      </p:sp>
      <p:pic>
        <p:nvPicPr>
          <p:cNvPr id="15" name="Picture 14" descr="A person posing for the camera&#10;&#10;Description automatically generated">
            <a:extLst>
              <a:ext uri="{FF2B5EF4-FFF2-40B4-BE49-F238E27FC236}">
                <a16:creationId xmlns:a16="http://schemas.microsoft.com/office/drawing/2014/main" id="{E510498E-C26D-4FA6-B267-F025EC8A339B}"/>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167361" y="2646851"/>
            <a:ext cx="2086924" cy="4027951"/>
          </a:xfrm>
          <a:prstGeom prst="rect">
            <a:avLst/>
          </a:prstGeom>
        </p:spPr>
      </p:pic>
      <p:pic>
        <p:nvPicPr>
          <p:cNvPr id="17" name="Picture 16" descr="A picture containing person, little, child, striped&#10;&#10;Description automatically generated">
            <a:extLst>
              <a:ext uri="{FF2B5EF4-FFF2-40B4-BE49-F238E27FC236}">
                <a16:creationId xmlns:a16="http://schemas.microsoft.com/office/drawing/2014/main" id="{4470C917-777B-4BED-B602-60620E417E05}"/>
              </a:ext>
            </a:extLst>
          </p:cNvPr>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3222520" y="3202862"/>
            <a:ext cx="2606423" cy="3472256"/>
          </a:xfrm>
          <a:prstGeom prst="rect">
            <a:avLst/>
          </a:prstGeom>
        </p:spPr>
      </p:pic>
      <p:pic>
        <p:nvPicPr>
          <p:cNvPr id="19" name="Picture 18" descr="A young boy standing in front of it&#10;&#10;Description automatically generated">
            <a:extLst>
              <a:ext uri="{FF2B5EF4-FFF2-40B4-BE49-F238E27FC236}">
                <a16:creationId xmlns:a16="http://schemas.microsoft.com/office/drawing/2014/main" id="{6CF46B8E-A78F-4B3A-B033-0D45D610E0AD}"/>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719" y="2710009"/>
            <a:ext cx="2086924" cy="3964793"/>
          </a:xfrm>
          <a:prstGeom prst="rect">
            <a:avLst/>
          </a:prstGeom>
        </p:spPr>
      </p:pic>
      <p:pic>
        <p:nvPicPr>
          <p:cNvPr id="22" name="Picture 21">
            <a:extLst>
              <a:ext uri="{FF2B5EF4-FFF2-40B4-BE49-F238E27FC236}">
                <a16:creationId xmlns:a16="http://schemas.microsoft.com/office/drawing/2014/main" id="{6EEBE04C-B449-4AE4-89E5-651D7DE2EF6C}"/>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185720">
            <a:off x="289920" y="289394"/>
            <a:ext cx="564686" cy="672846"/>
          </a:xfrm>
          <a:prstGeom prst="rect">
            <a:avLst/>
          </a:prstGeom>
        </p:spPr>
      </p:pic>
      <p:sp>
        <p:nvSpPr>
          <p:cNvPr id="25" name="Title 1">
            <a:extLst>
              <a:ext uri="{FF2B5EF4-FFF2-40B4-BE49-F238E27FC236}">
                <a16:creationId xmlns:a16="http://schemas.microsoft.com/office/drawing/2014/main" id="{AF66795F-CA5E-4525-B840-E4AFA580DC50}"/>
              </a:ext>
            </a:extLst>
          </p:cNvPr>
          <p:cNvSpPr txBox="1">
            <a:spLocks/>
          </p:cNvSpPr>
          <p:nvPr/>
        </p:nvSpPr>
        <p:spPr>
          <a:xfrm>
            <a:off x="872360" y="274638"/>
            <a:ext cx="6776767"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Should we or shouldn’t we?</a:t>
            </a:r>
          </a:p>
        </p:txBody>
      </p:sp>
      <p:pic>
        <p:nvPicPr>
          <p:cNvPr id="14" name="Picture 2" descr="Alien icon">
            <a:extLst>
              <a:ext uri="{FF2B5EF4-FFF2-40B4-BE49-F238E27FC236}">
                <a16:creationId xmlns:a16="http://schemas.microsoft.com/office/drawing/2014/main" id="{7EE580AE-57E0-49F4-9E20-2BA7535E758E}"/>
              </a:ext>
            </a:extLst>
          </p:cNvPr>
          <p:cNvPicPr>
            <a:picLocks noChangeAspect="1" noChangeArrowheads="1"/>
          </p:cNvPicPr>
          <p:nvPr/>
        </p:nvPicPr>
        <p:blipFill rotWithShape="1">
          <a:blip r:embed="rId13"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21166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C524A964-B903-4AD9-935E-E7EFC002345A}"/>
              </a:ext>
            </a:extLst>
          </p:cNvPr>
          <p:cNvSpPr txBox="1">
            <a:spLocks/>
          </p:cNvSpPr>
          <p:nvPr/>
        </p:nvSpPr>
        <p:spPr>
          <a:xfrm>
            <a:off x="872360" y="274638"/>
            <a:ext cx="6776767"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Should we or shouldn’t we?</a:t>
            </a:r>
          </a:p>
        </p:txBody>
      </p:sp>
      <p:pic>
        <p:nvPicPr>
          <p:cNvPr id="6" name="Picture 5">
            <a:extLst>
              <a:ext uri="{FF2B5EF4-FFF2-40B4-BE49-F238E27FC236}">
                <a16:creationId xmlns:a16="http://schemas.microsoft.com/office/drawing/2014/main" id="{79B70103-E18C-4CA5-994E-302A62DA1C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89920" y="289394"/>
            <a:ext cx="564686" cy="672846"/>
          </a:xfrm>
          <a:prstGeom prst="rect">
            <a:avLst/>
          </a:prstGeom>
        </p:spPr>
      </p:pic>
      <p:pic>
        <p:nvPicPr>
          <p:cNvPr id="8" name="Picture 7" descr="A person posing for the camera&#10;&#10;Description automatically generated">
            <a:extLst>
              <a:ext uri="{FF2B5EF4-FFF2-40B4-BE49-F238E27FC236}">
                <a16:creationId xmlns:a16="http://schemas.microsoft.com/office/drawing/2014/main" id="{76C44FC6-6D14-4351-AFF8-C6E71D4A3DF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9740" y="1169067"/>
            <a:ext cx="3632570" cy="5500791"/>
          </a:xfrm>
          <a:prstGeom prst="rect">
            <a:avLst/>
          </a:prstGeom>
        </p:spPr>
      </p:pic>
      <p:sp>
        <p:nvSpPr>
          <p:cNvPr id="9" name="Speech Bubble: Rectangle with Corners Rounded 8">
            <a:extLst>
              <a:ext uri="{FF2B5EF4-FFF2-40B4-BE49-F238E27FC236}">
                <a16:creationId xmlns:a16="http://schemas.microsoft.com/office/drawing/2014/main" id="{96AC071F-3D15-48D9-9C9C-A13612A97907}"/>
              </a:ext>
            </a:extLst>
          </p:cNvPr>
          <p:cNvSpPr/>
          <p:nvPr/>
        </p:nvSpPr>
        <p:spPr>
          <a:xfrm>
            <a:off x="3635609" y="1594022"/>
            <a:ext cx="4643418" cy="1655806"/>
          </a:xfrm>
          <a:prstGeom prst="wedgeRoundRectCallout">
            <a:avLst>
              <a:gd name="adj1" fmla="val -61282"/>
              <a:gd name="adj2" fmla="val 25771"/>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We already have one planet. We should focus on looking after it, instead of getting a new one!</a:t>
            </a:r>
          </a:p>
        </p:txBody>
      </p:sp>
      <p:sp>
        <p:nvSpPr>
          <p:cNvPr id="10" name="Cloud 9">
            <a:extLst>
              <a:ext uri="{FF2B5EF4-FFF2-40B4-BE49-F238E27FC236}">
                <a16:creationId xmlns:a16="http://schemas.microsoft.com/office/drawing/2014/main" id="{799FF224-8A81-4D03-9AB1-FFFC07A41472}"/>
              </a:ext>
            </a:extLst>
          </p:cNvPr>
          <p:cNvSpPr/>
          <p:nvPr/>
        </p:nvSpPr>
        <p:spPr>
          <a:xfrm>
            <a:off x="4392984" y="4015947"/>
            <a:ext cx="3632570" cy="181086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Vote with your thumbs</a:t>
            </a:r>
          </a:p>
          <a:p>
            <a:pPr algn="ctr"/>
            <a:r>
              <a:rPr lang="en-GB" sz="1600" dirty="0"/>
              <a:t>If you agree, put your thumb up. If you disagree put your thumb down.</a:t>
            </a:r>
          </a:p>
        </p:txBody>
      </p:sp>
      <p:pic>
        <p:nvPicPr>
          <p:cNvPr id="16" name="Graphic 15" descr="Thumbs up sign">
            <a:extLst>
              <a:ext uri="{FF2B5EF4-FFF2-40B4-BE49-F238E27FC236}">
                <a16:creationId xmlns:a16="http://schemas.microsoft.com/office/drawing/2014/main" id="{095A5F10-E838-4C95-8955-0B54B24BF3F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82310" y="5706032"/>
            <a:ext cx="914400" cy="914400"/>
          </a:xfrm>
          <a:prstGeom prst="rect">
            <a:avLst/>
          </a:prstGeom>
        </p:spPr>
      </p:pic>
      <p:pic>
        <p:nvPicPr>
          <p:cNvPr id="18" name="Graphic 17" descr="Thumbs Down">
            <a:extLst>
              <a:ext uri="{FF2B5EF4-FFF2-40B4-BE49-F238E27FC236}">
                <a16:creationId xmlns:a16="http://schemas.microsoft.com/office/drawing/2014/main" id="{3CBC3DC4-6EFB-452E-AFF0-A4FCE37600E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821827" y="5706032"/>
            <a:ext cx="914400" cy="914400"/>
          </a:xfrm>
          <a:prstGeom prst="rect">
            <a:avLst/>
          </a:prstGeom>
        </p:spPr>
      </p:pic>
      <p:sp>
        <p:nvSpPr>
          <p:cNvPr id="19" name="Speech Bubble: Rectangle with Corners Rounded 18">
            <a:extLst>
              <a:ext uri="{FF2B5EF4-FFF2-40B4-BE49-F238E27FC236}">
                <a16:creationId xmlns:a16="http://schemas.microsoft.com/office/drawing/2014/main" id="{F218F84B-106E-47A1-B0CE-09AB0BBD824F}"/>
              </a:ext>
            </a:extLst>
          </p:cNvPr>
          <p:cNvSpPr/>
          <p:nvPr/>
        </p:nvSpPr>
        <p:spPr>
          <a:xfrm>
            <a:off x="4849878" y="6066351"/>
            <a:ext cx="1273040" cy="500449"/>
          </a:xfrm>
          <a:prstGeom prst="wedgeRoundRectCallout">
            <a:avLst>
              <a:gd name="adj1" fmla="val -63893"/>
              <a:gd name="adj2" fmla="val 6018"/>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 agree!</a:t>
            </a:r>
          </a:p>
        </p:txBody>
      </p:sp>
      <p:sp>
        <p:nvSpPr>
          <p:cNvPr id="20" name="Speech Bubble: Rectangle with Corners Rounded 19">
            <a:extLst>
              <a:ext uri="{FF2B5EF4-FFF2-40B4-BE49-F238E27FC236}">
                <a16:creationId xmlns:a16="http://schemas.microsoft.com/office/drawing/2014/main" id="{B1F89E60-D612-473F-A01C-C4F1A5AB15E1}"/>
              </a:ext>
            </a:extLst>
          </p:cNvPr>
          <p:cNvSpPr/>
          <p:nvPr/>
        </p:nvSpPr>
        <p:spPr>
          <a:xfrm>
            <a:off x="6376087" y="6066351"/>
            <a:ext cx="1273040" cy="500449"/>
          </a:xfrm>
          <a:prstGeom prst="wedgeRoundRectCallout">
            <a:avLst>
              <a:gd name="adj1" fmla="val 61003"/>
              <a:gd name="adj2" fmla="val 10956"/>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 disagree!</a:t>
            </a:r>
          </a:p>
        </p:txBody>
      </p:sp>
    </p:spTree>
    <p:extLst>
      <p:ext uri="{BB962C8B-B14F-4D97-AF65-F5344CB8AC3E}">
        <p14:creationId xmlns:p14="http://schemas.microsoft.com/office/powerpoint/2010/main" val="978604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9B70103-E18C-4CA5-994E-302A62DA1C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89920" y="289394"/>
            <a:ext cx="564686" cy="672846"/>
          </a:xfrm>
          <a:prstGeom prst="rect">
            <a:avLst/>
          </a:prstGeom>
        </p:spPr>
      </p:pic>
      <p:sp>
        <p:nvSpPr>
          <p:cNvPr id="9" name="Speech Bubble: Rectangle with Corners Rounded 8">
            <a:extLst>
              <a:ext uri="{FF2B5EF4-FFF2-40B4-BE49-F238E27FC236}">
                <a16:creationId xmlns:a16="http://schemas.microsoft.com/office/drawing/2014/main" id="{96AC071F-3D15-48D9-9C9C-A13612A97907}"/>
              </a:ext>
            </a:extLst>
          </p:cNvPr>
          <p:cNvSpPr/>
          <p:nvPr/>
        </p:nvSpPr>
        <p:spPr>
          <a:xfrm>
            <a:off x="719407" y="1594022"/>
            <a:ext cx="4643418" cy="1655806"/>
          </a:xfrm>
          <a:prstGeom prst="wedgeRoundRectCallout">
            <a:avLst>
              <a:gd name="adj1" fmla="val 69472"/>
              <a:gd name="adj2" fmla="val -27981"/>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It is incredible that scientists will be able to go to Mars. It shows how much we have learned since the Stone Age.</a:t>
            </a:r>
          </a:p>
        </p:txBody>
      </p:sp>
      <p:sp>
        <p:nvSpPr>
          <p:cNvPr id="10" name="Cloud 9">
            <a:extLst>
              <a:ext uri="{FF2B5EF4-FFF2-40B4-BE49-F238E27FC236}">
                <a16:creationId xmlns:a16="http://schemas.microsoft.com/office/drawing/2014/main" id="{799FF224-8A81-4D03-9AB1-FFFC07A41472}"/>
              </a:ext>
            </a:extLst>
          </p:cNvPr>
          <p:cNvSpPr/>
          <p:nvPr/>
        </p:nvSpPr>
        <p:spPr>
          <a:xfrm>
            <a:off x="1031936" y="3961969"/>
            <a:ext cx="3632570" cy="181086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Vote with your thumbs</a:t>
            </a:r>
          </a:p>
          <a:p>
            <a:pPr algn="ctr"/>
            <a:r>
              <a:rPr lang="en-GB" sz="1600" dirty="0"/>
              <a:t>If you agree, put your thumb up. If you disagree put your thumb down.</a:t>
            </a:r>
          </a:p>
        </p:txBody>
      </p:sp>
      <p:pic>
        <p:nvPicPr>
          <p:cNvPr id="16" name="Graphic 15" descr="Thumbs up sign">
            <a:extLst>
              <a:ext uri="{FF2B5EF4-FFF2-40B4-BE49-F238E27FC236}">
                <a16:creationId xmlns:a16="http://schemas.microsoft.com/office/drawing/2014/main" id="{095A5F10-E838-4C95-8955-0B54B24BF3F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21262" y="5706032"/>
            <a:ext cx="914400" cy="914400"/>
          </a:xfrm>
          <a:prstGeom prst="rect">
            <a:avLst/>
          </a:prstGeom>
        </p:spPr>
      </p:pic>
      <p:pic>
        <p:nvPicPr>
          <p:cNvPr id="18" name="Graphic 17" descr="Thumbs Down">
            <a:extLst>
              <a:ext uri="{FF2B5EF4-FFF2-40B4-BE49-F238E27FC236}">
                <a16:creationId xmlns:a16="http://schemas.microsoft.com/office/drawing/2014/main" id="{3CBC3DC4-6EFB-452E-AFF0-A4FCE37600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460779" y="5706032"/>
            <a:ext cx="914400" cy="914400"/>
          </a:xfrm>
          <a:prstGeom prst="rect">
            <a:avLst/>
          </a:prstGeom>
        </p:spPr>
      </p:pic>
      <p:sp>
        <p:nvSpPr>
          <p:cNvPr id="19" name="Speech Bubble: Rectangle with Corners Rounded 18">
            <a:extLst>
              <a:ext uri="{FF2B5EF4-FFF2-40B4-BE49-F238E27FC236}">
                <a16:creationId xmlns:a16="http://schemas.microsoft.com/office/drawing/2014/main" id="{F218F84B-106E-47A1-B0CE-09AB0BBD824F}"/>
              </a:ext>
            </a:extLst>
          </p:cNvPr>
          <p:cNvSpPr/>
          <p:nvPr/>
        </p:nvSpPr>
        <p:spPr>
          <a:xfrm>
            <a:off x="1488830" y="6066351"/>
            <a:ext cx="1273040" cy="500449"/>
          </a:xfrm>
          <a:prstGeom prst="wedgeRoundRectCallout">
            <a:avLst>
              <a:gd name="adj1" fmla="val -63893"/>
              <a:gd name="adj2" fmla="val 6018"/>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 agree!</a:t>
            </a:r>
          </a:p>
        </p:txBody>
      </p:sp>
      <p:sp>
        <p:nvSpPr>
          <p:cNvPr id="20" name="Speech Bubble: Rectangle with Corners Rounded 19">
            <a:extLst>
              <a:ext uri="{FF2B5EF4-FFF2-40B4-BE49-F238E27FC236}">
                <a16:creationId xmlns:a16="http://schemas.microsoft.com/office/drawing/2014/main" id="{B1F89E60-D612-473F-A01C-C4F1A5AB15E1}"/>
              </a:ext>
            </a:extLst>
          </p:cNvPr>
          <p:cNvSpPr/>
          <p:nvPr/>
        </p:nvSpPr>
        <p:spPr>
          <a:xfrm>
            <a:off x="3015039" y="6066351"/>
            <a:ext cx="1273040" cy="500449"/>
          </a:xfrm>
          <a:prstGeom prst="wedgeRoundRectCallout">
            <a:avLst>
              <a:gd name="adj1" fmla="val 61003"/>
              <a:gd name="adj2" fmla="val 10956"/>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 disagree!</a:t>
            </a:r>
          </a:p>
        </p:txBody>
      </p:sp>
      <p:pic>
        <p:nvPicPr>
          <p:cNvPr id="11" name="Picture 10" descr="A person posing for the camera&#10;&#10;Description automatically generated">
            <a:extLst>
              <a:ext uri="{FF2B5EF4-FFF2-40B4-BE49-F238E27FC236}">
                <a16:creationId xmlns:a16="http://schemas.microsoft.com/office/drawing/2014/main" id="{9D117918-C569-4A18-B70F-98DD3B88772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859095" y="887865"/>
            <a:ext cx="2997176" cy="5784819"/>
          </a:xfrm>
          <a:prstGeom prst="rect">
            <a:avLst/>
          </a:prstGeom>
        </p:spPr>
      </p:pic>
      <p:sp>
        <p:nvSpPr>
          <p:cNvPr id="12" name="Title 1">
            <a:extLst>
              <a:ext uri="{FF2B5EF4-FFF2-40B4-BE49-F238E27FC236}">
                <a16:creationId xmlns:a16="http://schemas.microsoft.com/office/drawing/2014/main" id="{E5A15378-FFE6-485A-BE4C-570E5A7DC96F}"/>
              </a:ext>
            </a:extLst>
          </p:cNvPr>
          <p:cNvSpPr txBox="1">
            <a:spLocks/>
          </p:cNvSpPr>
          <p:nvPr/>
        </p:nvSpPr>
        <p:spPr>
          <a:xfrm>
            <a:off x="872360" y="274638"/>
            <a:ext cx="6776767"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Should we or shouldn’t we?</a:t>
            </a:r>
          </a:p>
        </p:txBody>
      </p:sp>
      <p:pic>
        <p:nvPicPr>
          <p:cNvPr id="13" name="Picture 2" descr="Alien icon">
            <a:extLst>
              <a:ext uri="{FF2B5EF4-FFF2-40B4-BE49-F238E27FC236}">
                <a16:creationId xmlns:a16="http://schemas.microsoft.com/office/drawing/2014/main" id="{C4FF81C4-956E-404D-96BC-D9A1324638FF}"/>
              </a:ext>
            </a:extLst>
          </p:cNvPr>
          <p:cNvPicPr>
            <a:picLocks noChangeAspect="1" noChangeArrowheads="1"/>
          </p:cNvPicPr>
          <p:nvPr/>
        </p:nvPicPr>
        <p:blipFill rotWithShape="1">
          <a:blip r:embed="rId9"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022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9B70103-E18C-4CA5-994E-302A62DA1C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89920" y="289394"/>
            <a:ext cx="564686" cy="672846"/>
          </a:xfrm>
          <a:prstGeom prst="rect">
            <a:avLst/>
          </a:prstGeom>
        </p:spPr>
      </p:pic>
      <p:sp>
        <p:nvSpPr>
          <p:cNvPr id="9" name="Speech Bubble: Rectangle with Corners Rounded 8">
            <a:extLst>
              <a:ext uri="{FF2B5EF4-FFF2-40B4-BE49-F238E27FC236}">
                <a16:creationId xmlns:a16="http://schemas.microsoft.com/office/drawing/2014/main" id="{96AC071F-3D15-48D9-9C9C-A13612A97907}"/>
              </a:ext>
            </a:extLst>
          </p:cNvPr>
          <p:cNvSpPr/>
          <p:nvPr/>
        </p:nvSpPr>
        <p:spPr>
          <a:xfrm>
            <a:off x="3635609" y="1594022"/>
            <a:ext cx="4643418" cy="1655806"/>
          </a:xfrm>
          <a:prstGeom prst="wedgeRoundRectCallout">
            <a:avLst>
              <a:gd name="adj1" fmla="val -73850"/>
              <a:gd name="adj2" fmla="val 3703"/>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Being able to help make decisions on what Mars will look like, and to build on a new planet would be very cool!</a:t>
            </a:r>
          </a:p>
        </p:txBody>
      </p:sp>
      <p:sp>
        <p:nvSpPr>
          <p:cNvPr id="10" name="Cloud 9">
            <a:extLst>
              <a:ext uri="{FF2B5EF4-FFF2-40B4-BE49-F238E27FC236}">
                <a16:creationId xmlns:a16="http://schemas.microsoft.com/office/drawing/2014/main" id="{799FF224-8A81-4D03-9AB1-FFFC07A41472}"/>
              </a:ext>
            </a:extLst>
          </p:cNvPr>
          <p:cNvSpPr/>
          <p:nvPr/>
        </p:nvSpPr>
        <p:spPr>
          <a:xfrm>
            <a:off x="4392984" y="4015947"/>
            <a:ext cx="3632570" cy="181086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Vote with your thumbs</a:t>
            </a:r>
          </a:p>
          <a:p>
            <a:pPr algn="ctr"/>
            <a:r>
              <a:rPr lang="en-GB" sz="1600" dirty="0"/>
              <a:t>If you agree, put your thumb up. If you disagree put your thumb down.</a:t>
            </a:r>
          </a:p>
        </p:txBody>
      </p:sp>
      <p:pic>
        <p:nvPicPr>
          <p:cNvPr id="16" name="Graphic 15" descr="Thumbs up sign">
            <a:extLst>
              <a:ext uri="{FF2B5EF4-FFF2-40B4-BE49-F238E27FC236}">
                <a16:creationId xmlns:a16="http://schemas.microsoft.com/office/drawing/2014/main" id="{095A5F10-E838-4C95-8955-0B54B24BF3F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82310" y="5706032"/>
            <a:ext cx="914400" cy="914400"/>
          </a:xfrm>
          <a:prstGeom prst="rect">
            <a:avLst/>
          </a:prstGeom>
        </p:spPr>
      </p:pic>
      <p:pic>
        <p:nvPicPr>
          <p:cNvPr id="18" name="Graphic 17" descr="Thumbs Down">
            <a:extLst>
              <a:ext uri="{FF2B5EF4-FFF2-40B4-BE49-F238E27FC236}">
                <a16:creationId xmlns:a16="http://schemas.microsoft.com/office/drawing/2014/main" id="{3CBC3DC4-6EFB-452E-AFF0-A4FCE37600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821827" y="5706032"/>
            <a:ext cx="914400" cy="914400"/>
          </a:xfrm>
          <a:prstGeom prst="rect">
            <a:avLst/>
          </a:prstGeom>
        </p:spPr>
      </p:pic>
      <p:sp>
        <p:nvSpPr>
          <p:cNvPr id="19" name="Speech Bubble: Rectangle with Corners Rounded 18">
            <a:extLst>
              <a:ext uri="{FF2B5EF4-FFF2-40B4-BE49-F238E27FC236}">
                <a16:creationId xmlns:a16="http://schemas.microsoft.com/office/drawing/2014/main" id="{F218F84B-106E-47A1-B0CE-09AB0BBD824F}"/>
              </a:ext>
            </a:extLst>
          </p:cNvPr>
          <p:cNvSpPr/>
          <p:nvPr/>
        </p:nvSpPr>
        <p:spPr>
          <a:xfrm>
            <a:off x="4849878" y="6066351"/>
            <a:ext cx="1273040" cy="500449"/>
          </a:xfrm>
          <a:prstGeom prst="wedgeRoundRectCallout">
            <a:avLst>
              <a:gd name="adj1" fmla="val -63893"/>
              <a:gd name="adj2" fmla="val 6018"/>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 agree!</a:t>
            </a:r>
          </a:p>
        </p:txBody>
      </p:sp>
      <p:sp>
        <p:nvSpPr>
          <p:cNvPr id="20" name="Speech Bubble: Rectangle with Corners Rounded 19">
            <a:extLst>
              <a:ext uri="{FF2B5EF4-FFF2-40B4-BE49-F238E27FC236}">
                <a16:creationId xmlns:a16="http://schemas.microsoft.com/office/drawing/2014/main" id="{B1F89E60-D612-473F-A01C-C4F1A5AB15E1}"/>
              </a:ext>
            </a:extLst>
          </p:cNvPr>
          <p:cNvSpPr/>
          <p:nvPr/>
        </p:nvSpPr>
        <p:spPr>
          <a:xfrm>
            <a:off x="6376087" y="6066351"/>
            <a:ext cx="1273040" cy="500449"/>
          </a:xfrm>
          <a:prstGeom prst="wedgeRoundRectCallout">
            <a:avLst>
              <a:gd name="adj1" fmla="val 61003"/>
              <a:gd name="adj2" fmla="val 10956"/>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 disagree!</a:t>
            </a:r>
          </a:p>
        </p:txBody>
      </p:sp>
      <p:pic>
        <p:nvPicPr>
          <p:cNvPr id="12" name="Picture 11" descr="A young boy standing in front of it&#10;&#10;Description automatically generated">
            <a:extLst>
              <a:ext uri="{FF2B5EF4-FFF2-40B4-BE49-F238E27FC236}">
                <a16:creationId xmlns:a16="http://schemas.microsoft.com/office/drawing/2014/main" id="{13DB9AD0-9375-44FB-B8E1-140143878706}"/>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718" y="1132597"/>
            <a:ext cx="2917217" cy="5542205"/>
          </a:xfrm>
          <a:prstGeom prst="rect">
            <a:avLst/>
          </a:prstGeom>
        </p:spPr>
      </p:pic>
      <p:sp>
        <p:nvSpPr>
          <p:cNvPr id="13" name="Title 1">
            <a:extLst>
              <a:ext uri="{FF2B5EF4-FFF2-40B4-BE49-F238E27FC236}">
                <a16:creationId xmlns:a16="http://schemas.microsoft.com/office/drawing/2014/main" id="{8C933E6E-A1D2-4B85-9626-BE7837050F7F}"/>
              </a:ext>
            </a:extLst>
          </p:cNvPr>
          <p:cNvSpPr txBox="1">
            <a:spLocks/>
          </p:cNvSpPr>
          <p:nvPr/>
        </p:nvSpPr>
        <p:spPr>
          <a:xfrm>
            <a:off x="872360" y="274638"/>
            <a:ext cx="6776767"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Should we or shouldn’t we?</a:t>
            </a:r>
          </a:p>
        </p:txBody>
      </p:sp>
      <p:pic>
        <p:nvPicPr>
          <p:cNvPr id="11" name="Picture 2" descr="Alien icon">
            <a:extLst>
              <a:ext uri="{FF2B5EF4-FFF2-40B4-BE49-F238E27FC236}">
                <a16:creationId xmlns:a16="http://schemas.microsoft.com/office/drawing/2014/main" id="{21A7DCDF-19B3-4ED8-BD9A-8871CCFE24F1}"/>
              </a:ext>
            </a:extLst>
          </p:cNvPr>
          <p:cNvPicPr>
            <a:picLocks noChangeAspect="1" noChangeArrowheads="1"/>
          </p:cNvPicPr>
          <p:nvPr/>
        </p:nvPicPr>
        <p:blipFill rotWithShape="1">
          <a:blip r:embed="rId9"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7019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9B70103-E18C-4CA5-994E-302A62DA1C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89920" y="289394"/>
            <a:ext cx="564686" cy="672846"/>
          </a:xfrm>
          <a:prstGeom prst="rect">
            <a:avLst/>
          </a:prstGeom>
        </p:spPr>
      </p:pic>
      <p:sp>
        <p:nvSpPr>
          <p:cNvPr id="9" name="Speech Bubble: Rectangle with Corners Rounded 8">
            <a:extLst>
              <a:ext uri="{FF2B5EF4-FFF2-40B4-BE49-F238E27FC236}">
                <a16:creationId xmlns:a16="http://schemas.microsoft.com/office/drawing/2014/main" id="{96AC071F-3D15-48D9-9C9C-A13612A97907}"/>
              </a:ext>
            </a:extLst>
          </p:cNvPr>
          <p:cNvSpPr/>
          <p:nvPr/>
        </p:nvSpPr>
        <p:spPr>
          <a:xfrm>
            <a:off x="3635609" y="1594022"/>
            <a:ext cx="4643418" cy="1655806"/>
          </a:xfrm>
          <a:prstGeom prst="wedgeRoundRectCallout">
            <a:avLst>
              <a:gd name="adj1" fmla="val -59419"/>
              <a:gd name="adj2" fmla="val 27264"/>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Going to Mars means never seeing your family or friends again. I wouldn’t be able to do that!</a:t>
            </a:r>
          </a:p>
        </p:txBody>
      </p:sp>
      <p:sp>
        <p:nvSpPr>
          <p:cNvPr id="10" name="Cloud 9">
            <a:extLst>
              <a:ext uri="{FF2B5EF4-FFF2-40B4-BE49-F238E27FC236}">
                <a16:creationId xmlns:a16="http://schemas.microsoft.com/office/drawing/2014/main" id="{799FF224-8A81-4D03-9AB1-FFFC07A41472}"/>
              </a:ext>
            </a:extLst>
          </p:cNvPr>
          <p:cNvSpPr/>
          <p:nvPr/>
        </p:nvSpPr>
        <p:spPr>
          <a:xfrm>
            <a:off x="4392984" y="4015947"/>
            <a:ext cx="3632570" cy="181086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Vote with your thumbs</a:t>
            </a:r>
          </a:p>
          <a:p>
            <a:pPr algn="ctr"/>
            <a:r>
              <a:rPr lang="en-GB" sz="1600" dirty="0"/>
              <a:t>If you agree, put your thumb up. If you disagree put your thumb down.</a:t>
            </a:r>
          </a:p>
        </p:txBody>
      </p:sp>
      <p:pic>
        <p:nvPicPr>
          <p:cNvPr id="16" name="Graphic 15" descr="Thumbs up sign">
            <a:extLst>
              <a:ext uri="{FF2B5EF4-FFF2-40B4-BE49-F238E27FC236}">
                <a16:creationId xmlns:a16="http://schemas.microsoft.com/office/drawing/2014/main" id="{095A5F10-E838-4C95-8955-0B54B24BF3F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82310" y="5706032"/>
            <a:ext cx="914400" cy="914400"/>
          </a:xfrm>
          <a:prstGeom prst="rect">
            <a:avLst/>
          </a:prstGeom>
        </p:spPr>
      </p:pic>
      <p:pic>
        <p:nvPicPr>
          <p:cNvPr id="18" name="Graphic 17" descr="Thumbs Down">
            <a:extLst>
              <a:ext uri="{FF2B5EF4-FFF2-40B4-BE49-F238E27FC236}">
                <a16:creationId xmlns:a16="http://schemas.microsoft.com/office/drawing/2014/main" id="{3CBC3DC4-6EFB-452E-AFF0-A4FCE37600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821827" y="5706032"/>
            <a:ext cx="914400" cy="914400"/>
          </a:xfrm>
          <a:prstGeom prst="rect">
            <a:avLst/>
          </a:prstGeom>
        </p:spPr>
      </p:pic>
      <p:sp>
        <p:nvSpPr>
          <p:cNvPr id="19" name="Speech Bubble: Rectangle with Corners Rounded 18">
            <a:extLst>
              <a:ext uri="{FF2B5EF4-FFF2-40B4-BE49-F238E27FC236}">
                <a16:creationId xmlns:a16="http://schemas.microsoft.com/office/drawing/2014/main" id="{F218F84B-106E-47A1-B0CE-09AB0BBD824F}"/>
              </a:ext>
            </a:extLst>
          </p:cNvPr>
          <p:cNvSpPr/>
          <p:nvPr/>
        </p:nvSpPr>
        <p:spPr>
          <a:xfrm>
            <a:off x="4849878" y="6066351"/>
            <a:ext cx="1273040" cy="500449"/>
          </a:xfrm>
          <a:prstGeom prst="wedgeRoundRectCallout">
            <a:avLst>
              <a:gd name="adj1" fmla="val -63893"/>
              <a:gd name="adj2" fmla="val 6018"/>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 agree!</a:t>
            </a:r>
          </a:p>
        </p:txBody>
      </p:sp>
      <p:sp>
        <p:nvSpPr>
          <p:cNvPr id="20" name="Speech Bubble: Rectangle with Corners Rounded 19">
            <a:extLst>
              <a:ext uri="{FF2B5EF4-FFF2-40B4-BE49-F238E27FC236}">
                <a16:creationId xmlns:a16="http://schemas.microsoft.com/office/drawing/2014/main" id="{B1F89E60-D612-473F-A01C-C4F1A5AB15E1}"/>
              </a:ext>
            </a:extLst>
          </p:cNvPr>
          <p:cNvSpPr/>
          <p:nvPr/>
        </p:nvSpPr>
        <p:spPr>
          <a:xfrm>
            <a:off x="6376087" y="6066351"/>
            <a:ext cx="1273040" cy="500449"/>
          </a:xfrm>
          <a:prstGeom prst="wedgeRoundRectCallout">
            <a:avLst>
              <a:gd name="adj1" fmla="val 61003"/>
              <a:gd name="adj2" fmla="val 10956"/>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 disagree!</a:t>
            </a:r>
          </a:p>
        </p:txBody>
      </p:sp>
      <p:pic>
        <p:nvPicPr>
          <p:cNvPr id="12" name="Picture 11" descr="A person sitting posing for the camera&#10;&#10;Description automatically generated">
            <a:extLst>
              <a:ext uri="{FF2B5EF4-FFF2-40B4-BE49-F238E27FC236}">
                <a16:creationId xmlns:a16="http://schemas.microsoft.com/office/drawing/2014/main" id="{FFBB1F77-A623-4AB2-8A1D-047B47C36EB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85814" y="2008361"/>
            <a:ext cx="4107615" cy="4823513"/>
          </a:xfrm>
          <a:prstGeom prst="rect">
            <a:avLst/>
          </a:prstGeom>
        </p:spPr>
      </p:pic>
      <p:sp>
        <p:nvSpPr>
          <p:cNvPr id="14" name="Title 1">
            <a:extLst>
              <a:ext uri="{FF2B5EF4-FFF2-40B4-BE49-F238E27FC236}">
                <a16:creationId xmlns:a16="http://schemas.microsoft.com/office/drawing/2014/main" id="{DBB05922-EFC6-4072-93F9-B4CB7EE2432D}"/>
              </a:ext>
            </a:extLst>
          </p:cNvPr>
          <p:cNvSpPr txBox="1">
            <a:spLocks/>
          </p:cNvSpPr>
          <p:nvPr/>
        </p:nvSpPr>
        <p:spPr>
          <a:xfrm>
            <a:off x="872360" y="274638"/>
            <a:ext cx="6776767"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Should we or shouldn’t we?</a:t>
            </a:r>
          </a:p>
        </p:txBody>
      </p:sp>
      <p:pic>
        <p:nvPicPr>
          <p:cNvPr id="11" name="Picture 2" descr="Alien icon">
            <a:extLst>
              <a:ext uri="{FF2B5EF4-FFF2-40B4-BE49-F238E27FC236}">
                <a16:creationId xmlns:a16="http://schemas.microsoft.com/office/drawing/2014/main" id="{0C700D5A-47C9-495E-B1B2-BA399ED5F083}"/>
              </a:ext>
            </a:extLst>
          </p:cNvPr>
          <p:cNvPicPr>
            <a:picLocks noChangeAspect="1" noChangeArrowheads="1"/>
          </p:cNvPicPr>
          <p:nvPr/>
        </p:nvPicPr>
        <p:blipFill rotWithShape="1">
          <a:blip r:embed="rId9"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98716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9B70103-E18C-4CA5-994E-302A62DA1C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89920" y="289394"/>
            <a:ext cx="564686" cy="672846"/>
          </a:xfrm>
          <a:prstGeom prst="rect">
            <a:avLst/>
          </a:prstGeom>
        </p:spPr>
      </p:pic>
      <p:sp>
        <p:nvSpPr>
          <p:cNvPr id="9" name="Speech Bubble: Rectangle with Corners Rounded 8">
            <a:extLst>
              <a:ext uri="{FF2B5EF4-FFF2-40B4-BE49-F238E27FC236}">
                <a16:creationId xmlns:a16="http://schemas.microsoft.com/office/drawing/2014/main" id="{96AC071F-3D15-48D9-9C9C-A13612A97907}"/>
              </a:ext>
            </a:extLst>
          </p:cNvPr>
          <p:cNvSpPr/>
          <p:nvPr/>
        </p:nvSpPr>
        <p:spPr>
          <a:xfrm>
            <a:off x="719407" y="1594022"/>
            <a:ext cx="4643418" cy="1655806"/>
          </a:xfrm>
          <a:prstGeom prst="wedgeRoundRectCallout">
            <a:avLst>
              <a:gd name="adj1" fmla="val 62194"/>
              <a:gd name="adj2" fmla="val 38458"/>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Even if we did get to Mars, living there would be very difficult – there isn’t enough oxygen and the weather is very stormy!</a:t>
            </a:r>
          </a:p>
        </p:txBody>
      </p:sp>
      <p:sp>
        <p:nvSpPr>
          <p:cNvPr id="10" name="Cloud 9">
            <a:extLst>
              <a:ext uri="{FF2B5EF4-FFF2-40B4-BE49-F238E27FC236}">
                <a16:creationId xmlns:a16="http://schemas.microsoft.com/office/drawing/2014/main" id="{799FF224-8A81-4D03-9AB1-FFFC07A41472}"/>
              </a:ext>
            </a:extLst>
          </p:cNvPr>
          <p:cNvSpPr/>
          <p:nvPr/>
        </p:nvSpPr>
        <p:spPr>
          <a:xfrm>
            <a:off x="1031936" y="3961969"/>
            <a:ext cx="3632570" cy="1810864"/>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Vote with your thumbs</a:t>
            </a:r>
          </a:p>
          <a:p>
            <a:pPr algn="ctr"/>
            <a:r>
              <a:rPr lang="en-GB" sz="1600" dirty="0"/>
              <a:t>If you agree, put your thumb up. If you disagree put your thumb down.</a:t>
            </a:r>
          </a:p>
        </p:txBody>
      </p:sp>
      <p:pic>
        <p:nvPicPr>
          <p:cNvPr id="16" name="Graphic 15" descr="Thumbs up sign">
            <a:extLst>
              <a:ext uri="{FF2B5EF4-FFF2-40B4-BE49-F238E27FC236}">
                <a16:creationId xmlns:a16="http://schemas.microsoft.com/office/drawing/2014/main" id="{095A5F10-E838-4C95-8955-0B54B24BF3F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21262" y="5706032"/>
            <a:ext cx="914400" cy="914400"/>
          </a:xfrm>
          <a:prstGeom prst="rect">
            <a:avLst/>
          </a:prstGeom>
        </p:spPr>
      </p:pic>
      <p:pic>
        <p:nvPicPr>
          <p:cNvPr id="18" name="Graphic 17" descr="Thumbs Down">
            <a:extLst>
              <a:ext uri="{FF2B5EF4-FFF2-40B4-BE49-F238E27FC236}">
                <a16:creationId xmlns:a16="http://schemas.microsoft.com/office/drawing/2014/main" id="{3CBC3DC4-6EFB-452E-AFF0-A4FCE37600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460779" y="5706032"/>
            <a:ext cx="914400" cy="914400"/>
          </a:xfrm>
          <a:prstGeom prst="rect">
            <a:avLst/>
          </a:prstGeom>
        </p:spPr>
      </p:pic>
      <p:sp>
        <p:nvSpPr>
          <p:cNvPr id="19" name="Speech Bubble: Rectangle with Corners Rounded 18">
            <a:extLst>
              <a:ext uri="{FF2B5EF4-FFF2-40B4-BE49-F238E27FC236}">
                <a16:creationId xmlns:a16="http://schemas.microsoft.com/office/drawing/2014/main" id="{F218F84B-106E-47A1-B0CE-09AB0BBD824F}"/>
              </a:ext>
            </a:extLst>
          </p:cNvPr>
          <p:cNvSpPr/>
          <p:nvPr/>
        </p:nvSpPr>
        <p:spPr>
          <a:xfrm>
            <a:off x="1488830" y="6066351"/>
            <a:ext cx="1273040" cy="500449"/>
          </a:xfrm>
          <a:prstGeom prst="wedgeRoundRectCallout">
            <a:avLst>
              <a:gd name="adj1" fmla="val -63893"/>
              <a:gd name="adj2" fmla="val 6018"/>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 agree!</a:t>
            </a:r>
          </a:p>
        </p:txBody>
      </p:sp>
      <p:sp>
        <p:nvSpPr>
          <p:cNvPr id="20" name="Speech Bubble: Rectangle with Corners Rounded 19">
            <a:extLst>
              <a:ext uri="{FF2B5EF4-FFF2-40B4-BE49-F238E27FC236}">
                <a16:creationId xmlns:a16="http://schemas.microsoft.com/office/drawing/2014/main" id="{B1F89E60-D612-473F-A01C-C4F1A5AB15E1}"/>
              </a:ext>
            </a:extLst>
          </p:cNvPr>
          <p:cNvSpPr/>
          <p:nvPr/>
        </p:nvSpPr>
        <p:spPr>
          <a:xfrm>
            <a:off x="3015039" y="6066351"/>
            <a:ext cx="1273040" cy="500449"/>
          </a:xfrm>
          <a:prstGeom prst="wedgeRoundRectCallout">
            <a:avLst>
              <a:gd name="adj1" fmla="val 61003"/>
              <a:gd name="adj2" fmla="val 10956"/>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I disagree!</a:t>
            </a:r>
          </a:p>
        </p:txBody>
      </p:sp>
      <p:pic>
        <p:nvPicPr>
          <p:cNvPr id="11" name="Picture 10" descr="A picture containing person, little, child, striped&#10;&#10;Description automatically generated">
            <a:extLst>
              <a:ext uri="{FF2B5EF4-FFF2-40B4-BE49-F238E27FC236}">
                <a16:creationId xmlns:a16="http://schemas.microsoft.com/office/drawing/2014/main" id="{E268CF7C-036B-4F35-844A-D7A7D135FA0C}"/>
              </a:ext>
            </a:extLst>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5433052" y="1833403"/>
            <a:ext cx="3632570" cy="4839281"/>
          </a:xfrm>
          <a:prstGeom prst="rect">
            <a:avLst/>
          </a:prstGeom>
        </p:spPr>
      </p:pic>
      <p:sp>
        <p:nvSpPr>
          <p:cNvPr id="12" name="Title 1">
            <a:extLst>
              <a:ext uri="{FF2B5EF4-FFF2-40B4-BE49-F238E27FC236}">
                <a16:creationId xmlns:a16="http://schemas.microsoft.com/office/drawing/2014/main" id="{E069601E-E78B-4976-9F32-3670F1383944}"/>
              </a:ext>
            </a:extLst>
          </p:cNvPr>
          <p:cNvSpPr txBox="1">
            <a:spLocks/>
          </p:cNvSpPr>
          <p:nvPr/>
        </p:nvSpPr>
        <p:spPr>
          <a:xfrm>
            <a:off x="872360" y="274638"/>
            <a:ext cx="6776767"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Should we or shouldn’t we?</a:t>
            </a:r>
          </a:p>
        </p:txBody>
      </p:sp>
      <p:pic>
        <p:nvPicPr>
          <p:cNvPr id="13" name="Picture 2" descr="Alien icon">
            <a:extLst>
              <a:ext uri="{FF2B5EF4-FFF2-40B4-BE49-F238E27FC236}">
                <a16:creationId xmlns:a16="http://schemas.microsoft.com/office/drawing/2014/main" id="{207ACB9C-31C9-470C-89FB-2ED69CA26D34}"/>
              </a:ext>
            </a:extLst>
          </p:cNvPr>
          <p:cNvPicPr>
            <a:picLocks noChangeAspect="1" noChangeArrowheads="1"/>
          </p:cNvPicPr>
          <p:nvPr/>
        </p:nvPicPr>
        <p:blipFill rotWithShape="1">
          <a:blip r:embed="rId9"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44392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635510F-349E-480D-92BE-B740BBC04536}"/>
              </a:ext>
            </a:extLst>
          </p:cNvPr>
          <p:cNvSpPr/>
          <p:nvPr/>
        </p:nvSpPr>
        <p:spPr>
          <a:xfrm>
            <a:off x="2037806" y="3376699"/>
            <a:ext cx="707970" cy="428574"/>
          </a:xfrm>
          <a:prstGeom prst="ellipse">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76858" y="4239116"/>
            <a:ext cx="1712913" cy="1149259"/>
          </a:xfrm>
          <a:solidFill>
            <a:schemeClr val="bg1"/>
          </a:solidFill>
        </p:spPr>
        <p:txBody>
          <a:bodyPr/>
          <a:lstStyle/>
          <a:p>
            <a:r>
              <a:rPr lang="en-GB" dirty="0"/>
              <a:t>Should we or shouldn’t we?</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Guess the question!</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886997" y="11580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7131787" y="2505810"/>
            <a:ext cx="1713599" cy="1108800"/>
          </a:xfrm>
          <a:solidFill>
            <a:schemeClr val="bg1"/>
          </a:solidFill>
        </p:spPr>
        <p:txBody>
          <a:bodyPr/>
          <a:lstStyle/>
          <a:p>
            <a:r>
              <a:rPr lang="en-GB" dirty="0"/>
              <a:t>Why do humans want to go to Mars?</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199846" y="2805200"/>
            <a:ext cx="2064047" cy="1173600"/>
          </a:xfrm>
          <a:solidFill>
            <a:schemeClr val="bg1"/>
          </a:solidFill>
        </p:spPr>
        <p:txBody>
          <a:bodyPr anchor="ctr"/>
          <a:lstStyle/>
          <a:p>
            <a:r>
              <a:rPr lang="en-GB" dirty="0"/>
              <a:t>Could we live there?</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928656" y="5067700"/>
            <a:ext cx="1487488" cy="1181100"/>
          </a:xfrm>
          <a:solidFill>
            <a:schemeClr val="accent5"/>
          </a:solidFill>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402029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35266" y="10727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66340" y="2245237"/>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bg1"/>
          </a:solidFill>
        </p:spPr>
        <p:txBody>
          <a:bodyPr/>
          <a:lstStyle/>
          <a:p>
            <a:r>
              <a:rPr lang="en-GB" dirty="0"/>
              <a:t>Ext: Calling all astronauts</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3" name="Picture 12">
            <a:extLst>
              <a:ext uri="{FF2B5EF4-FFF2-40B4-BE49-F238E27FC236}">
                <a16:creationId xmlns:a16="http://schemas.microsoft.com/office/drawing/2014/main" id="{F9CD9285-039F-4D13-B4A3-6EE98B30D61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r="-2879"/>
          <a:stretch/>
        </p:blipFill>
        <p:spPr>
          <a:xfrm>
            <a:off x="1822640" y="3140399"/>
            <a:ext cx="1033803" cy="848399"/>
          </a:xfrm>
          <a:prstGeom prst="rect">
            <a:avLst/>
          </a:prstGeom>
        </p:spPr>
      </p:pic>
      <p:pic>
        <p:nvPicPr>
          <p:cNvPr id="14" name="Picture 13">
            <a:extLst>
              <a:ext uri="{FF2B5EF4-FFF2-40B4-BE49-F238E27FC236}">
                <a16:creationId xmlns:a16="http://schemas.microsoft.com/office/drawing/2014/main" id="{1DB7A1BF-EF9B-402D-9F58-213E39E142F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988586" y="227583"/>
            <a:ext cx="973938" cy="923615"/>
          </a:xfrm>
          <a:prstGeom prst="rect">
            <a:avLst/>
          </a:prstGeom>
        </p:spPr>
      </p:pic>
      <p:pic>
        <p:nvPicPr>
          <p:cNvPr id="15" name="Picture 14">
            <a:extLst>
              <a:ext uri="{FF2B5EF4-FFF2-40B4-BE49-F238E27FC236}">
                <a16:creationId xmlns:a16="http://schemas.microsoft.com/office/drawing/2014/main" id="{413A9B42-1EE2-4380-B875-2049DE2DEA34}"/>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96672" y="2799089"/>
            <a:ext cx="1026239" cy="980058"/>
          </a:xfrm>
          <a:prstGeom prst="rect">
            <a:avLst/>
          </a:prstGeom>
        </p:spPr>
      </p:pic>
      <p:pic>
        <p:nvPicPr>
          <p:cNvPr id="16" name="Picture 15">
            <a:extLst>
              <a:ext uri="{FF2B5EF4-FFF2-40B4-BE49-F238E27FC236}">
                <a16:creationId xmlns:a16="http://schemas.microsoft.com/office/drawing/2014/main" id="{6C151639-43BB-4AD3-B820-18DE580EFDB6}"/>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155418">
            <a:off x="6644816" y="5590106"/>
            <a:ext cx="973940" cy="910016"/>
          </a:xfrm>
          <a:prstGeom prst="rect">
            <a:avLst/>
          </a:prstGeom>
        </p:spPr>
      </p:pic>
      <p:pic>
        <p:nvPicPr>
          <p:cNvPr id="17" name="Picture 16">
            <a:extLst>
              <a:ext uri="{FF2B5EF4-FFF2-40B4-BE49-F238E27FC236}">
                <a16:creationId xmlns:a16="http://schemas.microsoft.com/office/drawing/2014/main" id="{880FB60D-10A3-4800-BE2E-2D8C6575562E}"/>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860231" y="4272806"/>
            <a:ext cx="1078853" cy="923615"/>
          </a:xfrm>
          <a:prstGeom prst="rect">
            <a:avLst/>
          </a:prstGeom>
        </p:spPr>
      </p:pic>
      <p:pic>
        <p:nvPicPr>
          <p:cNvPr id="18" name="Picture 17">
            <a:extLst>
              <a:ext uri="{FF2B5EF4-FFF2-40B4-BE49-F238E27FC236}">
                <a16:creationId xmlns:a16="http://schemas.microsoft.com/office/drawing/2014/main" id="{378686CC-906C-4529-A920-484C1DC4C9AD}"/>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832" y="3350573"/>
            <a:ext cx="1078854" cy="1033177"/>
          </a:xfrm>
          <a:prstGeom prst="rect">
            <a:avLst/>
          </a:prstGeom>
        </p:spPr>
      </p:pic>
      <p:pic>
        <p:nvPicPr>
          <p:cNvPr id="19" name="Picture 18">
            <a:extLst>
              <a:ext uri="{FF2B5EF4-FFF2-40B4-BE49-F238E27FC236}">
                <a16:creationId xmlns:a16="http://schemas.microsoft.com/office/drawing/2014/main" id="{C2904821-ED0B-40F4-870D-06ACBCE6187B}"/>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b="-7"/>
          <a:stretch/>
        </p:blipFill>
        <p:spPr>
          <a:xfrm>
            <a:off x="7656199" y="1778298"/>
            <a:ext cx="1078853" cy="784312"/>
          </a:xfrm>
          <a:prstGeom prst="rect">
            <a:avLst/>
          </a:prstGeom>
        </p:spPr>
      </p:pic>
      <p:pic>
        <p:nvPicPr>
          <p:cNvPr id="20" name="Picture 19">
            <a:extLst>
              <a:ext uri="{FF2B5EF4-FFF2-40B4-BE49-F238E27FC236}">
                <a16:creationId xmlns:a16="http://schemas.microsoft.com/office/drawing/2014/main" id="{B39F9455-47AC-43A5-A101-F743F362FE19}"/>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221911" y="1625935"/>
            <a:ext cx="1023287" cy="848399"/>
          </a:xfrm>
          <a:prstGeom prst="rect">
            <a:avLst/>
          </a:prstGeom>
        </p:spPr>
      </p:pic>
    </p:spTree>
    <p:extLst>
      <p:ext uri="{BB962C8B-B14F-4D97-AF65-F5344CB8AC3E}">
        <p14:creationId xmlns:p14="http://schemas.microsoft.com/office/powerpoint/2010/main" val="34862368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E54312F-1A47-4CD0-BAFF-0BB69FA1E93B}"/>
              </a:ext>
            </a:extLst>
          </p:cNvPr>
          <p:cNvSpPr>
            <a:spLocks noGrp="1"/>
          </p:cNvSpPr>
          <p:nvPr>
            <p:ph type="body" sz="quarter" idx="14"/>
          </p:nvPr>
        </p:nvSpPr>
        <p:spPr>
          <a:xfrm>
            <a:off x="410561" y="2140961"/>
            <a:ext cx="4181474" cy="4003736"/>
          </a:xfrm>
        </p:spPr>
        <p:txBody>
          <a:bodyPr>
            <a:normAutofit/>
          </a:bodyPr>
          <a:lstStyle/>
          <a:p>
            <a:pPr>
              <a:spcBef>
                <a:spcPts val="360"/>
              </a:spcBef>
              <a:buSzPct val="100000"/>
            </a:pPr>
            <a:r>
              <a:rPr lang="en-GB" dirty="0"/>
              <a:t>Being one of the first humans to stand on Mars, and to help build a world there, would be amazing!</a:t>
            </a:r>
          </a:p>
          <a:p>
            <a:pPr>
              <a:spcBef>
                <a:spcPts val="360"/>
              </a:spcBef>
              <a:buSzPct val="100000"/>
            </a:pPr>
            <a:r>
              <a:rPr lang="en-GB" dirty="0"/>
              <a:t>Climate change could mean that humans can’t live on Earth anymore, so we should start looking at other places to live.</a:t>
            </a:r>
          </a:p>
          <a:p>
            <a:pPr>
              <a:spcBef>
                <a:spcPts val="360"/>
              </a:spcBef>
              <a:buSzPct val="100000"/>
            </a:pPr>
            <a:r>
              <a:rPr lang="en-GB" dirty="0"/>
              <a:t>If something happened to Earth, humankind could disappear forever. By putting people on both planets, we’ll be helping humans to keep living forever.</a:t>
            </a:r>
          </a:p>
          <a:p>
            <a:pPr>
              <a:spcBef>
                <a:spcPts val="360"/>
              </a:spcBef>
              <a:buSzPct val="100000"/>
            </a:pPr>
            <a:r>
              <a:rPr lang="en-GB" dirty="0"/>
              <a:t>…</a:t>
            </a:r>
          </a:p>
        </p:txBody>
      </p:sp>
      <p:sp>
        <p:nvSpPr>
          <p:cNvPr id="3" name="Title 2">
            <a:extLst>
              <a:ext uri="{FF2B5EF4-FFF2-40B4-BE49-F238E27FC236}">
                <a16:creationId xmlns:a16="http://schemas.microsoft.com/office/drawing/2014/main" id="{2320223C-3582-4EE7-BAAF-0F6932231257}"/>
              </a:ext>
            </a:extLst>
          </p:cNvPr>
          <p:cNvSpPr>
            <a:spLocks noGrp="1"/>
          </p:cNvSpPr>
          <p:nvPr>
            <p:ph type="title"/>
          </p:nvPr>
        </p:nvSpPr>
        <p:spPr>
          <a:xfrm>
            <a:off x="999540" y="180975"/>
            <a:ext cx="7144919" cy="1427658"/>
          </a:xfrm>
        </p:spPr>
        <p:txBody>
          <a:bodyPr/>
          <a:lstStyle/>
          <a:p>
            <a:r>
              <a:rPr lang="en-GB" dirty="0"/>
              <a:t>Could you be a</a:t>
            </a:r>
            <a:r>
              <a:rPr lang="en-GB" dirty="0">
                <a:solidFill>
                  <a:schemeClr val="accent2"/>
                </a:solidFill>
              </a:rPr>
              <a:t> first settler </a:t>
            </a:r>
            <a:r>
              <a:rPr lang="en-GB" dirty="0"/>
              <a:t>on </a:t>
            </a:r>
            <a:r>
              <a:rPr lang="en-GB" dirty="0">
                <a:solidFill>
                  <a:schemeClr val="accent2"/>
                </a:solidFill>
              </a:rPr>
              <a:t>Mars</a:t>
            </a:r>
            <a:r>
              <a:rPr lang="en-GB" dirty="0"/>
              <a:t>?</a:t>
            </a:r>
          </a:p>
        </p:txBody>
      </p:sp>
      <p:sp>
        <p:nvSpPr>
          <p:cNvPr id="4" name="Text Placeholder 3">
            <a:extLst>
              <a:ext uri="{FF2B5EF4-FFF2-40B4-BE49-F238E27FC236}">
                <a16:creationId xmlns:a16="http://schemas.microsoft.com/office/drawing/2014/main" id="{4D361542-55D9-4B24-A70F-7FB050D15896}"/>
              </a:ext>
            </a:extLst>
          </p:cNvPr>
          <p:cNvSpPr>
            <a:spLocks noGrp="1"/>
          </p:cNvSpPr>
          <p:nvPr>
            <p:ph type="body" sz="quarter" idx="15"/>
          </p:nvPr>
        </p:nvSpPr>
        <p:spPr>
          <a:xfrm>
            <a:off x="4592035" y="2140961"/>
            <a:ext cx="4150929" cy="4011097"/>
          </a:xfrm>
        </p:spPr>
        <p:txBody>
          <a:bodyPr>
            <a:normAutofit/>
          </a:bodyPr>
          <a:lstStyle/>
          <a:p>
            <a:r>
              <a:rPr lang="en-GB" dirty="0"/>
              <a:t>Going to Mars means never coming back. I wouldn’t want to leave my friends and family behind.</a:t>
            </a:r>
          </a:p>
          <a:p>
            <a:r>
              <a:rPr lang="en-GB" dirty="0"/>
              <a:t>We should be concentrating on trying to improve the environment on Earth, not making it worse by sending spaceships up or running away to a new planet.</a:t>
            </a:r>
          </a:p>
          <a:p>
            <a:r>
              <a:rPr lang="en-GB" dirty="0"/>
              <a:t>At the moment, humans won’t survive on Mars without oxygen or water supplies. Unless this changes, I won’t be going.</a:t>
            </a:r>
          </a:p>
          <a:p>
            <a:r>
              <a:rPr lang="en-GB" dirty="0"/>
              <a:t>…</a:t>
            </a:r>
          </a:p>
        </p:txBody>
      </p:sp>
      <p:pic>
        <p:nvPicPr>
          <p:cNvPr id="5" name="Picture 4">
            <a:extLst>
              <a:ext uri="{FF2B5EF4-FFF2-40B4-BE49-F238E27FC236}">
                <a16:creationId xmlns:a16="http://schemas.microsoft.com/office/drawing/2014/main" id="{1C6DFEEB-FF21-4FFC-9FE7-F6E87135252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235197" y="5271082"/>
            <a:ext cx="713675" cy="1413304"/>
          </a:xfrm>
          <a:prstGeom prst="rect">
            <a:avLst/>
          </a:prstGeom>
        </p:spPr>
      </p:pic>
      <p:pic>
        <p:nvPicPr>
          <p:cNvPr id="6" name="Picture 2" descr="Alien icon">
            <a:extLst>
              <a:ext uri="{FF2B5EF4-FFF2-40B4-BE49-F238E27FC236}">
                <a16:creationId xmlns:a16="http://schemas.microsoft.com/office/drawing/2014/main" id="{84E784AB-2008-4554-8AF4-16DA74490422}"/>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0687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635510F-349E-480D-92BE-B740BBC04536}"/>
              </a:ext>
            </a:extLst>
          </p:cNvPr>
          <p:cNvSpPr/>
          <p:nvPr/>
        </p:nvSpPr>
        <p:spPr>
          <a:xfrm>
            <a:off x="2037806" y="3376699"/>
            <a:ext cx="707970" cy="428574"/>
          </a:xfrm>
          <a:prstGeom prst="ellipse">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376858" y="4239116"/>
            <a:ext cx="1712913" cy="1149259"/>
          </a:xfrm>
          <a:solidFill>
            <a:schemeClr val="bg1"/>
          </a:solidFill>
        </p:spPr>
        <p:txBody>
          <a:bodyPr/>
          <a:lstStyle/>
          <a:p>
            <a:r>
              <a:rPr lang="en-GB" dirty="0"/>
              <a:t>Should we or shouldn’t we?</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Guess the question!</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886997" y="11580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7131787" y="2505810"/>
            <a:ext cx="1713599" cy="1108800"/>
          </a:xfrm>
          <a:solidFill>
            <a:schemeClr val="bg1"/>
          </a:solidFill>
        </p:spPr>
        <p:txBody>
          <a:bodyPr/>
          <a:lstStyle/>
          <a:p>
            <a:r>
              <a:rPr lang="en-GB" dirty="0"/>
              <a:t>Why do humans want to go to Mars?</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199846" y="2805200"/>
            <a:ext cx="2064047" cy="1173600"/>
          </a:xfrm>
          <a:solidFill>
            <a:schemeClr val="bg1"/>
          </a:solidFill>
        </p:spPr>
        <p:txBody>
          <a:bodyPr anchor="ctr"/>
          <a:lstStyle/>
          <a:p>
            <a:r>
              <a:rPr lang="en-GB" dirty="0"/>
              <a:t>Could we live there?</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928656" y="5067700"/>
            <a:ext cx="1487488" cy="1181100"/>
          </a:xfrm>
          <a:solidFill>
            <a:schemeClr val="bg1"/>
          </a:solidFill>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4020291"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35266" y="10727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66340" y="2245237"/>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63933" y="5006899"/>
            <a:ext cx="2064047" cy="1292824"/>
          </a:xfrm>
          <a:solidFill>
            <a:schemeClr val="accent5"/>
          </a:solidFill>
        </p:spPr>
        <p:txBody>
          <a:bodyPr/>
          <a:lstStyle/>
          <a:p>
            <a:r>
              <a:rPr lang="en-GB" dirty="0"/>
              <a:t>Ext: Calling all astronauts</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279602" y="4868795"/>
            <a:ext cx="499626" cy="595324"/>
          </a:xfrm>
          <a:prstGeom prst="rect">
            <a:avLst/>
          </a:prstGeom>
        </p:spPr>
      </p:pic>
      <p:pic>
        <p:nvPicPr>
          <p:cNvPr id="13" name="Picture 12">
            <a:extLst>
              <a:ext uri="{FF2B5EF4-FFF2-40B4-BE49-F238E27FC236}">
                <a16:creationId xmlns:a16="http://schemas.microsoft.com/office/drawing/2014/main" id="{F9CD9285-039F-4D13-B4A3-6EE98B30D61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r="-2879"/>
          <a:stretch/>
        </p:blipFill>
        <p:spPr>
          <a:xfrm>
            <a:off x="1822640" y="3140399"/>
            <a:ext cx="1033803" cy="848399"/>
          </a:xfrm>
          <a:prstGeom prst="rect">
            <a:avLst/>
          </a:prstGeom>
        </p:spPr>
      </p:pic>
      <p:pic>
        <p:nvPicPr>
          <p:cNvPr id="14" name="Picture 13">
            <a:extLst>
              <a:ext uri="{FF2B5EF4-FFF2-40B4-BE49-F238E27FC236}">
                <a16:creationId xmlns:a16="http://schemas.microsoft.com/office/drawing/2014/main" id="{1DB7A1BF-EF9B-402D-9F58-213E39E142F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988586" y="227583"/>
            <a:ext cx="973938" cy="923615"/>
          </a:xfrm>
          <a:prstGeom prst="rect">
            <a:avLst/>
          </a:prstGeom>
        </p:spPr>
      </p:pic>
      <p:pic>
        <p:nvPicPr>
          <p:cNvPr id="15" name="Picture 14">
            <a:extLst>
              <a:ext uri="{FF2B5EF4-FFF2-40B4-BE49-F238E27FC236}">
                <a16:creationId xmlns:a16="http://schemas.microsoft.com/office/drawing/2014/main" id="{413A9B42-1EE2-4380-B875-2049DE2DEA34}"/>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96672" y="2799089"/>
            <a:ext cx="1026239" cy="980058"/>
          </a:xfrm>
          <a:prstGeom prst="rect">
            <a:avLst/>
          </a:prstGeom>
        </p:spPr>
      </p:pic>
      <p:pic>
        <p:nvPicPr>
          <p:cNvPr id="16" name="Picture 15">
            <a:extLst>
              <a:ext uri="{FF2B5EF4-FFF2-40B4-BE49-F238E27FC236}">
                <a16:creationId xmlns:a16="http://schemas.microsoft.com/office/drawing/2014/main" id="{6C151639-43BB-4AD3-B820-18DE580EFDB6}"/>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155418">
            <a:off x="6644816" y="5590106"/>
            <a:ext cx="973940" cy="910016"/>
          </a:xfrm>
          <a:prstGeom prst="rect">
            <a:avLst/>
          </a:prstGeom>
        </p:spPr>
      </p:pic>
      <p:pic>
        <p:nvPicPr>
          <p:cNvPr id="17" name="Picture 16">
            <a:extLst>
              <a:ext uri="{FF2B5EF4-FFF2-40B4-BE49-F238E27FC236}">
                <a16:creationId xmlns:a16="http://schemas.microsoft.com/office/drawing/2014/main" id="{880FB60D-10A3-4800-BE2E-2D8C6575562E}"/>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860231" y="4272806"/>
            <a:ext cx="1078853" cy="923615"/>
          </a:xfrm>
          <a:prstGeom prst="rect">
            <a:avLst/>
          </a:prstGeom>
        </p:spPr>
      </p:pic>
      <p:pic>
        <p:nvPicPr>
          <p:cNvPr id="18" name="Picture 17">
            <a:extLst>
              <a:ext uri="{FF2B5EF4-FFF2-40B4-BE49-F238E27FC236}">
                <a16:creationId xmlns:a16="http://schemas.microsoft.com/office/drawing/2014/main" id="{378686CC-906C-4529-A920-484C1DC4C9AD}"/>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832" y="3350573"/>
            <a:ext cx="1078854" cy="1033177"/>
          </a:xfrm>
          <a:prstGeom prst="rect">
            <a:avLst/>
          </a:prstGeom>
        </p:spPr>
      </p:pic>
      <p:pic>
        <p:nvPicPr>
          <p:cNvPr id="19" name="Picture 18">
            <a:extLst>
              <a:ext uri="{FF2B5EF4-FFF2-40B4-BE49-F238E27FC236}">
                <a16:creationId xmlns:a16="http://schemas.microsoft.com/office/drawing/2014/main" id="{C2904821-ED0B-40F4-870D-06ACBCE6187B}"/>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b="-7"/>
          <a:stretch/>
        </p:blipFill>
        <p:spPr>
          <a:xfrm>
            <a:off x="7656199" y="1778298"/>
            <a:ext cx="1078853" cy="784312"/>
          </a:xfrm>
          <a:prstGeom prst="rect">
            <a:avLst/>
          </a:prstGeom>
        </p:spPr>
      </p:pic>
      <p:pic>
        <p:nvPicPr>
          <p:cNvPr id="20" name="Picture 19">
            <a:extLst>
              <a:ext uri="{FF2B5EF4-FFF2-40B4-BE49-F238E27FC236}">
                <a16:creationId xmlns:a16="http://schemas.microsoft.com/office/drawing/2014/main" id="{B39F9455-47AC-43A5-A101-F743F362FE19}"/>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221911" y="1625935"/>
            <a:ext cx="1023287" cy="848399"/>
          </a:xfrm>
          <a:prstGeom prst="rect">
            <a:avLst/>
          </a:prstGeom>
        </p:spPr>
      </p:pic>
    </p:spTree>
    <p:extLst>
      <p:ext uri="{BB962C8B-B14F-4D97-AF65-F5344CB8AC3E}">
        <p14:creationId xmlns:p14="http://schemas.microsoft.com/office/powerpoint/2010/main" val="27513185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E808-2560-48A5-B1D5-A1A41AEC7AE8}"/>
              </a:ext>
            </a:extLst>
          </p:cNvPr>
          <p:cNvSpPr txBox="1">
            <a:spLocks/>
          </p:cNvSpPr>
          <p:nvPr/>
        </p:nvSpPr>
        <p:spPr>
          <a:xfrm>
            <a:off x="852617" y="209550"/>
            <a:ext cx="6891338" cy="581025"/>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Ext.: Calling all astronauts!</a:t>
            </a:r>
          </a:p>
        </p:txBody>
      </p:sp>
      <p:pic>
        <p:nvPicPr>
          <p:cNvPr id="3" name="Picture 2">
            <a:extLst>
              <a:ext uri="{FF2B5EF4-FFF2-40B4-BE49-F238E27FC236}">
                <a16:creationId xmlns:a16="http://schemas.microsoft.com/office/drawing/2014/main" id="{61E37A3F-BB93-4F1B-9559-F017BFB9744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42176" y="209858"/>
            <a:ext cx="549171" cy="654359"/>
          </a:xfrm>
          <a:prstGeom prst="rect">
            <a:avLst/>
          </a:prstGeom>
        </p:spPr>
      </p:pic>
      <p:pic>
        <p:nvPicPr>
          <p:cNvPr id="4" name="Picture 2" descr="Alien icon">
            <a:extLst>
              <a:ext uri="{FF2B5EF4-FFF2-40B4-BE49-F238E27FC236}">
                <a16:creationId xmlns:a16="http://schemas.microsoft.com/office/drawing/2014/main" id="{9ECE75D1-F0FF-4B22-A409-F6FCA886EFDD}"/>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sp>
        <p:nvSpPr>
          <p:cNvPr id="5" name="Cloud 4">
            <a:extLst>
              <a:ext uri="{FF2B5EF4-FFF2-40B4-BE49-F238E27FC236}">
                <a16:creationId xmlns:a16="http://schemas.microsoft.com/office/drawing/2014/main" id="{CDEF657C-28A8-4C6C-B607-396F8A70922D}"/>
              </a:ext>
            </a:extLst>
          </p:cNvPr>
          <p:cNvSpPr/>
          <p:nvPr/>
        </p:nvSpPr>
        <p:spPr>
          <a:xfrm>
            <a:off x="1958320" y="1619410"/>
            <a:ext cx="5016911" cy="2613729"/>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Advertise (5-15 mins)</a:t>
            </a:r>
          </a:p>
          <a:p>
            <a:pPr algn="ctr"/>
            <a:r>
              <a:rPr lang="en-GB" sz="1600" dirty="0">
                <a:solidFill>
                  <a:schemeClr val="tx1"/>
                </a:solidFill>
                <a:latin typeface="Century Gothic" panose="020B0502020202020204" pitchFamily="34" charset="0"/>
              </a:rPr>
              <a:t>Create an advertisement that convinces people to join you on your one way journey to Mars. What might you need to say to make someone want to be a first settler?</a:t>
            </a:r>
            <a:endParaRPr lang="en-GB" sz="1600" b="1" dirty="0">
              <a:solidFill>
                <a:schemeClr val="tx1"/>
              </a:solidFill>
              <a:latin typeface="Century Gothic" panose="020B0502020202020204" pitchFamily="34" charset="0"/>
            </a:endParaRPr>
          </a:p>
        </p:txBody>
      </p:sp>
      <p:sp>
        <p:nvSpPr>
          <p:cNvPr id="6" name="Rectangle: Rounded Corners 33">
            <a:extLst>
              <a:ext uri="{FF2B5EF4-FFF2-40B4-BE49-F238E27FC236}">
                <a16:creationId xmlns:a16="http://schemas.microsoft.com/office/drawing/2014/main" id="{10361295-252E-427E-BB25-F78B1C448446}"/>
              </a:ext>
            </a:extLst>
          </p:cNvPr>
          <p:cNvSpPr/>
          <p:nvPr/>
        </p:nvSpPr>
        <p:spPr>
          <a:xfrm>
            <a:off x="551958" y="815795"/>
            <a:ext cx="7436042" cy="63988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You can’t build a community on Mars without other people, so the next job after designing your perfect work, is finding people to go with you!</a:t>
            </a:r>
            <a:endParaRPr lang="en-GB" sz="1600" b="1" baseline="30000" dirty="0">
              <a:solidFill>
                <a:schemeClr val="tx1"/>
              </a:solidFill>
              <a:latin typeface="Century Gothic" panose="020B0502020202020204" pitchFamily="34" charset="0"/>
              <a:ea typeface="Century Gothic"/>
              <a:cs typeface="Century Gothic"/>
              <a:sym typeface="Century Gothic"/>
            </a:endParaRPr>
          </a:p>
        </p:txBody>
      </p:sp>
      <p:pic>
        <p:nvPicPr>
          <p:cNvPr id="7" name="Picture 2" descr="Will Your Next Job Be On Mars?">
            <a:extLst>
              <a:ext uri="{FF2B5EF4-FFF2-40B4-BE49-F238E27FC236}">
                <a16:creationId xmlns:a16="http://schemas.microsoft.com/office/drawing/2014/main" id="{E367B062-D9C1-4FF5-A0ED-5D5A6BB325E8}"/>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83896" y="4454477"/>
            <a:ext cx="1346197" cy="2160000"/>
          </a:xfrm>
          <a:prstGeom prst="round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793D710B-7583-44E3-B3AA-D0945772FE92}"/>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1572148" y="4454477"/>
            <a:ext cx="1310515" cy="2160000"/>
          </a:xfrm>
          <a:prstGeom prst="roundRect">
            <a:avLst/>
          </a:prstGeom>
        </p:spPr>
      </p:pic>
      <p:sp>
        <p:nvSpPr>
          <p:cNvPr id="9" name="Rectangle: Rounded Corners 33">
            <a:extLst>
              <a:ext uri="{FF2B5EF4-FFF2-40B4-BE49-F238E27FC236}">
                <a16:creationId xmlns:a16="http://schemas.microsoft.com/office/drawing/2014/main" id="{A2037FEF-D55E-4584-9F94-FD95836ED3B3}"/>
              </a:ext>
            </a:extLst>
          </p:cNvPr>
          <p:cNvSpPr/>
          <p:nvPr/>
        </p:nvSpPr>
        <p:spPr>
          <a:xfrm>
            <a:off x="7503799" y="3704361"/>
            <a:ext cx="1080000" cy="418242"/>
          </a:xfrm>
          <a:prstGeom prst="wedgeRoundRectCallout">
            <a:avLst>
              <a:gd name="adj1" fmla="val 10035"/>
              <a:gd name="adj2" fmla="val -8428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Discover</a:t>
            </a:r>
            <a:endParaRPr lang="en-GB" sz="1600" b="1" baseline="30000" dirty="0">
              <a:solidFill>
                <a:schemeClr val="tx1"/>
              </a:solidFill>
              <a:latin typeface="Century Gothic" panose="020B0502020202020204" pitchFamily="34" charset="0"/>
              <a:ea typeface="Century Gothic"/>
              <a:cs typeface="Century Gothic"/>
              <a:sym typeface="Century Gothic"/>
            </a:endParaRPr>
          </a:p>
        </p:txBody>
      </p:sp>
      <p:sp>
        <p:nvSpPr>
          <p:cNvPr id="10" name="Rectangle: Rounded Corners 33">
            <a:extLst>
              <a:ext uri="{FF2B5EF4-FFF2-40B4-BE49-F238E27FC236}">
                <a16:creationId xmlns:a16="http://schemas.microsoft.com/office/drawing/2014/main" id="{FFA093FD-5060-41EB-AED8-EE4990D780AD}"/>
              </a:ext>
            </a:extLst>
          </p:cNvPr>
          <p:cNvSpPr/>
          <p:nvPr/>
        </p:nvSpPr>
        <p:spPr>
          <a:xfrm>
            <a:off x="560201" y="3735563"/>
            <a:ext cx="1080000" cy="418242"/>
          </a:xfrm>
          <a:prstGeom prst="wedgeRoundRectCallout">
            <a:avLst>
              <a:gd name="adj1" fmla="val -4076"/>
              <a:gd name="adj2" fmla="val -103750"/>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Find</a:t>
            </a:r>
            <a:endParaRPr lang="en-GB" sz="1600" b="1" baseline="30000" dirty="0">
              <a:solidFill>
                <a:schemeClr val="tx1"/>
              </a:solidFill>
              <a:latin typeface="Century Gothic" panose="020B0502020202020204" pitchFamily="34" charset="0"/>
              <a:ea typeface="Century Gothic"/>
              <a:cs typeface="Century Gothic"/>
              <a:sym typeface="Century Gothic"/>
            </a:endParaRPr>
          </a:p>
        </p:txBody>
      </p:sp>
      <p:sp>
        <p:nvSpPr>
          <p:cNvPr id="11" name="Rectangle: Rounded Corners 33">
            <a:extLst>
              <a:ext uri="{FF2B5EF4-FFF2-40B4-BE49-F238E27FC236}">
                <a16:creationId xmlns:a16="http://schemas.microsoft.com/office/drawing/2014/main" id="{50B23E42-BDA9-44AB-BF80-B97868D59DDC}"/>
              </a:ext>
            </a:extLst>
          </p:cNvPr>
          <p:cNvSpPr/>
          <p:nvPr/>
        </p:nvSpPr>
        <p:spPr>
          <a:xfrm>
            <a:off x="7503799" y="1647901"/>
            <a:ext cx="1080000" cy="418242"/>
          </a:xfrm>
          <a:prstGeom prst="wedgeRoundRectCallou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Inspire</a:t>
            </a:r>
            <a:endParaRPr lang="en-GB" sz="1600" b="1" baseline="30000" dirty="0">
              <a:solidFill>
                <a:schemeClr val="tx1"/>
              </a:solidFill>
              <a:latin typeface="Century Gothic" panose="020B0502020202020204" pitchFamily="34" charset="0"/>
              <a:ea typeface="Century Gothic"/>
              <a:cs typeface="Century Gothic"/>
              <a:sym typeface="Century Gothic"/>
            </a:endParaRPr>
          </a:p>
        </p:txBody>
      </p:sp>
      <p:sp>
        <p:nvSpPr>
          <p:cNvPr id="12" name="Rectangle: Rounded Corners 33">
            <a:extLst>
              <a:ext uri="{FF2B5EF4-FFF2-40B4-BE49-F238E27FC236}">
                <a16:creationId xmlns:a16="http://schemas.microsoft.com/office/drawing/2014/main" id="{F47DC44A-FDF3-4226-BCA5-82FA9C644B40}"/>
              </a:ext>
            </a:extLst>
          </p:cNvPr>
          <p:cNvSpPr/>
          <p:nvPr/>
        </p:nvSpPr>
        <p:spPr>
          <a:xfrm>
            <a:off x="614036" y="1625988"/>
            <a:ext cx="1080000" cy="418242"/>
          </a:xfrm>
          <a:prstGeom prst="wedgeRoundRectCallout">
            <a:avLst>
              <a:gd name="adj1" fmla="val -19069"/>
              <a:gd name="adj2" fmla="val 10927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Explore</a:t>
            </a:r>
            <a:endParaRPr lang="en-GB" sz="1600" b="1" baseline="30000" dirty="0">
              <a:solidFill>
                <a:schemeClr val="tx1"/>
              </a:solidFill>
              <a:latin typeface="Century Gothic" panose="020B0502020202020204" pitchFamily="34" charset="0"/>
              <a:ea typeface="Century Gothic"/>
              <a:cs typeface="Century Gothic"/>
              <a:sym typeface="Century Gothic"/>
            </a:endParaRPr>
          </a:p>
        </p:txBody>
      </p:sp>
      <p:pic>
        <p:nvPicPr>
          <p:cNvPr id="13" name="Picture 4" descr="SpaceX Starship at Moon Base Alpha by Sam Taylor | Spacex starship ...">
            <a:extLst>
              <a:ext uri="{FF2B5EF4-FFF2-40B4-BE49-F238E27FC236}">
                <a16:creationId xmlns:a16="http://schemas.microsoft.com/office/drawing/2014/main" id="{E1D69B23-E0CA-4143-A002-6C243376301D}"/>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2924718" y="4454477"/>
            <a:ext cx="1731501" cy="2160000"/>
          </a:xfrm>
          <a:prstGeom prst="roundRect">
            <a:avLst/>
          </a:prstGeom>
          <a:noFill/>
          <a:extLst>
            <a:ext uri="{909E8E84-426E-40DD-AFC4-6F175D3DCCD1}">
              <a14:hiddenFill xmlns:a14="http://schemas.microsoft.com/office/drawing/2010/main">
                <a:solidFill>
                  <a:srgbClr val="FFFFFF"/>
                </a:solidFill>
              </a14:hiddenFill>
            </a:ext>
          </a:extLst>
        </p:spPr>
      </p:pic>
      <p:sp>
        <p:nvSpPr>
          <p:cNvPr id="14" name="Rectangle: Rounded Corners 33">
            <a:extLst>
              <a:ext uri="{FF2B5EF4-FFF2-40B4-BE49-F238E27FC236}">
                <a16:creationId xmlns:a16="http://schemas.microsoft.com/office/drawing/2014/main" id="{C57EF91B-DE8B-4B81-A6D1-7AA32C0FC1DD}"/>
              </a:ext>
            </a:extLst>
          </p:cNvPr>
          <p:cNvSpPr/>
          <p:nvPr/>
        </p:nvSpPr>
        <p:spPr>
          <a:xfrm>
            <a:off x="283788" y="2524460"/>
            <a:ext cx="1620000" cy="720000"/>
          </a:xfrm>
          <a:prstGeom prst="wedgeRoundRectCallou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Have you ever wondered…?</a:t>
            </a:r>
            <a:endParaRPr lang="en-GB" sz="1600" b="1" baseline="30000" dirty="0">
              <a:solidFill>
                <a:schemeClr val="tx1"/>
              </a:solidFill>
              <a:latin typeface="Century Gothic" panose="020B0502020202020204" pitchFamily="34" charset="0"/>
              <a:ea typeface="Century Gothic"/>
              <a:cs typeface="Century Gothic"/>
              <a:sym typeface="Century Gothic"/>
            </a:endParaRPr>
          </a:p>
        </p:txBody>
      </p:sp>
      <p:sp>
        <p:nvSpPr>
          <p:cNvPr id="15" name="Rectangle: Rounded Corners 33">
            <a:extLst>
              <a:ext uri="{FF2B5EF4-FFF2-40B4-BE49-F238E27FC236}">
                <a16:creationId xmlns:a16="http://schemas.microsoft.com/office/drawing/2014/main" id="{8E03CEA3-457B-4C1E-9A3E-2A94EDF439DE}"/>
              </a:ext>
            </a:extLst>
          </p:cNvPr>
          <p:cNvSpPr/>
          <p:nvPr/>
        </p:nvSpPr>
        <p:spPr>
          <a:xfrm>
            <a:off x="7178000" y="2496908"/>
            <a:ext cx="1620000" cy="720000"/>
          </a:xfrm>
          <a:prstGeom prst="wedgeRoundRectCallou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Now’s your chance to…</a:t>
            </a:r>
            <a:endParaRPr lang="en-GB" sz="1600" b="1" baseline="30000" dirty="0">
              <a:solidFill>
                <a:schemeClr val="tx1"/>
              </a:solidFill>
              <a:latin typeface="Century Gothic" panose="020B0502020202020204" pitchFamily="34" charset="0"/>
              <a:ea typeface="Century Gothic"/>
              <a:cs typeface="Century Gothic"/>
              <a:sym typeface="Century Gothic"/>
            </a:endParaRPr>
          </a:p>
        </p:txBody>
      </p:sp>
      <p:pic>
        <p:nvPicPr>
          <p:cNvPr id="16" name="Picture 10" descr="SPACE X MARS TRAVEL ADVERT PACK 3 POSTERS 12 x 16 '' ART PRINT ...">
            <a:extLst>
              <a:ext uri="{FF2B5EF4-FFF2-40B4-BE49-F238E27FC236}">
                <a16:creationId xmlns:a16="http://schemas.microsoft.com/office/drawing/2014/main" id="{039D1314-34F2-4437-8786-01B4029D3458}"/>
              </a:ext>
            </a:extLst>
          </p:cNvPr>
          <p:cNvPicPr>
            <a:picLocks noChangeAspect="1" noChangeArrowheads="1"/>
          </p:cNvPicPr>
          <p:nvPr/>
        </p:nvPicPr>
        <p:blipFill rotWithShape="1">
          <a:blip r:embed="rId8" cstate="print">
            <a:extLst>
              <a:ext uri="{28A0092B-C50C-407E-A947-70E740481C1C}">
                <a14:useLocalDpi xmlns:a14="http://schemas.microsoft.com/office/drawing/2010/main"/>
              </a:ext>
            </a:extLst>
          </a:blip>
          <a:srcRect/>
          <a:stretch/>
        </p:blipFill>
        <p:spPr bwMode="auto">
          <a:xfrm>
            <a:off x="4698274" y="4454477"/>
            <a:ext cx="1381735" cy="2160000"/>
          </a:xfrm>
          <a:prstGeom prst="roundRect">
            <a:avLst/>
          </a:prstGeom>
          <a:noFill/>
          <a:extLst>
            <a:ext uri="{909E8E84-426E-40DD-AFC4-6F175D3DCCD1}">
              <a14:hiddenFill xmlns:a14="http://schemas.microsoft.com/office/drawing/2010/main">
                <a:solidFill>
                  <a:srgbClr val="FFFFFF"/>
                </a:solidFill>
              </a14:hiddenFill>
            </a:ext>
          </a:extLst>
        </p:spPr>
      </p:pic>
      <p:pic>
        <p:nvPicPr>
          <p:cNvPr id="17" name="Picture 10" descr="SPACE X MARS TRAVEL ADVERT PACK 3 POSTERS 12 x 16 '' ART PRINT ...">
            <a:extLst>
              <a:ext uri="{FF2B5EF4-FFF2-40B4-BE49-F238E27FC236}">
                <a16:creationId xmlns:a16="http://schemas.microsoft.com/office/drawing/2014/main" id="{66073605-A6C2-4127-B40D-64288310E0CF}"/>
              </a:ext>
            </a:extLst>
          </p:cNvPr>
          <p:cNvPicPr>
            <a:picLocks noChangeAspect="1" noChangeArrowheads="1"/>
          </p:cNvPicPr>
          <p:nvPr/>
        </p:nvPicPr>
        <p:blipFill rotWithShape="1">
          <a:blip r:embed="rId9" cstate="print">
            <a:extLst>
              <a:ext uri="{28A0092B-C50C-407E-A947-70E740481C1C}">
                <a14:useLocalDpi xmlns:a14="http://schemas.microsoft.com/office/drawing/2010/main"/>
              </a:ext>
            </a:extLst>
          </a:blip>
          <a:srcRect/>
          <a:stretch/>
        </p:blipFill>
        <p:spPr bwMode="auto">
          <a:xfrm>
            <a:off x="6122064" y="4454477"/>
            <a:ext cx="1381735" cy="2160000"/>
          </a:xfrm>
          <a:prstGeom prst="roundRect">
            <a:avLst/>
          </a:prstGeom>
          <a:noFill/>
          <a:extLst>
            <a:ext uri="{909E8E84-426E-40DD-AFC4-6F175D3DCCD1}">
              <a14:hiddenFill xmlns:a14="http://schemas.microsoft.com/office/drawing/2010/main">
                <a:solidFill>
                  <a:srgbClr val="FFFFFF"/>
                </a:solidFill>
              </a14:hiddenFill>
            </a:ext>
          </a:extLst>
        </p:spPr>
      </p:pic>
      <p:pic>
        <p:nvPicPr>
          <p:cNvPr id="18" name="Picture 10" descr="SPACE X MARS TRAVEL ADVERT PACK 3 POSTERS 12 x 16 '' ART PRINT ...">
            <a:extLst>
              <a:ext uri="{FF2B5EF4-FFF2-40B4-BE49-F238E27FC236}">
                <a16:creationId xmlns:a16="http://schemas.microsoft.com/office/drawing/2014/main" id="{99524BD0-C12F-49D7-A2F0-3C6B0FB184A1}"/>
              </a:ext>
            </a:extLst>
          </p:cNvPr>
          <p:cNvPicPr>
            <a:picLocks noChangeAspect="1" noChangeArrowheads="1"/>
          </p:cNvPicPr>
          <p:nvPr/>
        </p:nvPicPr>
        <p:blipFill rotWithShape="1">
          <a:blip r:embed="rId10" cstate="print">
            <a:extLst>
              <a:ext uri="{28A0092B-C50C-407E-A947-70E740481C1C}">
                <a14:useLocalDpi xmlns:a14="http://schemas.microsoft.com/office/drawing/2010/main"/>
              </a:ext>
            </a:extLst>
          </a:blip>
          <a:srcRect/>
          <a:stretch/>
        </p:blipFill>
        <p:spPr bwMode="auto">
          <a:xfrm>
            <a:off x="7545853" y="4454477"/>
            <a:ext cx="1381735" cy="2160000"/>
          </a:xfrm>
          <a:prstGeom prst="round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89653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AF1504-393D-4E77-B53D-E9422BDFB2CC}"/>
              </a:ext>
            </a:extLst>
          </p:cNvPr>
          <p:cNvSpPr>
            <a:spLocks noGrp="1"/>
          </p:cNvSpPr>
          <p:nvPr>
            <p:ph type="title"/>
          </p:nvPr>
        </p:nvSpPr>
        <p:spPr/>
        <p:txBody>
          <a:bodyPr/>
          <a:lstStyle/>
          <a:p>
            <a:r>
              <a:rPr lang="en-GB" dirty="0"/>
              <a:t>Career Launchpad!</a:t>
            </a:r>
          </a:p>
        </p:txBody>
      </p:sp>
      <p:sp>
        <p:nvSpPr>
          <p:cNvPr id="6" name="Text Placeholder 5">
            <a:extLst>
              <a:ext uri="{FF2B5EF4-FFF2-40B4-BE49-F238E27FC236}">
                <a16:creationId xmlns:a16="http://schemas.microsoft.com/office/drawing/2014/main" id="{5E766D46-C85F-404F-85F9-B09576CFC29E}"/>
              </a:ext>
            </a:extLst>
          </p:cNvPr>
          <p:cNvSpPr>
            <a:spLocks noGrp="1"/>
          </p:cNvSpPr>
          <p:nvPr>
            <p:ph type="body" sz="quarter" idx="17"/>
          </p:nvPr>
        </p:nvSpPr>
        <p:spPr>
          <a:xfrm>
            <a:off x="311609" y="835086"/>
            <a:ext cx="5488689" cy="443903"/>
          </a:xfrm>
        </p:spPr>
        <p:txBody>
          <a:bodyPr anchor="ctr">
            <a:normAutofit/>
          </a:bodyPr>
          <a:lstStyle/>
          <a:p>
            <a:r>
              <a:rPr lang="en-GB" b="1" dirty="0"/>
              <a:t>Lean more… </a:t>
            </a:r>
            <a:r>
              <a:rPr lang="en-GB" dirty="0"/>
              <a:t>what did Hubble see on your birthday?</a:t>
            </a:r>
          </a:p>
        </p:txBody>
      </p:sp>
      <p:sp>
        <p:nvSpPr>
          <p:cNvPr id="8" name="Text Placeholder 7">
            <a:extLst>
              <a:ext uri="{FF2B5EF4-FFF2-40B4-BE49-F238E27FC236}">
                <a16:creationId xmlns:a16="http://schemas.microsoft.com/office/drawing/2014/main" id="{8637CE91-112F-4D01-85CD-08C2A3D7B4F2}"/>
              </a:ext>
            </a:extLst>
          </p:cNvPr>
          <p:cNvSpPr>
            <a:spLocks noGrp="1"/>
          </p:cNvSpPr>
          <p:nvPr>
            <p:ph type="body" sz="quarter" idx="19"/>
          </p:nvPr>
        </p:nvSpPr>
        <p:spPr>
          <a:xfrm>
            <a:off x="311610" y="1406795"/>
            <a:ext cx="5488688" cy="1882506"/>
          </a:xfrm>
        </p:spPr>
        <p:txBody>
          <a:bodyPr>
            <a:normAutofit/>
          </a:bodyPr>
          <a:lstStyle/>
          <a:p>
            <a:r>
              <a:rPr lang="en-GB" dirty="0"/>
              <a:t>Hubble is a NASA telescope that explores the universe 24 hours a day, 7 days a week. That means it has observed some fascinating cosmic wonder every day of the year, </a:t>
            </a:r>
            <a:r>
              <a:rPr lang="en-GB" b="1" dirty="0"/>
              <a:t>including on your birthday.</a:t>
            </a:r>
          </a:p>
          <a:p>
            <a:r>
              <a:rPr lang="en-GB" dirty="0"/>
              <a:t>What did Hubble look at on your birthday? </a:t>
            </a:r>
            <a:r>
              <a:rPr lang="en-GB" b="1" dirty="0"/>
              <a:t>Click the link then enter the month and date to find out!</a:t>
            </a:r>
          </a:p>
        </p:txBody>
      </p:sp>
      <p:pic>
        <p:nvPicPr>
          <p:cNvPr id="9" name="Picture 8">
            <a:hlinkClick r:id="rId3"/>
            <a:extLst>
              <a:ext uri="{FF2B5EF4-FFF2-40B4-BE49-F238E27FC236}">
                <a16:creationId xmlns:a16="http://schemas.microsoft.com/office/drawing/2014/main" id="{18C69F4F-3F57-4F7F-95A3-EA3F4C74EB4C}"/>
              </a:ext>
            </a:extLst>
          </p:cNvPr>
          <p:cNvPicPr>
            <a:picLocks noChangeAspect="1"/>
          </p:cNvPicPr>
          <p:nvPr/>
        </p:nvPicPr>
        <p:blipFill rotWithShape="1">
          <a:blip r:embed="rId4"/>
          <a:srcRect t="10921" b="11144"/>
          <a:stretch/>
        </p:blipFill>
        <p:spPr>
          <a:xfrm>
            <a:off x="5937104" y="1190710"/>
            <a:ext cx="2922582" cy="2055760"/>
          </a:xfrm>
          <a:prstGeom prst="roundRect">
            <a:avLst/>
          </a:prstGeom>
        </p:spPr>
      </p:pic>
      <p:pic>
        <p:nvPicPr>
          <p:cNvPr id="10" name="Picture 2" descr="Image result for cartoon rocket">
            <a:extLst>
              <a:ext uri="{FF2B5EF4-FFF2-40B4-BE49-F238E27FC236}">
                <a16:creationId xmlns:a16="http://schemas.microsoft.com/office/drawing/2014/main" id="{BF2969EE-EC3D-452B-872F-F1934B79BF2B}"/>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6200000">
            <a:off x="5508434" y="687863"/>
            <a:ext cx="821405" cy="78645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lien icon">
            <a:extLst>
              <a:ext uri="{FF2B5EF4-FFF2-40B4-BE49-F238E27FC236}">
                <a16:creationId xmlns:a16="http://schemas.microsoft.com/office/drawing/2014/main" id="{2772369D-4AA3-461A-B19A-4C5F5A24EE6F}"/>
              </a:ext>
            </a:extLst>
          </p:cNvPr>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r="7049" b="29486"/>
          <a:stretch/>
        </p:blipFill>
        <p:spPr bwMode="auto">
          <a:xfrm>
            <a:off x="8190715" y="739135"/>
            <a:ext cx="364964" cy="27686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0C94E80F-886D-43E9-96EF-8B20D5B972A6}"/>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
        <p:nvSpPr>
          <p:cNvPr id="13" name="Text Placeholder 1">
            <a:extLst>
              <a:ext uri="{FF2B5EF4-FFF2-40B4-BE49-F238E27FC236}">
                <a16:creationId xmlns:a16="http://schemas.microsoft.com/office/drawing/2014/main" id="{24D54D25-8416-4E71-88FE-03DB3E712C54}"/>
              </a:ext>
            </a:extLst>
          </p:cNvPr>
          <p:cNvSpPr>
            <a:spLocks noGrp="1"/>
          </p:cNvSpPr>
          <p:nvPr>
            <p:ph type="body" sz="quarter" idx="20"/>
          </p:nvPr>
        </p:nvSpPr>
        <p:spPr>
          <a:xfrm>
            <a:off x="3998794" y="3730469"/>
            <a:ext cx="4726012" cy="2671763"/>
          </a:xfrm>
        </p:spPr>
        <p:txBody>
          <a:bodyPr>
            <a:noAutofit/>
          </a:bodyPr>
          <a:lstStyle/>
          <a:p>
            <a:pPr>
              <a:defRPr/>
            </a:pPr>
            <a:r>
              <a:rPr lang="en-GB" b="1" dirty="0">
                <a:ea typeface="Lato" panose="020F0502020204030203" pitchFamily="34" charset="0"/>
                <a:cs typeface="Century Gothic"/>
              </a:rPr>
              <a:t>Career Spotlight:</a:t>
            </a:r>
          </a:p>
          <a:p>
            <a:pPr>
              <a:defRPr/>
            </a:pPr>
            <a:r>
              <a:rPr lang="en-GB" dirty="0">
                <a:ea typeface="Lato" panose="020F0502020204030203" pitchFamily="34" charset="0"/>
                <a:cs typeface="Century Gothic"/>
              </a:rPr>
              <a:t>Sadly, we don’t know any astronauts personally, so </a:t>
            </a:r>
            <a:r>
              <a:rPr lang="en-GB" b="1" dirty="0">
                <a:ea typeface="Lato" panose="020F0502020204030203" pitchFamily="34" charset="0"/>
                <a:cs typeface="Century Gothic"/>
              </a:rPr>
              <a:t>we’ve left it to the experts </a:t>
            </a:r>
            <a:r>
              <a:rPr lang="en-GB" dirty="0">
                <a:ea typeface="Lato" panose="020F0502020204030203" pitchFamily="34" charset="0"/>
                <a:cs typeface="Century Gothic"/>
              </a:rPr>
              <a:t>this week instead… </a:t>
            </a:r>
          </a:p>
          <a:p>
            <a:pPr>
              <a:defRPr/>
            </a:pPr>
            <a:endParaRPr lang="en-GB" dirty="0">
              <a:ea typeface="Lato" panose="020F0502020204030203" pitchFamily="34" charset="0"/>
              <a:cs typeface="Century Gothic"/>
            </a:endParaRPr>
          </a:p>
          <a:p>
            <a:pPr>
              <a:defRPr/>
            </a:pPr>
            <a:r>
              <a:rPr lang="en-GB" dirty="0">
                <a:ea typeface="Lato" panose="020F0502020204030203" pitchFamily="34" charset="0"/>
                <a:cs typeface="Century Gothic"/>
              </a:rPr>
              <a:t>Click the images to hear from </a:t>
            </a:r>
            <a:r>
              <a:rPr lang="en-GB" b="1" dirty="0">
                <a:ea typeface="Lato" panose="020F0502020204030203" pitchFamily="34" charset="0"/>
                <a:cs typeface="Century Gothic"/>
              </a:rPr>
              <a:t>NASA</a:t>
            </a:r>
            <a:r>
              <a:rPr lang="en-GB" dirty="0">
                <a:ea typeface="Lato" panose="020F0502020204030203" pitchFamily="34" charset="0"/>
                <a:cs typeface="Century Gothic"/>
              </a:rPr>
              <a:t> </a:t>
            </a:r>
            <a:r>
              <a:rPr lang="en-GB" b="1" dirty="0">
                <a:ea typeface="Lato" panose="020F0502020204030203" pitchFamily="34" charset="0"/>
                <a:cs typeface="Century Gothic"/>
              </a:rPr>
              <a:t>&amp;</a:t>
            </a:r>
            <a:r>
              <a:rPr lang="en-GB" dirty="0">
                <a:ea typeface="Lato" panose="020F0502020204030203" pitchFamily="34" charset="0"/>
                <a:cs typeface="Century Gothic"/>
              </a:rPr>
              <a:t> </a:t>
            </a:r>
            <a:r>
              <a:rPr lang="en-GB" b="1" dirty="0">
                <a:ea typeface="Lato" panose="020F0502020204030203" pitchFamily="34" charset="0"/>
                <a:cs typeface="Century Gothic"/>
              </a:rPr>
              <a:t>ESA</a:t>
            </a:r>
            <a:r>
              <a:rPr lang="en-GB" dirty="0">
                <a:ea typeface="Lato" panose="020F0502020204030203" pitchFamily="34" charset="0"/>
                <a:cs typeface="Century Gothic"/>
              </a:rPr>
              <a:t> </a:t>
            </a:r>
            <a:r>
              <a:rPr lang="en-GB" b="1" dirty="0">
                <a:ea typeface="Lato" panose="020F0502020204030203" pitchFamily="34" charset="0"/>
                <a:cs typeface="Century Gothic"/>
              </a:rPr>
              <a:t>astronauts Doug Hurley and Tim Peake </a:t>
            </a:r>
            <a:r>
              <a:rPr lang="en-GB" dirty="0">
                <a:ea typeface="Lato" panose="020F0502020204030203" pitchFamily="34" charset="0"/>
                <a:cs typeface="Century Gothic"/>
              </a:rPr>
              <a:t>about the </a:t>
            </a:r>
            <a:r>
              <a:rPr lang="en-GB" b="1" dirty="0">
                <a:ea typeface="Lato" panose="020F0502020204030203" pitchFamily="34" charset="0"/>
                <a:cs typeface="Century Gothic"/>
              </a:rPr>
              <a:t>qualities </a:t>
            </a:r>
            <a:r>
              <a:rPr lang="en-GB" dirty="0">
                <a:ea typeface="Lato" panose="020F0502020204030203" pitchFamily="34" charset="0"/>
                <a:cs typeface="Century Gothic"/>
              </a:rPr>
              <a:t>you need to succeed in space and the </a:t>
            </a:r>
            <a:r>
              <a:rPr lang="en-GB" b="1" dirty="0">
                <a:ea typeface="Lato" panose="020F0502020204030203" pitchFamily="34" charset="0"/>
                <a:cs typeface="Century Gothic"/>
              </a:rPr>
              <a:t>career-defining challenges </a:t>
            </a:r>
            <a:r>
              <a:rPr lang="en-GB" dirty="0">
                <a:ea typeface="Lato" panose="020F0502020204030203" pitchFamily="34" charset="0"/>
                <a:cs typeface="Century Gothic"/>
              </a:rPr>
              <a:t>they faced.</a:t>
            </a:r>
          </a:p>
        </p:txBody>
      </p:sp>
      <p:pic>
        <p:nvPicPr>
          <p:cNvPr id="14" name="Picture 13">
            <a:extLst>
              <a:ext uri="{FF2B5EF4-FFF2-40B4-BE49-F238E27FC236}">
                <a16:creationId xmlns:a16="http://schemas.microsoft.com/office/drawing/2014/main" id="{725D3C02-AAFE-4926-88FD-0EDB11EF70B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l="-1"/>
          <a:stretch/>
        </p:blipFill>
        <p:spPr>
          <a:xfrm flipH="1">
            <a:off x="7769752" y="3321265"/>
            <a:ext cx="1128738" cy="1241522"/>
          </a:xfrm>
          <a:prstGeom prst="rect">
            <a:avLst/>
          </a:prstGeom>
        </p:spPr>
      </p:pic>
      <p:pic>
        <p:nvPicPr>
          <p:cNvPr id="15" name="Picture 14">
            <a:extLst>
              <a:ext uri="{FF2B5EF4-FFF2-40B4-BE49-F238E27FC236}">
                <a16:creationId xmlns:a16="http://schemas.microsoft.com/office/drawing/2014/main" id="{4A854ECC-6786-4E47-875E-E47FF1CDCDE9}"/>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l="-1"/>
          <a:stretch/>
        </p:blipFill>
        <p:spPr>
          <a:xfrm>
            <a:off x="3756015" y="3384881"/>
            <a:ext cx="1128737" cy="1241522"/>
          </a:xfrm>
          <a:prstGeom prst="rect">
            <a:avLst/>
          </a:prstGeom>
        </p:spPr>
      </p:pic>
      <p:sp>
        <p:nvSpPr>
          <p:cNvPr id="16" name="Rectangle 15">
            <a:extLst>
              <a:ext uri="{FF2B5EF4-FFF2-40B4-BE49-F238E27FC236}">
                <a16:creationId xmlns:a16="http://schemas.microsoft.com/office/drawing/2014/main" id="{A21C66D6-7CF6-43FF-9E4B-A8F9D634C255}"/>
              </a:ext>
            </a:extLst>
          </p:cNvPr>
          <p:cNvSpPr/>
          <p:nvPr/>
        </p:nvSpPr>
        <p:spPr>
          <a:xfrm>
            <a:off x="-54590" y="6612573"/>
            <a:ext cx="213520" cy="215444"/>
          </a:xfrm>
          <a:prstGeom prst="rect">
            <a:avLst/>
          </a:prstGeom>
        </p:spPr>
        <p:txBody>
          <a:bodyPr wrap="none">
            <a:spAutoFit/>
          </a:bodyPr>
          <a:lstStyle/>
          <a:p>
            <a:r>
              <a:rPr lang="en-GB" sz="800" dirty="0"/>
              <a:t> </a:t>
            </a:r>
          </a:p>
        </p:txBody>
      </p:sp>
      <p:sp>
        <p:nvSpPr>
          <p:cNvPr id="18" name="Rectangle 17">
            <a:extLst>
              <a:ext uri="{FF2B5EF4-FFF2-40B4-BE49-F238E27FC236}">
                <a16:creationId xmlns:a16="http://schemas.microsoft.com/office/drawing/2014/main" id="{045497A2-19D7-4F1D-8939-572DCFF498B7}"/>
              </a:ext>
            </a:extLst>
          </p:cNvPr>
          <p:cNvSpPr/>
          <p:nvPr/>
        </p:nvSpPr>
        <p:spPr>
          <a:xfrm>
            <a:off x="2572696" y="6612573"/>
            <a:ext cx="1915909" cy="215444"/>
          </a:xfrm>
          <a:prstGeom prst="rect">
            <a:avLst/>
          </a:prstGeom>
        </p:spPr>
        <p:txBody>
          <a:bodyPr wrap="none">
            <a:spAutoFit/>
          </a:bodyPr>
          <a:lstStyle/>
          <a:p>
            <a:r>
              <a:rPr lang="en-GB" sz="800" dirty="0">
                <a:hlinkClick r:id="rId9"/>
              </a:rPr>
              <a:t>https://safeshare.tv/x/binIHBHrBcU</a:t>
            </a:r>
            <a:r>
              <a:rPr lang="en-GB" sz="800" dirty="0"/>
              <a:t> </a:t>
            </a:r>
          </a:p>
        </p:txBody>
      </p:sp>
      <p:sp>
        <p:nvSpPr>
          <p:cNvPr id="19" name="Rectangle 18">
            <a:extLst>
              <a:ext uri="{FF2B5EF4-FFF2-40B4-BE49-F238E27FC236}">
                <a16:creationId xmlns:a16="http://schemas.microsoft.com/office/drawing/2014/main" id="{774B3D6B-018F-4B19-8271-E70733C870E3}"/>
              </a:ext>
            </a:extLst>
          </p:cNvPr>
          <p:cNvSpPr/>
          <p:nvPr/>
        </p:nvSpPr>
        <p:spPr>
          <a:xfrm>
            <a:off x="96749" y="6612573"/>
            <a:ext cx="2151551" cy="215444"/>
          </a:xfrm>
          <a:prstGeom prst="rect">
            <a:avLst/>
          </a:prstGeom>
        </p:spPr>
        <p:txBody>
          <a:bodyPr wrap="none">
            <a:spAutoFit/>
          </a:bodyPr>
          <a:lstStyle/>
          <a:p>
            <a:r>
              <a:rPr lang="en-GB" sz="800" dirty="0">
                <a:hlinkClick r:id="rId10"/>
              </a:rPr>
              <a:t>https://safeshare.tv/x/ss5eb16f6cb9769</a:t>
            </a:r>
            <a:r>
              <a:rPr lang="en-GB" sz="800" dirty="0"/>
              <a:t> </a:t>
            </a:r>
          </a:p>
        </p:txBody>
      </p:sp>
      <p:pic>
        <p:nvPicPr>
          <p:cNvPr id="20" name="Picture 4" descr="Tim Peake - New Scientist Live 2020 - The World's Greatest Science ...">
            <a:hlinkClick r:id="rId9"/>
            <a:extLst>
              <a:ext uri="{FF2B5EF4-FFF2-40B4-BE49-F238E27FC236}">
                <a16:creationId xmlns:a16="http://schemas.microsoft.com/office/drawing/2014/main" id="{38EC0FD2-0E17-4FEF-B007-70F85E1D4929}"/>
              </a:ext>
            </a:extLst>
          </p:cNvPr>
          <p:cNvPicPr>
            <a:picLocks noChangeAspect="1" noChangeArrowheads="1"/>
          </p:cNvPicPr>
          <p:nvPr/>
        </p:nvPicPr>
        <p:blipFill>
          <a:blip r:embed="rId11" cstate="hqprint">
            <a:extLst>
              <a:ext uri="{28A0092B-C50C-407E-A947-70E740481C1C}">
                <a14:useLocalDpi xmlns:a14="http://schemas.microsoft.com/office/drawing/2010/main"/>
              </a:ext>
            </a:extLst>
          </a:blip>
          <a:srcRect/>
          <a:stretch>
            <a:fillRect/>
          </a:stretch>
        </p:blipFill>
        <p:spPr bwMode="auto">
          <a:xfrm>
            <a:off x="1995236" y="3883480"/>
            <a:ext cx="1678585" cy="2518752"/>
          </a:xfrm>
          <a:prstGeom prst="rect">
            <a:avLst/>
          </a:prstGeom>
          <a:noFill/>
          <a:extLst>
            <a:ext uri="{909E8E84-426E-40DD-AFC4-6F175D3DCCD1}">
              <a14:hiddenFill xmlns:a14="http://schemas.microsoft.com/office/drawing/2010/main">
                <a:solidFill>
                  <a:srgbClr val="FFFFFF"/>
                </a:solidFill>
              </a14:hiddenFill>
            </a:ext>
          </a:extLst>
        </p:spPr>
      </p:pic>
      <p:grpSp>
        <p:nvGrpSpPr>
          <p:cNvPr id="21" name="Group 20">
            <a:extLst>
              <a:ext uri="{FF2B5EF4-FFF2-40B4-BE49-F238E27FC236}">
                <a16:creationId xmlns:a16="http://schemas.microsoft.com/office/drawing/2014/main" id="{B43E9711-7358-487D-9792-D292E6306634}"/>
              </a:ext>
            </a:extLst>
          </p:cNvPr>
          <p:cNvGrpSpPr/>
          <p:nvPr/>
        </p:nvGrpSpPr>
        <p:grpSpPr>
          <a:xfrm>
            <a:off x="3138362" y="3574007"/>
            <a:ext cx="696044" cy="553251"/>
            <a:chOff x="6206060" y="1044824"/>
            <a:chExt cx="1966340" cy="1328780"/>
          </a:xfrm>
          <a:solidFill>
            <a:schemeClr val="bg2"/>
          </a:solidFill>
        </p:grpSpPr>
        <p:sp>
          <p:nvSpPr>
            <p:cNvPr id="22" name="Rectangle: Rounded Corners 16">
              <a:extLst>
                <a:ext uri="{FF2B5EF4-FFF2-40B4-BE49-F238E27FC236}">
                  <a16:creationId xmlns:a16="http://schemas.microsoft.com/office/drawing/2014/main" id="{AC129E0D-8831-4B81-B25D-4535CC73742C}"/>
                </a:ext>
              </a:extLst>
            </p:cNvPr>
            <p:cNvSpPr/>
            <p:nvPr/>
          </p:nvSpPr>
          <p:spPr>
            <a:xfrm>
              <a:off x="6206060" y="1044824"/>
              <a:ext cx="1966340" cy="1328780"/>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500" baseline="30000" dirty="0">
                <a:solidFill>
                  <a:schemeClr val="tx1"/>
                </a:solidFill>
                <a:latin typeface="Century Gothic"/>
                <a:ea typeface="Lato" panose="020F0502020204030203" pitchFamily="34" charset="0"/>
                <a:cs typeface="Century Gothic"/>
              </a:endParaRPr>
            </a:p>
          </p:txBody>
        </p:sp>
        <p:sp>
          <p:nvSpPr>
            <p:cNvPr id="23" name="Rectangle: Rounded Corners 18">
              <a:hlinkClick r:id="rId12"/>
              <a:extLst>
                <a:ext uri="{FF2B5EF4-FFF2-40B4-BE49-F238E27FC236}">
                  <a16:creationId xmlns:a16="http://schemas.microsoft.com/office/drawing/2014/main" id="{DD2514E2-F0AB-438D-B9D1-595A2E13CCCC}"/>
                </a:ext>
              </a:extLst>
            </p:cNvPr>
            <p:cNvSpPr/>
            <p:nvPr/>
          </p:nvSpPr>
          <p:spPr>
            <a:xfrm>
              <a:off x="6206060" y="1044824"/>
              <a:ext cx="1966340" cy="1328780"/>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defRPr/>
              </a:pPr>
              <a:r>
                <a:rPr lang="en-GB" sz="1500" b="1" kern="0" dirty="0">
                  <a:solidFill>
                    <a:srgbClr val="000000"/>
                  </a:solidFill>
                  <a:latin typeface="Century Gothic"/>
                  <a:ea typeface="Lato" panose="020F0502020204030203" pitchFamily="34" charset="0"/>
                  <a:cs typeface="Century Gothic"/>
                  <a:sym typeface="Arial"/>
                </a:rPr>
                <a:t>0:00-8:11</a:t>
              </a:r>
            </a:p>
          </p:txBody>
        </p:sp>
      </p:grpSp>
      <p:pic>
        <p:nvPicPr>
          <p:cNvPr id="24" name="Picture 6" descr="Douglas G. Hurley (Colonel, U.S. Marine Corps, Ret.) NASA ...">
            <a:hlinkClick r:id="rId10"/>
            <a:extLst>
              <a:ext uri="{FF2B5EF4-FFF2-40B4-BE49-F238E27FC236}">
                <a16:creationId xmlns:a16="http://schemas.microsoft.com/office/drawing/2014/main" id="{E74685FC-A23E-47E4-8EC8-1015270E7F07}"/>
              </a:ext>
            </a:extLst>
          </p:cNvPr>
          <p:cNvPicPr>
            <a:picLocks noChangeAspect="1" noChangeArrowheads="1"/>
          </p:cNvPicPr>
          <p:nvPr/>
        </p:nvPicPr>
        <p:blipFill rotWithShape="1">
          <a:blip r:embed="rId13" cstate="hqprint">
            <a:extLst>
              <a:ext uri="{28A0092B-C50C-407E-A947-70E740481C1C}">
                <a14:useLocalDpi xmlns:a14="http://schemas.microsoft.com/office/drawing/2010/main"/>
              </a:ext>
            </a:extLst>
          </a:blip>
          <a:srcRect l="3601" r="16848"/>
          <a:stretch/>
        </p:blipFill>
        <p:spPr bwMode="auto">
          <a:xfrm>
            <a:off x="448077" y="3878871"/>
            <a:ext cx="1605900" cy="2523361"/>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Group 24">
            <a:extLst>
              <a:ext uri="{FF2B5EF4-FFF2-40B4-BE49-F238E27FC236}">
                <a16:creationId xmlns:a16="http://schemas.microsoft.com/office/drawing/2014/main" id="{C38DFA67-AC69-4F4D-91AD-BEB456375E7F}"/>
              </a:ext>
            </a:extLst>
          </p:cNvPr>
          <p:cNvGrpSpPr/>
          <p:nvPr/>
        </p:nvGrpSpPr>
        <p:grpSpPr>
          <a:xfrm>
            <a:off x="273549" y="3568195"/>
            <a:ext cx="696044" cy="553251"/>
            <a:chOff x="6206060" y="1044824"/>
            <a:chExt cx="1966340" cy="1328780"/>
          </a:xfrm>
          <a:solidFill>
            <a:schemeClr val="bg2"/>
          </a:solidFill>
        </p:grpSpPr>
        <p:sp>
          <p:nvSpPr>
            <p:cNvPr id="26" name="Rectangle: Rounded Corners 16">
              <a:extLst>
                <a:ext uri="{FF2B5EF4-FFF2-40B4-BE49-F238E27FC236}">
                  <a16:creationId xmlns:a16="http://schemas.microsoft.com/office/drawing/2014/main" id="{C50F1EA4-B2F0-47C0-A7A0-18A793563ACD}"/>
                </a:ext>
              </a:extLst>
            </p:cNvPr>
            <p:cNvSpPr/>
            <p:nvPr/>
          </p:nvSpPr>
          <p:spPr>
            <a:xfrm>
              <a:off x="6206060" y="1044824"/>
              <a:ext cx="1966340" cy="1328780"/>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1500" baseline="30000" dirty="0">
                <a:solidFill>
                  <a:schemeClr val="tx1"/>
                </a:solidFill>
                <a:latin typeface="Century Gothic"/>
                <a:ea typeface="Lato" panose="020F0502020204030203" pitchFamily="34" charset="0"/>
                <a:cs typeface="Century Gothic"/>
              </a:endParaRPr>
            </a:p>
          </p:txBody>
        </p:sp>
        <p:sp>
          <p:nvSpPr>
            <p:cNvPr id="27" name="Rectangle: Rounded Corners 18">
              <a:hlinkClick r:id="rId12"/>
              <a:extLst>
                <a:ext uri="{FF2B5EF4-FFF2-40B4-BE49-F238E27FC236}">
                  <a16:creationId xmlns:a16="http://schemas.microsoft.com/office/drawing/2014/main" id="{DE63D888-CABE-4122-97DD-6453C448BEA4}"/>
                </a:ext>
              </a:extLst>
            </p:cNvPr>
            <p:cNvSpPr/>
            <p:nvPr/>
          </p:nvSpPr>
          <p:spPr>
            <a:xfrm>
              <a:off x="6206060" y="1044824"/>
              <a:ext cx="1966340" cy="1328780"/>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defRPr/>
              </a:pPr>
              <a:r>
                <a:rPr lang="en-GB" sz="1500" b="1" kern="0" dirty="0">
                  <a:solidFill>
                    <a:srgbClr val="000000"/>
                  </a:solidFill>
                  <a:latin typeface="Century Gothic"/>
                  <a:ea typeface="Lato" panose="020F0502020204030203" pitchFamily="34" charset="0"/>
                  <a:cs typeface="Century Gothic"/>
                  <a:sym typeface="Arial"/>
                </a:rPr>
                <a:t>0:00-3:46</a:t>
              </a:r>
            </a:p>
          </p:txBody>
        </p:sp>
      </p:grpSp>
    </p:spTree>
    <p:extLst>
      <p:ext uri="{BB962C8B-B14F-4D97-AF65-F5344CB8AC3E}">
        <p14:creationId xmlns:p14="http://schemas.microsoft.com/office/powerpoint/2010/main" val="1828720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9" name="Picture 8">
            <a:extLst>
              <a:ext uri="{FF2B5EF4-FFF2-40B4-BE49-F238E27FC236}">
                <a16:creationId xmlns:a16="http://schemas.microsoft.com/office/drawing/2014/main" id="{176BB0F1-BA30-4B20-BBE6-A40F0FEA754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824280" y="1966650"/>
            <a:ext cx="1495438" cy="2961447"/>
          </a:xfrm>
          <a:prstGeom prst="rect">
            <a:avLst/>
          </a:prstGeom>
        </p:spPr>
      </p:pic>
      <p:sp>
        <p:nvSpPr>
          <p:cNvPr id="246" name="Shape 246"/>
          <p:cNvSpPr txBox="1">
            <a:spLocks noGrp="1"/>
          </p:cNvSpPr>
          <p:nvPr>
            <p:ph type="title"/>
          </p:nvPr>
        </p:nvSpPr>
        <p:spPr>
          <a:xfrm>
            <a:off x="1453677" y="470384"/>
            <a:ext cx="6236644" cy="792087"/>
          </a:xfrm>
          <a:prstGeom prst="rect">
            <a:avLst/>
          </a:prstGeom>
          <a:noFill/>
          <a:ln>
            <a:noFill/>
          </a:ln>
        </p:spPr>
        <p:txBody>
          <a:bodyPr lIns="91425" tIns="45700" rIns="91425" bIns="45700" anchor="t" anchorCtr="0">
            <a:noAutofit/>
          </a:bodyPr>
          <a:lstStyle/>
          <a:p>
            <a:pPr lvl="0" algn="ctr">
              <a:spcBef>
                <a:spcPts val="0"/>
              </a:spcBef>
              <a:buClr>
                <a:srgbClr val="2D2D2D"/>
              </a:buClr>
              <a:buSzPct val="25000"/>
            </a:pPr>
            <a:r>
              <a:rPr lang="en-GB" b="1" i="0" u="none" strike="noStrike" cap="none" dirty="0">
                <a:latin typeface="+mj-lt"/>
                <a:ea typeface="Lato" panose="020F0502020204030203" pitchFamily="34" charset="0"/>
                <a:cs typeface="Lato" panose="020F0502020204030203" pitchFamily="34" charset="0"/>
                <a:sym typeface="Calibri"/>
              </a:rPr>
              <a:t>You can vote from home at…</a:t>
            </a:r>
            <a:br>
              <a:rPr lang="en-GB" b="1" i="0" u="none" strike="noStrike" cap="none" dirty="0">
                <a:latin typeface="+mj-lt"/>
                <a:ea typeface="Lato" panose="020F0502020204030203" pitchFamily="34" charset="0"/>
                <a:cs typeface="Lato" panose="020F0502020204030203" pitchFamily="34" charset="0"/>
                <a:sym typeface="Calibri"/>
              </a:rPr>
            </a:br>
            <a:r>
              <a:rPr lang="en-GB" b="0" u="sng" dirty="0">
                <a:highlight>
                  <a:srgbClr val="FFFFFF"/>
                </a:highlight>
                <a:hlinkClick r:id="rId4"/>
              </a:rPr>
              <a:t>https://www.surveymonkey.co.uk/r/vfs-primary-mars</a:t>
            </a:r>
            <a:endParaRPr lang="en-GB" b="1" i="0" u="none" strike="noStrike" cap="none" dirty="0">
              <a:highlight>
                <a:srgbClr val="FFFFFF"/>
              </a:highlight>
              <a:latin typeface="+mj-lt"/>
              <a:ea typeface="Lato" panose="020F0502020204030203" pitchFamily="34" charset="0"/>
              <a:cs typeface="Lato" panose="020F0502020204030203" pitchFamily="34" charset="0"/>
              <a:sym typeface="Calibri"/>
            </a:endParaRPr>
          </a:p>
        </p:txBody>
      </p:sp>
      <p:sp>
        <p:nvSpPr>
          <p:cNvPr id="10" name="Shape 246">
            <a:extLst>
              <a:ext uri="{FF2B5EF4-FFF2-40B4-BE49-F238E27FC236}">
                <a16:creationId xmlns:a16="http://schemas.microsoft.com/office/drawing/2014/main" id="{0E3AB6E4-44B6-934F-8BCE-3019D22BB839}"/>
              </a:ext>
            </a:extLst>
          </p:cNvPr>
          <p:cNvSpPr txBox="1">
            <a:spLocks/>
          </p:cNvSpPr>
          <p:nvPr/>
        </p:nvSpPr>
        <p:spPr>
          <a:xfrm>
            <a:off x="2098285" y="5086804"/>
            <a:ext cx="4947429"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800" b="1" dirty="0">
                <a:ea typeface="Lato" panose="020F0502020204030203" pitchFamily="34" charset="0"/>
                <a:cs typeface="Lato" panose="020F0502020204030203" pitchFamily="34" charset="0"/>
                <a:sym typeface="Calibri"/>
              </a:rPr>
              <a:t>To have your voice heard!</a:t>
            </a:r>
          </a:p>
        </p:txBody>
      </p:sp>
      <p:sp>
        <p:nvSpPr>
          <p:cNvPr id="2" name="Rectangle: Rounded Corners 1">
            <a:extLst>
              <a:ext uri="{FF2B5EF4-FFF2-40B4-BE49-F238E27FC236}">
                <a16:creationId xmlns:a16="http://schemas.microsoft.com/office/drawing/2014/main" id="{8D7877AA-5929-4612-9EB8-54A4E0BB1597}"/>
              </a:ext>
            </a:extLst>
          </p:cNvPr>
          <p:cNvSpPr/>
          <p:nvPr/>
        </p:nvSpPr>
        <p:spPr>
          <a:xfrm>
            <a:off x="1388103" y="5773713"/>
            <a:ext cx="7197096" cy="646986"/>
          </a:xfrm>
          <a:prstGeom prst="roundRect">
            <a:avLst/>
          </a:prstGeom>
          <a:solidFill>
            <a:schemeClr val="accent1"/>
          </a:solidFill>
          <a:ln w="28575">
            <a:solidFill>
              <a:schemeClr val="tx2"/>
            </a:solidFill>
          </a:ln>
        </p:spPr>
        <p:txBody>
          <a:bodyPr wrap="square">
            <a:spAutoFit/>
          </a:bodyPr>
          <a:lstStyle/>
          <a:p>
            <a:pPr algn="ctr"/>
            <a:r>
              <a:rPr lang="en-GB" sz="1600" dirty="0">
                <a:solidFill>
                  <a:srgbClr val="060505"/>
                </a:solidFill>
              </a:rPr>
              <a:t>If you have any issues, feedback or comments, email </a:t>
            </a:r>
            <a:r>
              <a:rPr lang="en-GB" sz="1600" b="1" dirty="0">
                <a:solidFill>
                  <a:schemeClr val="tx2"/>
                </a:solidFill>
                <a:hlinkClick r:id="rId5">
                  <a:extLst>
                    <a:ext uri="{A12FA001-AC4F-418D-AE19-62706E023703}">
                      <ahyp:hlinkClr xmlns:ahyp="http://schemas.microsoft.com/office/drawing/2018/hyperlinkcolor" val="tx"/>
                    </a:ext>
                  </a:extLst>
                </a:hlinkClick>
              </a:rPr>
              <a:t>amy@votesforschools.com</a:t>
            </a:r>
            <a:r>
              <a:rPr lang="en-GB" sz="1600" dirty="0">
                <a:solidFill>
                  <a:srgbClr val="060505"/>
                </a:solidFill>
              </a:rPr>
              <a:t>!</a:t>
            </a:r>
          </a:p>
        </p:txBody>
      </p:sp>
      <p:pic>
        <p:nvPicPr>
          <p:cNvPr id="8" name="Picture 7">
            <a:extLst>
              <a:ext uri="{FF2B5EF4-FFF2-40B4-BE49-F238E27FC236}">
                <a16:creationId xmlns:a16="http://schemas.microsoft.com/office/drawing/2014/main" id="{914E2FBA-54CE-4150-B1FE-13320BD5DD3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55391" y="5210554"/>
            <a:ext cx="934311" cy="1400271"/>
          </a:xfrm>
          <a:prstGeom prst="rect">
            <a:avLst/>
          </a:prstGeom>
        </p:spPr>
      </p:pic>
      <p:pic>
        <p:nvPicPr>
          <p:cNvPr id="11" name="Picture 10">
            <a:extLst>
              <a:ext uri="{FF2B5EF4-FFF2-40B4-BE49-F238E27FC236}">
                <a16:creationId xmlns:a16="http://schemas.microsoft.com/office/drawing/2014/main" id="{D6251267-0555-40BB-B9FB-14C3DE380B0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85720">
            <a:off x="8069865" y="1886471"/>
            <a:ext cx="499626" cy="595324"/>
          </a:xfrm>
          <a:prstGeom prst="rect">
            <a:avLst/>
          </a:prstGeom>
        </p:spPr>
      </p:pic>
      <p:pic>
        <p:nvPicPr>
          <p:cNvPr id="12" name="Picture 11">
            <a:extLst>
              <a:ext uri="{FF2B5EF4-FFF2-40B4-BE49-F238E27FC236}">
                <a16:creationId xmlns:a16="http://schemas.microsoft.com/office/drawing/2014/main" id="{B09629C8-2185-42DB-BB0B-97F4F219BAC3}"/>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56800" y="437301"/>
            <a:ext cx="993753" cy="956220"/>
          </a:xfrm>
          <a:prstGeom prst="rect">
            <a:avLst/>
          </a:prstGeom>
        </p:spPr>
      </p:pic>
    </p:spTree>
    <p:extLst>
      <p:ext uri="{BB962C8B-B14F-4D97-AF65-F5344CB8AC3E}">
        <p14:creationId xmlns:p14="http://schemas.microsoft.com/office/powerpoint/2010/main" val="2019842873"/>
      </p:ext>
    </p:extLst>
  </p:cSld>
  <p:clrMapOvr>
    <a:masterClrMapping/>
  </p:clrMapOvr>
</p:sld>
</file>

<file path=ppt/theme/theme1.xml><?xml version="1.0" encoding="utf-8"?>
<a:theme xmlns:a="http://schemas.openxmlformats.org/drawingml/2006/main" name="Colleges 2020">
  <a:themeElements>
    <a:clrScheme name="Custom 2">
      <a:dk1>
        <a:srgbClr val="FFFFFF"/>
      </a:dk1>
      <a:lt1>
        <a:srgbClr val="000000"/>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lleges 2020" id="{7C05CD42-F35E-4E34-B7F2-73F2A771F85F}" vid="{357A42E1-F8C5-42F3-ABD3-3160F015A48C}"/>
    </a:ext>
  </a:extLst>
</a:theme>
</file>

<file path=ppt/theme/theme2.xml><?xml version="1.0" encoding="utf-8"?>
<a:theme xmlns:a="http://schemas.openxmlformats.org/drawingml/2006/main" name="VfS Secondary 2020">
  <a:themeElements>
    <a:clrScheme name="Custom 6">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97E8D7"/>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Prisons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VfS College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VotesforSchools 2020 Theme</Template>
  <TotalTime>15866</TotalTime>
  <Words>3749</Words>
  <Application>Microsoft Office PowerPoint</Application>
  <PresentationFormat>On-screen Show (4:3)</PresentationFormat>
  <Paragraphs>410</Paragraphs>
  <Slides>35</Slides>
  <Notes>35</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35</vt:i4>
      </vt:variant>
    </vt:vector>
  </HeadingPairs>
  <TitlesOfParts>
    <vt:vector size="42" baseType="lpstr">
      <vt:lpstr>Arial</vt:lpstr>
      <vt:lpstr>Calibri</vt:lpstr>
      <vt:lpstr>Century Gothic</vt:lpstr>
      <vt:lpstr>Colleges 2020</vt:lpstr>
      <vt:lpstr>VfS Secondary 2020</vt:lpstr>
      <vt:lpstr>VfS Prisons 2020</vt:lpstr>
      <vt:lpstr>VfS College 2020</vt:lpstr>
      <vt:lpstr>PowerPoint Presentation</vt:lpstr>
      <vt:lpstr>PowerPoint Presentation</vt:lpstr>
      <vt:lpstr>PowerPoint Presentation</vt:lpstr>
      <vt:lpstr>PowerPoint Presentation</vt:lpstr>
      <vt:lpstr>Starter: Guess the question!</vt:lpstr>
      <vt:lpstr>Could you be a first settler on Mars?</vt:lpstr>
      <vt:lpstr>PowerPoint Presentation</vt:lpstr>
      <vt:lpstr>PowerPoint Presentation</vt:lpstr>
      <vt:lpstr>PowerPoint Presentation</vt:lpstr>
      <vt:lpstr>PowerPoint Presentation</vt:lpstr>
      <vt:lpstr>Why do humans want to go to Mars?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Could you be a first settler on Mars?</vt:lpstr>
      <vt:lpstr>PowerPoint Presentation</vt:lpstr>
      <vt:lpstr>PowerPoint Presentation</vt:lpstr>
      <vt:lpstr>Career Launchpad!</vt:lpstr>
      <vt:lpstr>You can vote from home at… https://www.surveymonkey.co.uk/r/vfs-primary-mars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matthew beer</cp:lastModifiedBy>
  <cp:revision>440</cp:revision>
  <dcterms:created xsi:type="dcterms:W3CDTF">2020-02-17T10:16:25Z</dcterms:created>
  <dcterms:modified xsi:type="dcterms:W3CDTF">2020-05-07T10:56:35Z</dcterms:modified>
</cp:coreProperties>
</file>