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6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787E-39FF-4D01-BC00-671E15937D5F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6FF31-D3F8-414A-9A47-20BC5FCF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053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787E-39FF-4D01-BC00-671E15937D5F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6FF31-D3F8-414A-9A47-20BC5FCF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894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787E-39FF-4D01-BC00-671E15937D5F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6FF31-D3F8-414A-9A47-20BC5FCF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310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787E-39FF-4D01-BC00-671E15937D5F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6FF31-D3F8-414A-9A47-20BC5FCF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469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787E-39FF-4D01-BC00-671E15937D5F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6FF31-D3F8-414A-9A47-20BC5FCF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159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787E-39FF-4D01-BC00-671E15937D5F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6FF31-D3F8-414A-9A47-20BC5FCF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461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787E-39FF-4D01-BC00-671E15937D5F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6FF31-D3F8-414A-9A47-20BC5FCF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531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787E-39FF-4D01-BC00-671E15937D5F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6FF31-D3F8-414A-9A47-20BC5FCF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474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787E-39FF-4D01-BC00-671E15937D5F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6FF31-D3F8-414A-9A47-20BC5FCF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767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787E-39FF-4D01-BC00-671E15937D5F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6FF31-D3F8-414A-9A47-20BC5FCF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194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787E-39FF-4D01-BC00-671E15937D5F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6FF31-D3F8-414A-9A47-20BC5FCF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078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1787E-39FF-4D01-BC00-671E15937D5F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6FF31-D3F8-414A-9A47-20BC5FCF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38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37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>
                <a:latin typeface="Comic Sans MS" panose="030F0702030302020204" pitchFamily="66" charset="0"/>
              </a:rPr>
              <a:t>Callum goes to Shannon’s house after school. </a:t>
            </a:r>
          </a:p>
        </p:txBody>
      </p:sp>
    </p:spTree>
    <p:extLst>
      <p:ext uri="{BB962C8B-B14F-4D97-AF65-F5344CB8AC3E}">
        <p14:creationId xmlns:p14="http://schemas.microsoft.com/office/powerpoint/2010/main" val="312231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37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>
                <a:latin typeface="Comic Sans MS" panose="030F0702030302020204" pitchFamily="66" charset="0"/>
              </a:rPr>
              <a:t>Callum’s mum gets angry because his room is a mess. </a:t>
            </a:r>
          </a:p>
        </p:txBody>
      </p:sp>
    </p:spTree>
    <p:extLst>
      <p:ext uri="{BB962C8B-B14F-4D97-AF65-F5344CB8AC3E}">
        <p14:creationId xmlns:p14="http://schemas.microsoft.com/office/powerpoint/2010/main" val="268920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37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>
                <a:latin typeface="Comic Sans MS" panose="030F0702030302020204" pitchFamily="66" charset="0"/>
              </a:rPr>
              <a:t>Callum enjoys milkshakes while Robert cleans his bedroom! </a:t>
            </a:r>
          </a:p>
        </p:txBody>
      </p:sp>
    </p:spTree>
    <p:extLst>
      <p:ext uri="{BB962C8B-B14F-4D97-AF65-F5344CB8AC3E}">
        <p14:creationId xmlns:p14="http://schemas.microsoft.com/office/powerpoint/2010/main" val="564384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37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>
                <a:latin typeface="Comic Sans MS" panose="030F0702030302020204" pitchFamily="66" charset="0"/>
              </a:rPr>
              <a:t>Ms Shelley introduces Robert before she begins the lesson. </a:t>
            </a:r>
          </a:p>
        </p:txBody>
      </p:sp>
    </p:spTree>
    <p:extLst>
      <p:ext uri="{BB962C8B-B14F-4D97-AF65-F5344CB8AC3E}">
        <p14:creationId xmlns:p14="http://schemas.microsoft.com/office/powerpoint/2010/main" val="564384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37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>
                <a:latin typeface="Comic Sans MS" panose="030F0702030302020204" pitchFamily="66" charset="0"/>
              </a:rPr>
              <a:t>Shannon wants to help Robert so she introduces him to Nita. </a:t>
            </a:r>
          </a:p>
        </p:txBody>
      </p:sp>
    </p:spTree>
    <p:extLst>
      <p:ext uri="{BB962C8B-B14F-4D97-AF65-F5344CB8AC3E}">
        <p14:creationId xmlns:p14="http://schemas.microsoft.com/office/powerpoint/2010/main" val="564384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37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>
                <a:latin typeface="Comic Sans MS" panose="030F0702030302020204" pitchFamily="66" charset="0"/>
              </a:rPr>
              <a:t>Robert is very pleased when he meets Nita. </a:t>
            </a:r>
          </a:p>
        </p:txBody>
      </p:sp>
    </p:spTree>
    <p:extLst>
      <p:ext uri="{BB962C8B-B14F-4D97-AF65-F5344CB8AC3E}">
        <p14:creationId xmlns:p14="http://schemas.microsoft.com/office/powerpoint/2010/main" val="564384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59</Words>
  <Application>Microsoft Office PowerPoint</Application>
  <PresentationFormat>On-screen Show (4:3)</PresentationFormat>
  <Paragraphs>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</dc:creator>
  <cp:lastModifiedBy>Katherine</cp:lastModifiedBy>
  <cp:revision>1</cp:revision>
  <dcterms:created xsi:type="dcterms:W3CDTF">2017-02-20T10:40:59Z</dcterms:created>
  <dcterms:modified xsi:type="dcterms:W3CDTF">2017-02-20T10:45:32Z</dcterms:modified>
</cp:coreProperties>
</file>