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32fd5f8c1ce_1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32fd5f8c1ce_1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333e733af89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333e733af89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33e733af89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33e733af89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333e733af89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333e733af89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342914d7b8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3342914d7b8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342914d7b8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3342914d7b8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343d7f80c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343d7f80c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3343d7f80c7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3343d7f80c7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343d7f80c7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3343d7f80c7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343d7f80c7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3343d7f80c7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3343d7f80c7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3343d7f80c7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3343d7f80c7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3343d7f80c7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39675a664c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339675a664c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rgbClr val="FFFF00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ransition spd="med">
    <p:push/>
  </p:transition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6.jpg"/><Relationship Id="rId4" Type="http://schemas.openxmlformats.org/officeDocument/2006/relationships/image" Target="../media/image3.png"/><Relationship Id="rId5" Type="http://schemas.openxmlformats.org/officeDocument/2006/relationships/image" Target="../media/image1.png"/><Relationship Id="rId6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449275" y="1817550"/>
            <a:ext cx="2844900" cy="1508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300">
                <a:solidFill>
                  <a:srgbClr val="FF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Pokemon</a:t>
            </a:r>
            <a:endParaRPr sz="43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300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rPr>
              <a:t>Scenarios</a:t>
            </a:r>
            <a:endParaRPr sz="4300">
              <a:solidFill>
                <a:schemeClr val="accen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07075" y="3478650"/>
            <a:ext cx="31293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Scarlet </a:t>
            </a:r>
            <a:r>
              <a:rPr lang="en" sz="30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&amp; </a:t>
            </a:r>
            <a:r>
              <a:rPr lang="en" sz="3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Violet</a:t>
            </a:r>
            <a:endParaRPr sz="3000">
              <a:solidFill>
                <a:schemeClr val="accen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Made by Junaid</a:t>
            </a:r>
            <a:endParaRPr>
              <a:solidFill>
                <a:schemeClr val="accen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     Khaled</a:t>
            </a:r>
            <a:endParaRPr>
              <a:solidFill>
                <a:schemeClr val="accen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-444350" y="620475"/>
            <a:ext cx="91875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]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57" name="Google Shape;57;p13"/>
          <p:cNvSpPr txBox="1"/>
          <p:nvPr/>
        </p:nvSpPr>
        <p:spPr>
          <a:xfrm flipH="1">
            <a:off x="-3258225" y="2428150"/>
            <a:ext cx="391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4D916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311700" y="191850"/>
            <a:ext cx="8520600" cy="82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100" u="sng">
                <a:latin typeface="Comic Sans MS"/>
                <a:ea typeface="Comic Sans MS"/>
                <a:cs typeface="Comic Sans MS"/>
                <a:sym typeface="Comic Sans MS"/>
              </a:rPr>
              <a:t>Pikachu finds a link online</a:t>
            </a:r>
            <a:endParaRPr sz="4100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3" name="Google Shape;63;p14"/>
          <p:cNvSpPr txBox="1"/>
          <p:nvPr>
            <p:ph idx="1" type="body"/>
          </p:nvPr>
        </p:nvSpPr>
        <p:spPr>
          <a:xfrm>
            <a:off x="311700" y="119330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Pikachu spotted a link on his phone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that said, “If the wheel spins red,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then you get nothing.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if it spins blue, you get…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2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£1000</a:t>
            </a:r>
            <a:r>
              <a:rPr lang="en" sz="2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instead!”. What should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do?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40675" y="1647975"/>
            <a:ext cx="4138925" cy="2328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4D916"/>
        </a:solidFill>
      </p:bgPr>
    </p:bg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type="title"/>
          </p:nvPr>
        </p:nvSpPr>
        <p:spPr>
          <a:xfrm>
            <a:off x="2924250" y="4486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811" u="sng">
                <a:latin typeface="Comic Sans MS"/>
                <a:ea typeface="Comic Sans MS"/>
                <a:cs typeface="Comic Sans MS"/>
                <a:sym typeface="Comic Sans MS"/>
              </a:rPr>
              <a:t>Pick an option:</a:t>
            </a:r>
            <a:endParaRPr sz="381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0" name="Google Shape;70;p15"/>
          <p:cNvSpPr txBox="1"/>
          <p:nvPr>
            <p:ph idx="1" type="body"/>
          </p:nvPr>
        </p:nvSpPr>
        <p:spPr>
          <a:xfrm>
            <a:off x="311700" y="2176575"/>
            <a:ext cx="3676500" cy="1779000"/>
          </a:xfrm>
          <a:prstGeom prst="rect">
            <a:avLst/>
          </a:prstGeom>
          <a:solidFill>
            <a:schemeClr val="accent1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27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A: He should click on the link and take the chance to win £1000.</a:t>
            </a:r>
            <a:endParaRPr sz="27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1" name="Google Shape;71;p15"/>
          <p:cNvSpPr txBox="1"/>
          <p:nvPr/>
        </p:nvSpPr>
        <p:spPr>
          <a:xfrm>
            <a:off x="5131200" y="2176725"/>
            <a:ext cx="3510600" cy="1779000"/>
          </a:xfrm>
          <a:prstGeom prst="rect">
            <a:avLst/>
          </a:pr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B: He should scroll away from the link                                    and ignore it.</a:t>
            </a:r>
            <a:endParaRPr sz="27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4D916"/>
        </a:solidFill>
      </p:bgPr>
    </p:bg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/>
          <p:nvPr>
            <p:ph type="title"/>
          </p:nvPr>
        </p:nvSpPr>
        <p:spPr>
          <a:xfrm>
            <a:off x="3393750" y="363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811" u="sng">
                <a:latin typeface="Comic Sans MS"/>
                <a:ea typeface="Comic Sans MS"/>
                <a:cs typeface="Comic Sans MS"/>
                <a:sym typeface="Comic Sans MS"/>
              </a:rPr>
              <a:t>Answer:</a:t>
            </a:r>
            <a:endParaRPr sz="381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7" name="Google Shape;77;p16"/>
          <p:cNvSpPr txBox="1"/>
          <p:nvPr>
            <p:ph idx="1" type="body"/>
          </p:nvPr>
        </p:nvSpPr>
        <p:spPr>
          <a:xfrm>
            <a:off x="311700" y="1152475"/>
            <a:ext cx="8520600" cy="3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757">
                <a:solidFill>
                  <a:srgbClr val="00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    </a:t>
            </a:r>
            <a:r>
              <a:rPr b="1" lang="en" sz="2757">
                <a:solidFill>
                  <a:srgbClr val="00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</a:t>
            </a:r>
            <a:r>
              <a:rPr lang="en" sz="2757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= Correct     </a:t>
            </a:r>
            <a:r>
              <a:rPr b="1" lang="en" sz="2757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Red </a:t>
            </a:r>
            <a:r>
              <a:rPr lang="en" sz="2757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= Incorrect</a:t>
            </a:r>
            <a:endParaRPr sz="2757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185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8" name="Google Shape;78;p16"/>
          <p:cNvSpPr txBox="1"/>
          <p:nvPr/>
        </p:nvSpPr>
        <p:spPr>
          <a:xfrm>
            <a:off x="395925" y="2322850"/>
            <a:ext cx="3592200" cy="165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A: He should click on the link and take the chance to win £1000.</a:t>
            </a:r>
            <a:endParaRPr sz="1800">
              <a:solidFill>
                <a:srgbClr val="FF0000"/>
              </a:solidFill>
            </a:endParaRPr>
          </a:p>
        </p:txBody>
      </p:sp>
      <p:sp>
        <p:nvSpPr>
          <p:cNvPr id="79" name="Google Shape;79;p16"/>
          <p:cNvSpPr txBox="1"/>
          <p:nvPr/>
        </p:nvSpPr>
        <p:spPr>
          <a:xfrm>
            <a:off x="4906700" y="2322850"/>
            <a:ext cx="3449400" cy="165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900">
                <a:solidFill>
                  <a:srgbClr val="00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B: He should scroll away from the link                                    and ignore it.</a:t>
            </a:r>
            <a:endParaRPr sz="2900">
              <a:solidFill>
                <a:srgbClr val="00FF00"/>
              </a:solidFill>
            </a:endParaRPr>
          </a:p>
        </p:txBody>
      </p:sp>
      <p:pic>
        <p:nvPicPr>
          <p:cNvPr id="80" name="Google Shape;80;p16"/>
          <p:cNvPicPr preferRelativeResize="0"/>
          <p:nvPr/>
        </p:nvPicPr>
        <p:blipFill rotWithShape="1">
          <a:blip r:embed="rId3">
            <a:alphaModFix/>
          </a:blip>
          <a:srcRect b="0" l="21937" r="23746" t="0"/>
          <a:stretch/>
        </p:blipFill>
        <p:spPr>
          <a:xfrm>
            <a:off x="7682575" y="0"/>
            <a:ext cx="1463040" cy="151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6"/>
          <p:cNvPicPr preferRelativeResize="0"/>
          <p:nvPr/>
        </p:nvPicPr>
        <p:blipFill rotWithShape="1">
          <a:blip r:embed="rId3">
            <a:alphaModFix/>
          </a:blip>
          <a:srcRect b="0" l="21937" r="23746" t="0"/>
          <a:stretch/>
        </p:blipFill>
        <p:spPr>
          <a:xfrm flipH="1">
            <a:off x="2" y="0"/>
            <a:ext cx="1461432" cy="151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82CCDE"/>
        </a:solidFill>
      </p:bgPr>
    </p:bg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 txBox="1"/>
          <p:nvPr>
            <p:ph type="title"/>
          </p:nvPr>
        </p:nvSpPr>
        <p:spPr>
          <a:xfrm>
            <a:off x="311700" y="3021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100" u="sng">
                <a:latin typeface="Comic Sans MS"/>
                <a:ea typeface="Comic Sans MS"/>
                <a:cs typeface="Comic Sans MS"/>
                <a:sym typeface="Comic Sans MS"/>
              </a:rPr>
              <a:t>Squirtle finds a link to a website</a:t>
            </a:r>
            <a:endParaRPr sz="4100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7" name="Google Shape;87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Squirtle was scrolling on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his</a:t>
            </a: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phone</a:t>
            </a: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, when he saw a </a:t>
            </a: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link</a:t>
            </a: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that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said, “FREE £500, JUST CLICK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HERE!</a:t>
            </a: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”. What should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he</a:t>
            </a: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do?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88" name="Google Shape;88;p17"/>
          <p:cNvPicPr preferRelativeResize="0"/>
          <p:nvPr/>
        </p:nvPicPr>
        <p:blipFill rotWithShape="1">
          <a:blip r:embed="rId3">
            <a:alphaModFix/>
          </a:blip>
          <a:srcRect b="0" l="33043" r="0" t="0"/>
          <a:stretch/>
        </p:blipFill>
        <p:spPr>
          <a:xfrm>
            <a:off x="5396525" y="1459600"/>
            <a:ext cx="3335644" cy="2802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82CCDE"/>
        </a:solidFill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8"/>
          <p:cNvSpPr txBox="1"/>
          <p:nvPr>
            <p:ph type="title"/>
          </p:nvPr>
        </p:nvSpPr>
        <p:spPr>
          <a:xfrm>
            <a:off x="2924250" y="4486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811" u="sng">
                <a:latin typeface="Comic Sans MS"/>
                <a:ea typeface="Comic Sans MS"/>
                <a:cs typeface="Comic Sans MS"/>
                <a:sym typeface="Comic Sans MS"/>
              </a:rPr>
              <a:t>Pick an option:</a:t>
            </a:r>
            <a:endParaRPr sz="381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4" name="Google Shape;94;p18"/>
          <p:cNvSpPr txBox="1"/>
          <p:nvPr>
            <p:ph idx="1" type="body"/>
          </p:nvPr>
        </p:nvSpPr>
        <p:spPr>
          <a:xfrm>
            <a:off x="311700" y="2176575"/>
            <a:ext cx="3676500" cy="1779000"/>
          </a:xfrm>
          <a:prstGeom prst="rect">
            <a:avLst/>
          </a:prstGeom>
          <a:solidFill>
            <a:schemeClr val="accent1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27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A: He should </a:t>
            </a:r>
            <a:r>
              <a:rPr lang="en" sz="27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forget about the link and carry on with what he was doing.</a:t>
            </a:r>
            <a:endParaRPr sz="27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5" name="Google Shape;95;p18"/>
          <p:cNvSpPr txBox="1"/>
          <p:nvPr/>
        </p:nvSpPr>
        <p:spPr>
          <a:xfrm>
            <a:off x="5131200" y="2176725"/>
            <a:ext cx="3510600" cy="1779000"/>
          </a:xfrm>
          <a:prstGeom prst="rect">
            <a:avLst/>
          </a:pr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B: He should press </a:t>
            </a:r>
            <a:r>
              <a:rPr lang="en" sz="270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HERE </a:t>
            </a:r>
            <a:r>
              <a:rPr lang="en" sz="27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 try to get a free £500.</a:t>
            </a:r>
            <a:endParaRPr sz="27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82CCDE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9"/>
          <p:cNvSpPr txBox="1"/>
          <p:nvPr>
            <p:ph type="title"/>
          </p:nvPr>
        </p:nvSpPr>
        <p:spPr>
          <a:xfrm>
            <a:off x="3393750" y="363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811" u="sng">
                <a:latin typeface="Comic Sans MS"/>
                <a:ea typeface="Comic Sans MS"/>
                <a:cs typeface="Comic Sans MS"/>
                <a:sym typeface="Comic Sans MS"/>
              </a:rPr>
              <a:t>Answer:</a:t>
            </a:r>
            <a:endParaRPr sz="381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1" name="Google Shape;101;p19"/>
          <p:cNvSpPr txBox="1"/>
          <p:nvPr>
            <p:ph idx="1" type="body"/>
          </p:nvPr>
        </p:nvSpPr>
        <p:spPr>
          <a:xfrm>
            <a:off x="311700" y="1152475"/>
            <a:ext cx="8520600" cy="3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757">
                <a:solidFill>
                  <a:srgbClr val="00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    Green</a:t>
            </a:r>
            <a:r>
              <a:rPr lang="en" sz="2757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= Correct     </a:t>
            </a:r>
            <a:r>
              <a:rPr b="1" lang="en" sz="2757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Red </a:t>
            </a:r>
            <a:r>
              <a:rPr lang="en" sz="2757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= Incorrect</a:t>
            </a:r>
            <a:endParaRPr sz="2757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185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2" name="Google Shape;102;p19"/>
          <p:cNvSpPr txBox="1"/>
          <p:nvPr/>
        </p:nvSpPr>
        <p:spPr>
          <a:xfrm>
            <a:off x="395925" y="2322850"/>
            <a:ext cx="4265700" cy="165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rgbClr val="00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A: </a:t>
            </a:r>
            <a:r>
              <a:rPr lang="en" sz="2700">
                <a:solidFill>
                  <a:srgbClr val="00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should forget about the link and carry on with what he was doing.</a:t>
            </a:r>
            <a:endParaRPr>
              <a:solidFill>
                <a:srgbClr val="00FF00"/>
              </a:solidFill>
            </a:endParaRPr>
          </a:p>
        </p:txBody>
      </p:sp>
      <p:sp>
        <p:nvSpPr>
          <p:cNvPr id="103" name="Google Shape;103;p19"/>
          <p:cNvSpPr txBox="1"/>
          <p:nvPr/>
        </p:nvSpPr>
        <p:spPr>
          <a:xfrm>
            <a:off x="5382900" y="2322850"/>
            <a:ext cx="3449400" cy="165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B: He should press </a:t>
            </a:r>
            <a:r>
              <a:rPr lang="en" sz="2700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HERE </a:t>
            </a:r>
            <a:r>
              <a:rPr lang="en" sz="27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 try to get a free £500.</a:t>
            </a:r>
            <a:endParaRPr sz="2900">
              <a:solidFill>
                <a:srgbClr val="FF0000"/>
              </a:solidFill>
            </a:endParaRPr>
          </a:p>
        </p:txBody>
      </p:sp>
      <p:pic>
        <p:nvPicPr>
          <p:cNvPr id="104" name="Google Shape;104;p19"/>
          <p:cNvPicPr preferRelativeResize="0"/>
          <p:nvPr/>
        </p:nvPicPr>
        <p:blipFill rotWithShape="1">
          <a:blip r:embed="rId3">
            <a:alphaModFix/>
          </a:blip>
          <a:srcRect b="0" l="33043" r="0" t="0"/>
          <a:stretch/>
        </p:blipFill>
        <p:spPr>
          <a:xfrm>
            <a:off x="7412800" y="0"/>
            <a:ext cx="1853676" cy="155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9"/>
          <p:cNvPicPr preferRelativeResize="0"/>
          <p:nvPr/>
        </p:nvPicPr>
        <p:blipFill rotWithShape="1">
          <a:blip r:embed="rId3">
            <a:alphaModFix/>
          </a:blip>
          <a:srcRect b="0" l="45884" r="7668" t="0"/>
          <a:stretch/>
        </p:blipFill>
        <p:spPr>
          <a:xfrm flipH="1">
            <a:off x="2" y="0"/>
            <a:ext cx="1285873" cy="1557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622D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0"/>
          <p:cNvSpPr txBox="1"/>
          <p:nvPr>
            <p:ph type="title"/>
          </p:nvPr>
        </p:nvSpPr>
        <p:spPr>
          <a:xfrm>
            <a:off x="311700" y="3021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100" u="sng">
                <a:latin typeface="Comic Sans MS"/>
                <a:ea typeface="Comic Sans MS"/>
                <a:cs typeface="Comic Sans MS"/>
                <a:sym typeface="Comic Sans MS"/>
              </a:rPr>
              <a:t>Charizard finds a game</a:t>
            </a:r>
            <a:endParaRPr sz="4100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1" name="Google Shape;111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Charizard was looking for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new game to download, when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</a:t>
            </a: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 came across a game that he 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</a:t>
            </a: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iked. It said, “Get free Robux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</a:t>
            </a: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ust </a:t>
            </a: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 playing!” What should he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do?  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12" name="Google Shape;112;p20"/>
          <p:cNvPicPr preferRelativeResize="0"/>
          <p:nvPr/>
        </p:nvPicPr>
        <p:blipFill rotWithShape="1">
          <a:blip r:embed="rId3">
            <a:alphaModFix/>
          </a:blip>
          <a:srcRect b="0" l="0" r="28145" t="0"/>
          <a:stretch/>
        </p:blipFill>
        <p:spPr>
          <a:xfrm>
            <a:off x="4906700" y="1407674"/>
            <a:ext cx="3712099" cy="2905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622D"/>
        </a:solidFill>
      </p:bgPr>
    </p:bg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 txBox="1"/>
          <p:nvPr>
            <p:ph type="title"/>
          </p:nvPr>
        </p:nvSpPr>
        <p:spPr>
          <a:xfrm>
            <a:off x="2924250" y="4486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811" u="sng">
                <a:latin typeface="Comic Sans MS"/>
                <a:ea typeface="Comic Sans MS"/>
                <a:cs typeface="Comic Sans MS"/>
                <a:sym typeface="Comic Sans MS"/>
              </a:rPr>
              <a:t>Pick an option:</a:t>
            </a:r>
            <a:endParaRPr sz="381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8" name="Google Shape;118;p21"/>
          <p:cNvSpPr txBox="1"/>
          <p:nvPr>
            <p:ph idx="1" type="body"/>
          </p:nvPr>
        </p:nvSpPr>
        <p:spPr>
          <a:xfrm>
            <a:off x="311700" y="2176575"/>
            <a:ext cx="3676500" cy="1779000"/>
          </a:xfrm>
          <a:prstGeom prst="rect">
            <a:avLst/>
          </a:prstGeom>
          <a:solidFill>
            <a:schemeClr val="accent1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27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A: He should not install the game and look for another one to download.</a:t>
            </a:r>
            <a:endParaRPr sz="27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9" name="Google Shape;119;p21"/>
          <p:cNvSpPr txBox="1"/>
          <p:nvPr/>
        </p:nvSpPr>
        <p:spPr>
          <a:xfrm>
            <a:off x="5131200" y="2176725"/>
            <a:ext cx="3510600" cy="1779000"/>
          </a:xfrm>
          <a:prstGeom prst="rect">
            <a:avLst/>
          </a:pr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B: He should install the game and play it to try to get the free Robux.</a:t>
            </a:r>
            <a:endParaRPr sz="27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622D"/>
        </a:solidFill>
      </p:bgPr>
    </p:bg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2"/>
          <p:cNvSpPr txBox="1"/>
          <p:nvPr>
            <p:ph type="title"/>
          </p:nvPr>
        </p:nvSpPr>
        <p:spPr>
          <a:xfrm>
            <a:off x="3393750" y="363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811" u="sng">
                <a:latin typeface="Comic Sans MS"/>
                <a:ea typeface="Comic Sans MS"/>
                <a:cs typeface="Comic Sans MS"/>
                <a:sym typeface="Comic Sans MS"/>
              </a:rPr>
              <a:t>Answer:</a:t>
            </a:r>
            <a:endParaRPr sz="381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5" name="Google Shape;125;p22"/>
          <p:cNvSpPr txBox="1"/>
          <p:nvPr>
            <p:ph idx="1" type="body"/>
          </p:nvPr>
        </p:nvSpPr>
        <p:spPr>
          <a:xfrm>
            <a:off x="311700" y="1152475"/>
            <a:ext cx="8520600" cy="3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757">
                <a:solidFill>
                  <a:srgbClr val="00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    Green</a:t>
            </a:r>
            <a:r>
              <a:rPr lang="en" sz="2757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= Correct     </a:t>
            </a:r>
            <a:r>
              <a:rPr b="1" lang="en" sz="2757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Red </a:t>
            </a:r>
            <a:r>
              <a:rPr lang="en" sz="2757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= Incorrect</a:t>
            </a:r>
            <a:endParaRPr sz="2757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185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6" name="Google Shape;126;p22"/>
          <p:cNvSpPr txBox="1"/>
          <p:nvPr/>
        </p:nvSpPr>
        <p:spPr>
          <a:xfrm>
            <a:off x="395925" y="2322850"/>
            <a:ext cx="4265700" cy="165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rgbClr val="00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A: He should not install the game and look for another one to download.</a:t>
            </a:r>
            <a:endParaRPr sz="2700">
              <a:solidFill>
                <a:srgbClr val="00FF00"/>
              </a:solidFill>
            </a:endParaRPr>
          </a:p>
        </p:txBody>
      </p:sp>
      <p:sp>
        <p:nvSpPr>
          <p:cNvPr id="127" name="Google Shape;127;p22"/>
          <p:cNvSpPr txBox="1"/>
          <p:nvPr/>
        </p:nvSpPr>
        <p:spPr>
          <a:xfrm>
            <a:off x="4988325" y="2322850"/>
            <a:ext cx="3843900" cy="165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B: He should install the game and play it to try to get the free Robux.</a:t>
            </a:r>
            <a:endParaRPr b="1" sz="2900">
              <a:solidFill>
                <a:srgbClr val="FF0000"/>
              </a:solidFill>
            </a:endParaRPr>
          </a:p>
        </p:txBody>
      </p:sp>
      <p:pic>
        <p:nvPicPr>
          <p:cNvPr id="128" name="Google Shape;128;p22"/>
          <p:cNvPicPr preferRelativeResize="0"/>
          <p:nvPr/>
        </p:nvPicPr>
        <p:blipFill rotWithShape="1">
          <a:blip r:embed="rId3">
            <a:alphaModFix/>
          </a:blip>
          <a:srcRect b="0" l="4973" r="33552" t="0"/>
          <a:stretch/>
        </p:blipFill>
        <p:spPr>
          <a:xfrm>
            <a:off x="7699250" y="538"/>
            <a:ext cx="1444752" cy="13624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2"/>
          <p:cNvPicPr preferRelativeResize="0"/>
          <p:nvPr/>
        </p:nvPicPr>
        <p:blipFill rotWithShape="1">
          <a:blip r:embed="rId3">
            <a:alphaModFix/>
          </a:blip>
          <a:srcRect b="0" l="5403" r="35150" t="0"/>
          <a:stretch/>
        </p:blipFill>
        <p:spPr>
          <a:xfrm flipH="1">
            <a:off x="0" y="0"/>
            <a:ext cx="1440974" cy="13635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FF00"/>
        </a:solidFill>
      </p:bgPr>
    </p:bg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3"/>
          <p:cNvSpPr txBox="1"/>
          <p:nvPr>
            <p:ph type="title"/>
          </p:nvPr>
        </p:nvSpPr>
        <p:spPr>
          <a:xfrm>
            <a:off x="311700" y="3021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100" u="sng">
                <a:latin typeface="Comic Sans MS"/>
                <a:ea typeface="Comic Sans MS"/>
                <a:cs typeface="Comic Sans MS"/>
                <a:sym typeface="Comic Sans MS"/>
              </a:rPr>
              <a:t>Bulbasaur </a:t>
            </a:r>
            <a:r>
              <a:rPr lang="en" sz="4100" u="sng">
                <a:latin typeface="Comic Sans MS"/>
                <a:ea typeface="Comic Sans MS"/>
                <a:cs typeface="Comic Sans MS"/>
                <a:sym typeface="Comic Sans MS"/>
              </a:rPr>
              <a:t>finds a video</a:t>
            </a:r>
            <a:endParaRPr sz="4100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5" name="Google Shape;135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Bulbasaur was finding a video to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watch, when she stumbled upon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</a:t>
            </a: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 that said, “How to get free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Robux!” She watched the video,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ut it said for her to give them 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her bank details first. What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should she do?</a:t>
            </a:r>
            <a:endParaRPr sz="2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36" name="Google Shape;13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59900" y="1743451"/>
            <a:ext cx="3972400" cy="2234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FF00"/>
        </a:solidFill>
      </p:bgPr>
    </p:bg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4"/>
          <p:cNvSpPr txBox="1"/>
          <p:nvPr>
            <p:ph type="title"/>
          </p:nvPr>
        </p:nvSpPr>
        <p:spPr>
          <a:xfrm>
            <a:off x="2924250" y="4486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811" u="sng">
                <a:latin typeface="Comic Sans MS"/>
                <a:ea typeface="Comic Sans MS"/>
                <a:cs typeface="Comic Sans MS"/>
                <a:sym typeface="Comic Sans MS"/>
              </a:rPr>
              <a:t>Pick an option:</a:t>
            </a:r>
            <a:endParaRPr sz="381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2" name="Google Shape;142;p24"/>
          <p:cNvSpPr txBox="1"/>
          <p:nvPr>
            <p:ph idx="1" type="body"/>
          </p:nvPr>
        </p:nvSpPr>
        <p:spPr>
          <a:xfrm>
            <a:off x="311700" y="2176575"/>
            <a:ext cx="3676500" cy="1779000"/>
          </a:xfrm>
          <a:prstGeom prst="rect">
            <a:avLst/>
          </a:prstGeom>
          <a:solidFill>
            <a:schemeClr val="accent1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27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A: She should give the </a:t>
            </a:r>
            <a:r>
              <a:rPr lang="en" sz="27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people</a:t>
            </a:r>
            <a:r>
              <a:rPr lang="en" sz="27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her bank details to get the free Robux.</a:t>
            </a:r>
            <a:endParaRPr sz="27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3" name="Google Shape;143;p24"/>
          <p:cNvSpPr txBox="1"/>
          <p:nvPr/>
        </p:nvSpPr>
        <p:spPr>
          <a:xfrm>
            <a:off x="5131200" y="2176725"/>
            <a:ext cx="3510600" cy="1779000"/>
          </a:xfrm>
          <a:prstGeom prst="rect">
            <a:avLst/>
          </a:pr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B: She should ignore the video and go watch something else.</a:t>
            </a:r>
            <a:endParaRPr sz="27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FF00"/>
        </a:solidFill>
      </p:bgPr>
    </p:bg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5"/>
          <p:cNvSpPr txBox="1"/>
          <p:nvPr>
            <p:ph type="title"/>
          </p:nvPr>
        </p:nvSpPr>
        <p:spPr>
          <a:xfrm>
            <a:off x="3393750" y="363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811" u="sng">
                <a:latin typeface="Comic Sans MS"/>
                <a:ea typeface="Comic Sans MS"/>
                <a:cs typeface="Comic Sans MS"/>
                <a:sym typeface="Comic Sans MS"/>
              </a:rPr>
              <a:t>Answer:</a:t>
            </a:r>
            <a:endParaRPr sz="381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9" name="Google Shape;149;p25"/>
          <p:cNvSpPr txBox="1"/>
          <p:nvPr>
            <p:ph idx="1" type="body"/>
          </p:nvPr>
        </p:nvSpPr>
        <p:spPr>
          <a:xfrm>
            <a:off x="311700" y="1152475"/>
            <a:ext cx="8520600" cy="3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757">
                <a:solidFill>
                  <a:srgbClr val="00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     </a:t>
            </a:r>
            <a:r>
              <a:rPr b="1" lang="en" sz="2757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rPr>
              <a:t>Blue</a:t>
            </a:r>
            <a:r>
              <a:rPr lang="en" sz="2757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= Correct     </a:t>
            </a:r>
            <a:r>
              <a:rPr b="1" lang="en" sz="2757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Red </a:t>
            </a:r>
            <a:r>
              <a:rPr lang="en" sz="2757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= Incorrect</a:t>
            </a:r>
            <a:endParaRPr sz="2757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185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0" name="Google Shape;150;p25"/>
          <p:cNvSpPr txBox="1"/>
          <p:nvPr/>
        </p:nvSpPr>
        <p:spPr>
          <a:xfrm>
            <a:off x="395925" y="2322850"/>
            <a:ext cx="4265700" cy="165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A: She should give the people her bank details to get the free Robux.</a:t>
            </a:r>
            <a:endParaRPr sz="2700">
              <a:solidFill>
                <a:srgbClr val="FF0000"/>
              </a:solidFill>
            </a:endParaRPr>
          </a:p>
        </p:txBody>
      </p:sp>
      <p:sp>
        <p:nvSpPr>
          <p:cNvPr id="151" name="Google Shape;151;p25"/>
          <p:cNvSpPr txBox="1"/>
          <p:nvPr/>
        </p:nvSpPr>
        <p:spPr>
          <a:xfrm>
            <a:off x="4988325" y="2322850"/>
            <a:ext cx="3843900" cy="165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rPr>
              <a:t>B: She should ignore the video and go watch something else.</a:t>
            </a:r>
            <a:endParaRPr b="1" sz="2900">
              <a:solidFill>
                <a:schemeClr val="accent1"/>
              </a:solidFill>
            </a:endParaRPr>
          </a:p>
        </p:txBody>
      </p:sp>
      <p:pic>
        <p:nvPicPr>
          <p:cNvPr id="152" name="Google Shape;152;p25"/>
          <p:cNvPicPr preferRelativeResize="0"/>
          <p:nvPr/>
        </p:nvPicPr>
        <p:blipFill rotWithShape="1">
          <a:blip r:embed="rId3">
            <a:alphaModFix/>
          </a:blip>
          <a:srcRect b="0" l="0" r="11933" t="0"/>
          <a:stretch/>
        </p:blipFill>
        <p:spPr>
          <a:xfrm flipH="1">
            <a:off x="7382025" y="236275"/>
            <a:ext cx="2108950" cy="1346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5"/>
          <p:cNvPicPr preferRelativeResize="0"/>
          <p:nvPr/>
        </p:nvPicPr>
        <p:blipFill rotWithShape="1">
          <a:blip r:embed="rId3">
            <a:alphaModFix/>
          </a:blip>
          <a:srcRect b="0" l="0" r="17837" t="0"/>
          <a:stretch/>
        </p:blipFill>
        <p:spPr>
          <a:xfrm>
            <a:off x="-367400" y="236275"/>
            <a:ext cx="1967574" cy="1346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6"/>
          <p:cNvSpPr txBox="1"/>
          <p:nvPr>
            <p:ph type="title"/>
          </p:nvPr>
        </p:nvSpPr>
        <p:spPr>
          <a:xfrm>
            <a:off x="311700" y="42328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omic Sans MS"/>
                <a:ea typeface="Comic Sans MS"/>
                <a:cs typeface="Comic Sans MS"/>
                <a:sym typeface="Comic Sans MS"/>
              </a:rPr>
              <a:t>                      A game by Junaid Khaled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9" name="Google Shape;159;p26"/>
          <p:cNvSpPr txBox="1"/>
          <p:nvPr>
            <p:ph idx="1" type="body"/>
          </p:nvPr>
        </p:nvSpPr>
        <p:spPr>
          <a:xfrm>
            <a:off x="311700" y="166850"/>
            <a:ext cx="8520600" cy="440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        </a:t>
            </a:r>
            <a:r>
              <a:rPr lang="en" sz="3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Junaid Khaled Productions</a:t>
            </a:r>
            <a:endParaRPr sz="3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4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      </a:t>
            </a:r>
            <a:endParaRPr sz="4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4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      Thank you for playing!</a:t>
            </a:r>
            <a:endParaRPr sz="4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4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4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                   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Vector clip art of party hat silver plated | Free SVG" id="160" name="Google Shape;160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1810500"/>
            <a:ext cx="1522500" cy="1522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Vector clip art of party hat silver plated | Free SVG" id="161" name="Google Shape;161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09800" y="1810500"/>
            <a:ext cx="1522500" cy="1522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ell Done Free Stock Photo - Public Domain Pictures" id="162" name="Google Shape;162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-199375"/>
            <a:ext cx="1721875" cy="17218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ell Done Free Stock Photo - Public Domain Pictures" id="163" name="Google Shape;163;p2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55498" y="-2"/>
            <a:ext cx="2031104" cy="1522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ell Done Free Stock Photo - Public Domain Pictures" id="164" name="Google Shape;164;p2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-2" y="3620998"/>
            <a:ext cx="2031104" cy="1522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ell Done Free Stock Photo - Public Domain Pictures" id="165" name="Google Shape;165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422125" y="3521313"/>
            <a:ext cx="1721875" cy="1721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