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89" r:id="rId2"/>
    <p:sldId id="290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</p:sldIdLst>
  <p:sldSz cx="9144000" cy="6858000" type="screen4x3"/>
  <p:notesSz cx="6858000" cy="9144000"/>
  <p:embeddedFontLst>
    <p:embeddedFont>
      <p:font typeface="Lucida Handwriting" panose="03010101010101010101" pitchFamily="66" charset="0"/>
      <p:regular r:id="rId16"/>
    </p:embeddedFont>
    <p:embeddedFont>
      <p:font typeface="Sassoon Infant Md" panose="02000603050000020003" pitchFamily="50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pitchFamily="50" charset="0"/>
      <p:regular r:id="rId22"/>
      <p:bold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368C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3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2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8396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8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984783"/>
              </p:ext>
            </p:extLst>
          </p:nvPr>
        </p:nvGraphicFramePr>
        <p:xfrm>
          <a:off x="794853" y="2501919"/>
          <a:ext cx="7596112" cy="261747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182994">
                  <a:extLst>
                    <a:ext uri="{9D8B030D-6E8A-4147-A177-3AD203B41FA5}">
                      <a16:colId xmlns:a16="http://schemas.microsoft.com/office/drawing/2014/main" val="49736548"/>
                    </a:ext>
                  </a:extLst>
                </a:gridCol>
                <a:gridCol w="6413118">
                  <a:extLst>
                    <a:ext uri="{9D8B030D-6E8A-4147-A177-3AD203B41FA5}">
                      <a16:colId xmlns:a16="http://schemas.microsoft.com/office/drawing/2014/main" val="2518989020"/>
                    </a:ext>
                  </a:extLst>
                </a:gridCol>
              </a:tblGrid>
              <a:tr h="43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Week 1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b="0" dirty="0">
                          <a:effectLst/>
                        </a:rPr>
                        <a:t>Can I research an artist?</a:t>
                      </a:r>
                      <a:endParaRPr lang="en-GB" sz="12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0415994"/>
                  </a:ext>
                </a:extLst>
              </a:tr>
              <a:tr h="43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Week 2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Can I develop my portrait drawing skills?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2407792"/>
                  </a:ext>
                </a:extLst>
              </a:tr>
              <a:tr h="43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Week 3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Can I create a self-portrait in the style of an artist?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59268987"/>
                  </a:ext>
                </a:extLst>
              </a:tr>
              <a:tr h="43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Week 4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Can I create research Maya masks and design my own?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997774"/>
                  </a:ext>
                </a:extLst>
              </a:tr>
              <a:tr h="43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Week 5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Can I use different materials to make a collage of my face?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7038073"/>
                  </a:ext>
                </a:extLst>
              </a:tr>
              <a:tr h="4362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Week 6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Can I evaluate my work?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3223982"/>
                  </a:ext>
                </a:extLst>
              </a:tr>
            </a:tbl>
          </a:graphicData>
        </a:graphic>
      </p:graphicFrame>
      <p:pic>
        <p:nvPicPr>
          <p:cNvPr id="2049" name="Picture 12" descr="Mask In Style Of The Maya Head Of The Person Royalty Free Cliparts,  Vectors, And Stock Illustration. Image 20406073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48" y="5276757"/>
            <a:ext cx="1044575" cy="104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mazon.com: ImZauberwald Maya Jaguar Mask embroidery art ~7inch handmade  patch for sew on: Beauty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1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390" y="5408837"/>
            <a:ext cx="949960" cy="949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Mask In Style Of The Maya Head Of The Person Royalty Free Cliparts,  Vectors, And Stock Illustration. Image 20406073.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70" y="5291362"/>
            <a:ext cx="1044575" cy="104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Mask In Style Of The Maya Head Of The Person Royalty Free Cliparts,  Vectors, And Stock Illustration. Image 20406073.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955" y="5276757"/>
            <a:ext cx="1044575" cy="104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mazon.com: ImZauberwald Maya Jaguar Mask embroidery art ~7inch handmade  patch for sew on: Beauty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1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990" y="5383437"/>
            <a:ext cx="949960" cy="949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mazon.com: ImZauberwald Maya Jaguar Mask embroidery art ~7inch handmade  patch for sew on: Beauty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1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925" y="5382802"/>
            <a:ext cx="949960" cy="949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Mask In Style Of The Maya Head Of The Person Royalty Free Cliparts,  Vectors, And Stock Illustration. Image 20406073.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705" y="5312317"/>
            <a:ext cx="1044575" cy="104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Amazon.com: ImZauberwald Maya Jaguar Mask embroidery art ~7inch handmade  patch for sew on: Beauty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19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980" y="5383437"/>
            <a:ext cx="949960" cy="949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Mask In Style Of The Maya Head Of The Person Royalty Free Cliparts,  Vectors, And Stock Illustration. Image 20406073.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695" y="5312317"/>
            <a:ext cx="1044575" cy="104457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Double Wave 14"/>
          <p:cNvSpPr/>
          <p:nvPr/>
        </p:nvSpPr>
        <p:spPr>
          <a:xfrm>
            <a:off x="646748" y="592398"/>
            <a:ext cx="7807139" cy="1764797"/>
          </a:xfrm>
          <a:prstGeom prst="doubleWave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1400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Our Art unit for this half term will link with both our </a:t>
            </a:r>
            <a:r>
              <a:rPr lang="en-GB" sz="1400" b="1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Topic</a:t>
            </a:r>
            <a:r>
              <a:rPr lang="en-GB" sz="1400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and </a:t>
            </a:r>
            <a:r>
              <a:rPr lang="en-GB" sz="1400" b="1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Science</a:t>
            </a:r>
            <a:r>
              <a:rPr lang="en-GB" sz="1400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units. We will be exploring South and Central American art to link with our topic on </a:t>
            </a:r>
            <a:r>
              <a:rPr lang="en-GB" sz="1400" b="1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the Maya. </a:t>
            </a:r>
            <a:r>
              <a:rPr lang="en-GB" sz="1400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We will use this style of art to develop our portrait skills,</a:t>
            </a:r>
            <a:r>
              <a:rPr lang="en-GB" sz="1400" b="1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GB" sz="1400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linking with our</a:t>
            </a:r>
            <a:r>
              <a:rPr lang="en-GB" sz="1400" b="1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Science unit on the body </a:t>
            </a:r>
            <a:r>
              <a:rPr lang="en-GB" sz="1400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and key question,</a:t>
            </a:r>
            <a:r>
              <a:rPr lang="en-GB" sz="1400" b="1">
                <a:solidFill>
                  <a:srgbClr val="002060"/>
                </a:solidFill>
                <a:effectLst/>
                <a:latin typeface="Lucida Handwriting" panose="03010101010101010101" pitchFamily="66" charset="0"/>
                <a:ea typeface="Times New Roman" panose="02020603050405020304" pitchFamily="18" charset="0"/>
              </a:rPr>
              <a:t> ‘Can you create a picture of your face using collage?</a:t>
            </a:r>
            <a:endParaRPr lang="en-GB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50837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9457" y="578771"/>
            <a:ext cx="7675033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3600" u="sng" dirty="0" smtClean="0"/>
              <a:t>Friday </a:t>
            </a:r>
            <a:r>
              <a:rPr lang="en-GB" sz="3600" u="sng" dirty="0" err="1" smtClean="0"/>
              <a:t>X</a:t>
            </a:r>
            <a:r>
              <a:rPr lang="en-GB" sz="3600" u="sng" baseline="30000" dirty="0" err="1" smtClean="0"/>
              <a:t>th</a:t>
            </a:r>
            <a:r>
              <a:rPr lang="en-GB" sz="3600" u="sng" dirty="0" smtClean="0"/>
              <a:t> November</a:t>
            </a:r>
          </a:p>
          <a:p>
            <a:r>
              <a:rPr lang="en-GB" sz="3600" u="sng" dirty="0" smtClean="0"/>
              <a:t>LC: Can </a:t>
            </a:r>
            <a:r>
              <a:rPr lang="en-GB" sz="3600" u="sng" dirty="0"/>
              <a:t>I </a:t>
            </a:r>
            <a:r>
              <a:rPr lang="en-GB" sz="3600" u="sng" dirty="0" smtClean="0"/>
              <a:t>develop my portrait drawing skills?</a:t>
            </a:r>
            <a:endParaRPr lang="en-GB" sz="3600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57" y="2471120"/>
            <a:ext cx="2921446" cy="3759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loud Callout 3"/>
          <p:cNvSpPr/>
          <p:nvPr/>
        </p:nvSpPr>
        <p:spPr>
          <a:xfrm>
            <a:off x="3726611" y="2471120"/>
            <a:ext cx="4718649" cy="1962857"/>
          </a:xfrm>
          <a:prstGeom prst="cloudCallou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Who is this artist? What do you know about her?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666225" y="5098211"/>
            <a:ext cx="4882552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Due to her many injuries and years spent recovering, Frida was able to develop her portrait drawing skills. </a:t>
            </a:r>
            <a:endParaRPr lang="en-GB" dirty="0"/>
          </a:p>
        </p:txBody>
      </p:sp>
      <p:pic>
        <p:nvPicPr>
          <p:cNvPr id="6" name="Picture 12" descr="Mask In Style Of The Maya Head Of The Person Royalty Free Cliparts,  Vectors, And Stock Illustration. Image 20406073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2202" y="5414780"/>
            <a:ext cx="1044575" cy="104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9820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r>
              <a:rPr lang="en-GB" altLang="en-US" smtClean="0"/>
              <a:t>Looking at Faces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850" y="3024188"/>
            <a:ext cx="8220075" cy="1730375"/>
          </a:xfrm>
        </p:spPr>
        <p:txBody>
          <a:bodyPr rtlCol="0" anchor="ctr">
            <a:normAutofit lnSpcReduction="10000"/>
          </a:bodyPr>
          <a:lstStyle/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 smtClean="0">
                <a:cs typeface="+mn-cs"/>
              </a:rPr>
              <a:t>Use your mirror to look carefully.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 smtClean="0">
                <a:cs typeface="+mn-cs"/>
              </a:rPr>
              <a:t>Jot down as many nouns as you can on your whiteboard, </a:t>
            </a:r>
            <a:br>
              <a:rPr lang="en-GB" dirty="0" smtClean="0">
                <a:cs typeface="+mn-cs"/>
              </a:rPr>
            </a:br>
            <a:r>
              <a:rPr lang="en-GB" dirty="0" smtClean="0">
                <a:cs typeface="+mn-cs"/>
              </a:rPr>
              <a:t>based on what you can see in the mirror e.g. nose…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 smtClean="0">
                <a:cs typeface="+mn-cs"/>
              </a:rPr>
              <a:t>What can you see in the mirror?</a:t>
            </a:r>
            <a:endParaRPr lang="en-GB" b="1" dirty="0">
              <a:cs typeface="+mn-cs"/>
            </a:endParaRPr>
          </a:p>
        </p:txBody>
      </p:sp>
      <p:pic>
        <p:nvPicPr>
          <p:cNvPr id="10244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287338"/>
            <a:ext cx="725488" cy="106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5" name="Group 16"/>
          <p:cNvGrpSpPr>
            <a:grpSpLocks/>
          </p:cNvGrpSpPr>
          <p:nvPr/>
        </p:nvGrpSpPr>
        <p:grpSpPr bwMode="auto">
          <a:xfrm>
            <a:off x="1347788" y="4754563"/>
            <a:ext cx="6448425" cy="1341437"/>
            <a:chOff x="1208242" y="4649200"/>
            <a:chExt cx="6447520" cy="1341256"/>
          </a:xfrm>
        </p:grpSpPr>
        <p:pic>
          <p:nvPicPr>
            <p:cNvPr id="10252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8242" y="4649201"/>
              <a:ext cx="1341255" cy="1341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3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2419" y="4649201"/>
              <a:ext cx="1341255" cy="1341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4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0330" y="4649200"/>
              <a:ext cx="1341256" cy="1341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5" name="Picture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4506" y="4649200"/>
              <a:ext cx="1341256" cy="1341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6" name="Group 15"/>
          <p:cNvGrpSpPr>
            <a:grpSpLocks/>
          </p:cNvGrpSpPr>
          <p:nvPr/>
        </p:nvGrpSpPr>
        <p:grpSpPr bwMode="auto">
          <a:xfrm>
            <a:off x="1347788" y="1682750"/>
            <a:ext cx="6448425" cy="1341438"/>
            <a:chOff x="1353899" y="1683402"/>
            <a:chExt cx="6447520" cy="1341256"/>
          </a:xfrm>
        </p:grpSpPr>
        <p:pic>
          <p:nvPicPr>
            <p:cNvPr id="10248" name="Picture 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0163" y="1683402"/>
              <a:ext cx="1341256" cy="1341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49" name="Picture 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5987" y="1683402"/>
              <a:ext cx="1341256" cy="1341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0" name="Picture 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3899" y="1683403"/>
              <a:ext cx="1341255" cy="1341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1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8076" y="1683403"/>
              <a:ext cx="1341255" cy="1341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7573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Step 1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920750" y="2940050"/>
            <a:ext cx="3343275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Draw a faint oval. You will go back over this later after you have drawn the hair. </a:t>
            </a: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2" r="17898" b="13749"/>
          <a:stretch/>
        </p:blipFill>
        <p:spPr>
          <a:xfrm>
            <a:off x="4659086" y="1570214"/>
            <a:ext cx="3640183" cy="44474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5293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Step 2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920750" y="2940050"/>
            <a:ext cx="3343275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Mark some very faint guide lines with a pencil and ruler.</a:t>
            </a:r>
          </a:p>
        </p:txBody>
      </p:sp>
      <p:pic>
        <p:nvPicPr>
          <p:cNvPr id="3" name="Picture 2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69" r="16777" b="13905"/>
          <a:stretch/>
        </p:blipFill>
        <p:spPr>
          <a:xfrm>
            <a:off x="4702628" y="1619794"/>
            <a:ext cx="3575499" cy="44065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4" name="Straight Connector 3"/>
          <p:cNvCxnSpPr/>
          <p:nvPr/>
        </p:nvCxnSpPr>
        <p:spPr>
          <a:xfrm flipV="1">
            <a:off x="5264150" y="4176713"/>
            <a:ext cx="2281238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5264150" y="4525963"/>
            <a:ext cx="2281238" cy="9525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128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Step 3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908050" y="3149600"/>
            <a:ext cx="33432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Draw the eyes.</a:t>
            </a: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" t="6558" b="6737"/>
          <a:stretch/>
        </p:blipFill>
        <p:spPr>
          <a:xfrm>
            <a:off x="4711337" y="1567543"/>
            <a:ext cx="3579223" cy="442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5091113" y="4165600"/>
            <a:ext cx="2025650" cy="0"/>
          </a:xfrm>
          <a:prstGeom prst="line">
            <a:avLst/>
          </a:prstGeom>
          <a:ln w="19050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5078413" y="4468813"/>
            <a:ext cx="2051050" cy="0"/>
          </a:xfrm>
          <a:prstGeom prst="line">
            <a:avLst/>
          </a:prstGeom>
          <a:ln w="19050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430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Step 4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908050" y="3149600"/>
            <a:ext cx="33432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Draw the nose.</a:t>
            </a:r>
          </a:p>
        </p:txBody>
      </p:sp>
      <p:pic>
        <p:nvPicPr>
          <p:cNvPr id="3" name="Picture 2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" t="19400" r="20190" b="13240"/>
          <a:stretch/>
        </p:blipFill>
        <p:spPr>
          <a:xfrm>
            <a:off x="4685212" y="1516746"/>
            <a:ext cx="3626709" cy="4484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13" name="Straight Connector 12"/>
          <p:cNvCxnSpPr/>
          <p:nvPr/>
        </p:nvCxnSpPr>
        <p:spPr>
          <a:xfrm flipV="1">
            <a:off x="5313363" y="4003675"/>
            <a:ext cx="1630362" cy="0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5313363" y="4329113"/>
            <a:ext cx="2281237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10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Step 5</a:t>
            </a: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908050" y="3149600"/>
            <a:ext cx="33432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Draw the mouth.</a:t>
            </a: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9" t="16757" r="13648" b="14310"/>
          <a:stretch/>
        </p:blipFill>
        <p:spPr>
          <a:xfrm>
            <a:off x="4675890" y="1508037"/>
            <a:ext cx="3620609" cy="44834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4926013" y="4119563"/>
            <a:ext cx="1639887" cy="0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4918075" y="4391025"/>
            <a:ext cx="1795463" cy="0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4910138" y="3500438"/>
            <a:ext cx="2281237" cy="7937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484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Step 6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908050" y="3149600"/>
            <a:ext cx="33432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Draw the eyebrows.</a:t>
            </a:r>
          </a:p>
        </p:txBody>
      </p:sp>
      <p:pic>
        <p:nvPicPr>
          <p:cNvPr id="3" name="Picture 2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6" t="13183" r="15703" b="20331"/>
          <a:stretch/>
        </p:blipFill>
        <p:spPr>
          <a:xfrm>
            <a:off x="4693919" y="1576251"/>
            <a:ext cx="3596641" cy="44373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5057775" y="4481513"/>
            <a:ext cx="2282825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5057775" y="4765675"/>
            <a:ext cx="2282825" cy="7938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51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Step 7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908050" y="3149600"/>
            <a:ext cx="33432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Draw the ears.</a:t>
            </a: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0" t="16146" r="17599" b="16493"/>
          <a:stretch/>
        </p:blipFill>
        <p:spPr>
          <a:xfrm>
            <a:off x="4685210" y="1552885"/>
            <a:ext cx="3596641" cy="44681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8" name="Straight Connector 7"/>
          <p:cNvCxnSpPr/>
          <p:nvPr/>
        </p:nvCxnSpPr>
        <p:spPr>
          <a:xfrm flipV="1">
            <a:off x="5181600" y="4233863"/>
            <a:ext cx="2281238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5181600" y="4527550"/>
            <a:ext cx="2281238" cy="7938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4306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Step 8</a:t>
            </a: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908050" y="3149600"/>
            <a:ext cx="33432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Draw the hair.</a:t>
            </a:r>
          </a:p>
        </p:txBody>
      </p:sp>
      <p:pic>
        <p:nvPicPr>
          <p:cNvPr id="3" name="Picture 2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" t="13641" r="15735" b="18998"/>
          <a:stretch/>
        </p:blipFill>
        <p:spPr>
          <a:xfrm>
            <a:off x="4660289" y="1637211"/>
            <a:ext cx="3621561" cy="43838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5114925" y="4432300"/>
            <a:ext cx="2282825" cy="7938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5114925" y="4716463"/>
            <a:ext cx="2282825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89813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Step 9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908050" y="2801938"/>
            <a:ext cx="3343275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 over the lines of the oval that isn't covered by hair. Erase the faint guide lines and the oval lines that are covered by hair.</a:t>
            </a: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" t="12715" r="22571" b="21046"/>
          <a:stretch/>
        </p:blipFill>
        <p:spPr>
          <a:xfrm>
            <a:off x="4656156" y="1576251"/>
            <a:ext cx="3625693" cy="44396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03593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154</TotalTime>
  <Words>331</Words>
  <Application>Microsoft Office PowerPoint</Application>
  <PresentationFormat>On-screen Show (4:3)</PresentationFormat>
  <Paragraphs>40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Lucida Handwriting</vt:lpstr>
      <vt:lpstr>Sassoon Infant Md</vt:lpstr>
      <vt:lpstr>Arial</vt:lpstr>
      <vt:lpstr>Calibri</vt:lpstr>
      <vt:lpstr>Times New Roman</vt:lpstr>
      <vt:lpstr>Sassoon Infant Rg</vt:lpstr>
      <vt:lpstr>Twinkl</vt:lpstr>
      <vt:lpstr>Office Theme</vt:lpstr>
      <vt:lpstr>PowerPoint Presentation</vt:lpstr>
      <vt:lpstr>PowerPoint Presentation</vt:lpstr>
      <vt:lpstr>Looking at Faces</vt:lpstr>
      <vt:lpstr>Step 1</vt:lpstr>
      <vt:lpstr>Step 2</vt:lpstr>
      <vt:lpstr>Step 3</vt:lpstr>
      <vt:lpstr>Step 4</vt:lpstr>
      <vt:lpstr>Step 5</vt:lpstr>
      <vt:lpstr>Step 6</vt:lpstr>
      <vt:lpstr>Step 7</vt:lpstr>
      <vt:lpstr>Step 8</vt:lpstr>
      <vt:lpstr>Step 9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ST-Bird-M</cp:lastModifiedBy>
  <cp:revision>16</cp:revision>
  <dcterms:created xsi:type="dcterms:W3CDTF">2020-04-13T12:09:49Z</dcterms:created>
  <dcterms:modified xsi:type="dcterms:W3CDTF">2020-11-02T14:28:58Z</dcterms:modified>
</cp:coreProperties>
</file>