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87" r:id="rId2"/>
    <p:sldId id="324" r:id="rId3"/>
    <p:sldId id="325" r:id="rId4"/>
    <p:sldId id="323" r:id="rId5"/>
    <p:sldId id="292" r:id="rId6"/>
    <p:sldId id="257" r:id="rId7"/>
    <p:sldId id="265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FF"/>
    <a:srgbClr val="CCFF99"/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1" autoAdjust="0"/>
    <p:restoredTop sz="94660" autoAdjust="0"/>
  </p:normalViewPr>
  <p:slideViewPr>
    <p:cSldViewPr>
      <p:cViewPr>
        <p:scale>
          <a:sx n="45" d="100"/>
          <a:sy n="45" d="100"/>
        </p:scale>
        <p:origin x="1670" y="83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A4BC3-15CE-42CF-8A2B-D57DACBBE41F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C2D8C-1059-42BA-97C9-6CEF001A1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42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9C2D8C-1059-42BA-97C9-6CEF001A1A5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110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81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254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0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244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637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261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791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56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18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94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240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1630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475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232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244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8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03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29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90998" y="1196752"/>
            <a:ext cx="6562003" cy="3434113"/>
          </a:xfrm>
          <a:prstGeom prst="rect">
            <a:avLst/>
          </a:prstGeom>
        </p:spPr>
      </p:pic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012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f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AED1D6A-98CF-488A-A06B-EE8121C3D509}"/>
              </a:ext>
            </a:extLst>
          </p:cNvPr>
          <p:cNvGrpSpPr/>
          <p:nvPr/>
        </p:nvGrpSpPr>
        <p:grpSpPr>
          <a:xfrm>
            <a:off x="971600" y="1208120"/>
            <a:ext cx="6415806" cy="4441760"/>
            <a:chOff x="827584" y="116632"/>
            <a:chExt cx="6415806" cy="444176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471ADA2-1B17-450D-A5CC-E1F3D1DFBD5A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fit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F7ADBCB-5149-490B-B321-ADC96DBFB790}"/>
                </a:ext>
              </a:extLst>
            </p:cNvPr>
            <p:cNvSpPr/>
            <p:nvPr/>
          </p:nvSpPr>
          <p:spPr>
            <a:xfrm>
              <a:off x="2429760" y="419835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151854E-A122-4121-A50C-22112962372E}"/>
                </a:ext>
              </a:extLst>
            </p:cNvPr>
            <p:cNvSpPr/>
            <p:nvPr/>
          </p:nvSpPr>
          <p:spPr>
            <a:xfrm>
              <a:off x="3855467" y="419835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0BF3F42E-6AAE-4E1C-B6ED-E74EACED1137}"/>
                </a:ext>
              </a:extLst>
            </p:cNvPr>
            <p:cNvSpPr/>
            <p:nvPr/>
          </p:nvSpPr>
          <p:spPr>
            <a:xfrm>
              <a:off x="5076056" y="419835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" name="Picture 2" descr="A picture containing room&#10;&#10;Description automatically generated">
            <a:extLst>
              <a:ext uri="{FF2B5EF4-FFF2-40B4-BE49-F238E27FC236}">
                <a16:creationId xmlns:a16="http://schemas.microsoft.com/office/drawing/2014/main" id="{EB4A07FB-F158-49F5-8576-6711FD0B4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204864"/>
            <a:ext cx="2200275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38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D1818F4-B156-41C5-B685-EFAB056B19A3}"/>
              </a:ext>
            </a:extLst>
          </p:cNvPr>
          <p:cNvGrpSpPr/>
          <p:nvPr/>
        </p:nvGrpSpPr>
        <p:grpSpPr>
          <a:xfrm>
            <a:off x="971600" y="1208120"/>
            <a:ext cx="6415806" cy="4261740"/>
            <a:chOff x="827584" y="116632"/>
            <a:chExt cx="6415806" cy="4261740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9DDD657-374B-4576-B34A-81D198A32164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fun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F7286B74-4BE5-4C40-B4CB-C77757EB5022}"/>
                </a:ext>
              </a:extLst>
            </p:cNvPr>
            <p:cNvSpPr/>
            <p:nvPr/>
          </p:nvSpPr>
          <p:spPr>
            <a:xfrm>
              <a:off x="2123728" y="3983176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940AE91-57B2-4C1C-8667-27417546D43B}"/>
                </a:ext>
              </a:extLst>
            </p:cNvPr>
            <p:cNvSpPr/>
            <p:nvPr/>
          </p:nvSpPr>
          <p:spPr>
            <a:xfrm>
              <a:off x="3855467" y="401833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6D166AB-D92C-4C0C-BCAB-BD8F75678F41}"/>
                </a:ext>
              </a:extLst>
            </p:cNvPr>
            <p:cNvSpPr/>
            <p:nvPr/>
          </p:nvSpPr>
          <p:spPr>
            <a:xfrm>
              <a:off x="5619129" y="401833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A2332CB-E566-454E-840E-E4A50C7FE8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554" y="7029400"/>
            <a:ext cx="42447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8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240" y="1844824"/>
            <a:ext cx="4123215" cy="2699724"/>
          </a:xfrm>
          <a:prstGeom prst="rect">
            <a:avLst/>
          </a:prstGeom>
        </p:spPr>
      </p:pic>
      <p:sp>
        <p:nvSpPr>
          <p:cNvPr id="7" name="Action Button: Forward or Next 6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39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Ff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8D883EF-E664-4E51-ADBA-FF90864ABDFB}"/>
              </a:ext>
            </a:extLst>
          </p:cNvPr>
          <p:cNvGrpSpPr/>
          <p:nvPr/>
        </p:nvGrpSpPr>
        <p:grpSpPr>
          <a:xfrm>
            <a:off x="971600" y="1208120"/>
            <a:ext cx="6415806" cy="4226584"/>
            <a:chOff x="827584" y="116632"/>
            <a:chExt cx="6415806" cy="4226584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A839D1E-E154-41F3-9466-775726F99EB5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off</a:t>
              </a: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9414155-A7E3-4808-AD87-B87A4A326A61}"/>
                </a:ext>
              </a:extLst>
            </p:cNvPr>
            <p:cNvSpPr/>
            <p:nvPr/>
          </p:nvSpPr>
          <p:spPr>
            <a:xfrm>
              <a:off x="2123728" y="3983176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C91504E3-6F0B-4FE3-A2F5-7EA9E7256CAA}"/>
                </a:ext>
              </a:extLst>
            </p:cNvPr>
            <p:cNvSpPr/>
            <p:nvPr/>
          </p:nvSpPr>
          <p:spPr>
            <a:xfrm>
              <a:off x="4445744" y="3979228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62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ction Button: Forward or Next 5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8BAD8B4-D628-40F5-8FE3-3CFE95C18A9A}"/>
              </a:ext>
            </a:extLst>
          </p:cNvPr>
          <p:cNvGrpSpPr/>
          <p:nvPr/>
        </p:nvGrpSpPr>
        <p:grpSpPr>
          <a:xfrm>
            <a:off x="971600" y="1208120"/>
            <a:ext cx="7200800" cy="7632859"/>
            <a:chOff x="827584" y="116632"/>
            <a:chExt cx="6415806" cy="763285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1D11A13-60C8-4D6A-81EE-5232D7E581EC}"/>
                </a:ext>
              </a:extLst>
            </p:cNvPr>
            <p:cNvSpPr/>
            <p:nvPr/>
          </p:nvSpPr>
          <p:spPr>
            <a:xfrm>
              <a:off x="827584" y="116632"/>
              <a:ext cx="6415806" cy="763285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huff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BB9D4D1-DE40-4941-9E58-5A1F29323E91}"/>
                </a:ext>
              </a:extLst>
            </p:cNvPr>
            <p:cNvSpPr/>
            <p:nvPr/>
          </p:nvSpPr>
          <p:spPr>
            <a:xfrm>
              <a:off x="1738013" y="397417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DDAA9093-97BB-4182-B240-4202B18A09E3}"/>
                </a:ext>
              </a:extLst>
            </p:cNvPr>
            <p:cNvSpPr/>
            <p:nvPr/>
          </p:nvSpPr>
          <p:spPr>
            <a:xfrm>
              <a:off x="3374609" y="401833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DE9F0BF-74F8-4EA6-9E04-A5983F7767EB}"/>
                </a:ext>
              </a:extLst>
            </p:cNvPr>
            <p:cNvSpPr/>
            <p:nvPr/>
          </p:nvSpPr>
          <p:spPr>
            <a:xfrm>
              <a:off x="5151611" y="401833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74367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182" y="571953"/>
            <a:ext cx="3143250" cy="6096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BC7792C-5DB9-469C-8670-4B654421A9DF}"/>
              </a:ext>
            </a:extLst>
          </p:cNvPr>
          <p:cNvGrpSpPr/>
          <p:nvPr/>
        </p:nvGrpSpPr>
        <p:grpSpPr>
          <a:xfrm>
            <a:off x="971600" y="1208120"/>
            <a:ext cx="7200800" cy="4261740"/>
            <a:chOff x="827584" y="116632"/>
            <a:chExt cx="7200800" cy="426174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806BFF04-79A8-44EA-B393-91560F136267}"/>
                </a:ext>
              </a:extLst>
            </p:cNvPr>
            <p:cNvSpPr/>
            <p:nvPr/>
          </p:nvSpPr>
          <p:spPr>
            <a:xfrm>
              <a:off x="827584" y="116632"/>
              <a:ext cx="7200800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puff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B22FA4E-093B-4CA4-97AD-02EF6A43697B}"/>
                </a:ext>
              </a:extLst>
            </p:cNvPr>
            <p:cNvSpPr/>
            <p:nvPr/>
          </p:nvSpPr>
          <p:spPr>
            <a:xfrm>
              <a:off x="1861496" y="3979228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9719EF1-325F-46A9-9A46-5A5C7BAAF6E9}"/>
                </a:ext>
              </a:extLst>
            </p:cNvPr>
            <p:cNvSpPr/>
            <p:nvPr/>
          </p:nvSpPr>
          <p:spPr>
            <a:xfrm>
              <a:off x="3574432" y="3979228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62B4C55-BDF4-4D80-AC40-413EA73B70F0}"/>
                </a:ext>
              </a:extLst>
            </p:cNvPr>
            <p:cNvSpPr/>
            <p:nvPr/>
          </p:nvSpPr>
          <p:spPr>
            <a:xfrm>
              <a:off x="5619129" y="401833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83627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7819</TotalTime>
  <Words>6</Words>
  <Application>Microsoft Office PowerPoint</Application>
  <PresentationFormat>On-screen Show (4:3)</PresentationFormat>
  <Paragraphs>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Default User</dc:creator>
  <cp:lastModifiedBy>Ingrid Connors</cp:lastModifiedBy>
  <cp:revision>90</cp:revision>
  <dcterms:created xsi:type="dcterms:W3CDTF">2014-11-13T09:28:53Z</dcterms:created>
  <dcterms:modified xsi:type="dcterms:W3CDTF">2020-08-07T19:58:01Z</dcterms:modified>
</cp:coreProperties>
</file>