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4B520-1C1D-47AF-9CFB-A106103F7A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013364-DA67-43B4-ABA8-E6866E0B8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72D7E-45F0-410E-8AAE-B8FD60F96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26909-8986-4D64-8E6D-59C68EF54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8A655-026F-4368-96FF-D68F8105F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528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F43A3-008D-408B-8BB0-E2FD79F52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FB452-E678-4293-B86C-8F683B322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3A95E-D4C8-427C-A315-C278E6ADF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884C9-8570-4038-AF07-0E1C30E24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097129-633A-4493-85D5-F6C1C5E6E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530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E2166-0710-495F-BAE6-E7FF26BD5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2EAFE-4854-49D5-ADB7-F074A2AE4B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A878C-7BA9-4C83-8E23-771C27CBB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CE4E3-1885-47F4-8C72-28EA8D365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357916-6A71-493F-9D2C-8F21BF5F2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301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B908A-7127-45FF-8E2D-9F0ED5CF5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B31DE0-747B-49F3-9C93-2B92CCE0C6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CDB34F-B238-47BB-AF63-376A4D61E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975697-91A8-4157-8D1C-32772139E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E9B81A-5AF7-420D-958B-205317D35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DD0264-2B1F-49AF-88A4-F5773CE3E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12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70F3C-9720-4BF6-9A25-ACA0B1EEE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D1A11B-A073-456A-896A-55C1F5459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9FFE58-37C5-4DAF-A650-239AEFBCA2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F4932-9652-4CCE-87AF-F6FBC36C78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13423C-5C00-478F-A629-0BF56498E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E932E3-A707-4F56-9188-FA04DDB08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3DE1DC-2639-4B8E-BD55-6E55427B2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D2AAA1-7ABB-4302-9E07-D573150D3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703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0ADA2-35F4-4481-AEBF-039C9BE32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3E7F6A-E428-4197-839F-AC67CE93B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9BDEE6-F043-49C3-96EE-3A1A340AA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4BF38F-1426-4F30-B25E-A7DB6EADE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210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933E88-6BBC-4E4D-882A-4BB453800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9FF2C0-4735-48C1-B689-85CAFB74D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79BC0-F86E-4723-AC6F-BA7116631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99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471DB-47F1-4F5A-B484-38D5B6902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B3931C-859D-4310-9530-5ADFEE47D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FE7000-0CDE-440D-8FD4-89B082D8EA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200DA3-BDFB-441C-BFD1-D87DC2F9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DD35B3-26F4-4A6B-A0FB-A6FA8A324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804438-DD7D-494B-94BA-87CF7475A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194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66206-5FBA-4770-9FF3-8BE25A046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21413-A5F8-42E3-AD85-50EF89BFEA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C301D5-4F0D-4B21-B99A-0718761AEF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B949FE-752C-4F27-AC0E-6885A4A56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E8DA88-7C2E-4575-ADCD-CA906B77A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12671-446F-4AF1-9964-56656349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258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644CB-3848-49B0-8903-0D65C36FD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1CC1C-7315-46BA-8947-61AA5E548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6C3E2-F19D-4399-914C-F8CB41011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733B5-D966-4C94-83E3-929CCBA81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52AF7-EC4E-40EF-94E4-3CEE29C97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665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C10D8D-C4D9-4DC2-8497-788ABBC06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B911FA-5D00-49FF-B287-7EBE1BD84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7D3BD-314A-46E4-9535-9EB671036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B5611-249C-42C3-863D-DD71E8025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A5534-9C19-4682-96B5-03C18A647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825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E29780-DFCA-4DCD-8E30-1109B082A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DD891-4648-4109-B012-2FC864848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DA47B-66B0-4DAB-9389-4DE21000DD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97466-35F3-4557-B1A4-0033CB638DF3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DCAF5-6F85-4E5C-9841-323E378D8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CFACB-1BD6-45B8-9820-637903F75B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67567-BD61-4B83-B4FA-029B28EB2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83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BE66A-7D86-466C-B182-8E040086B4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1375A0-2F30-4D44-814E-2E21DA75BF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16" name="Group 3">
            <a:extLst>
              <a:ext uri="{FF2B5EF4-FFF2-40B4-BE49-F238E27FC236}">
                <a16:creationId xmlns:a16="http://schemas.microsoft.com/office/drawing/2014/main" id="{AE5E5E9C-9F0A-401D-82F5-6177D1838E82}"/>
              </a:ext>
            </a:extLst>
          </p:cNvPr>
          <p:cNvGrpSpPr>
            <a:grpSpLocks/>
          </p:cNvGrpSpPr>
          <p:nvPr/>
        </p:nvGrpSpPr>
        <p:grpSpPr bwMode="auto">
          <a:xfrm>
            <a:off x="2033135" y="315118"/>
            <a:ext cx="8564562" cy="6227763"/>
            <a:chOff x="335310" y="311123"/>
            <a:chExt cx="8564603" cy="6227374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365F58B-101D-4AAA-83B0-3AF61DA51B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7201" y="311123"/>
              <a:ext cx="2544775" cy="62273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defRPr/>
              </a:pPr>
              <a:endParaRPr lang="en-GB" sz="1800">
                <a:solidFill>
                  <a:schemeClr val="lt1"/>
                </a:solidFill>
                <a:latin typeface="+mn-lt"/>
              </a:endParaRPr>
            </a:p>
          </p:txBody>
        </p:sp>
        <p:sp>
          <p:nvSpPr>
            <p:cNvPr id="18" name="Text Box 12">
              <a:extLst>
                <a:ext uri="{FF2B5EF4-FFF2-40B4-BE49-F238E27FC236}">
                  <a16:creationId xmlns:a16="http://schemas.microsoft.com/office/drawing/2014/main" id="{C12611DC-9B73-43B9-BABB-B66BAE1180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37325" y="4910138"/>
              <a:ext cx="1841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1800"/>
            </a:p>
          </p:txBody>
        </p:sp>
        <p:pic>
          <p:nvPicPr>
            <p:cNvPr id="19" name="Picture 27" descr="fancesco.jpg                                                   006BB3A6Macintosh HD                   7C268687:">
              <a:extLst>
                <a:ext uri="{FF2B5EF4-FFF2-40B4-BE49-F238E27FC236}">
                  <a16:creationId xmlns:a16="http://schemas.microsoft.com/office/drawing/2014/main" id="{952894F3-132A-40A7-B0C1-846AC4549C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8755"/>
            <a:stretch>
              <a:fillRect/>
            </a:stretch>
          </p:blipFill>
          <p:spPr bwMode="auto">
            <a:xfrm>
              <a:off x="335310" y="319503"/>
              <a:ext cx="6036890" cy="6218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29">
              <a:extLst>
                <a:ext uri="{FF2B5EF4-FFF2-40B4-BE49-F238E27FC236}">
                  <a16:creationId xmlns:a16="http://schemas.microsoft.com/office/drawing/2014/main" id="{5B3DB717-792A-4E0A-830C-52C54DB8E1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8951" y="674638"/>
              <a:ext cx="2520962" cy="550828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  <a:t>Describe a Setting</a:t>
              </a:r>
              <a:b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</a:br>
              <a:endParaRPr lang="en-GB" altLang="en-US" sz="1600" u="sng" dirty="0">
                <a:solidFill>
                  <a:srgbClr val="7030A0"/>
                </a:solidFill>
                <a:latin typeface="Sassoon Infant Md" panose="02000603050000020003" pitchFamily="50" charset="0"/>
              </a:endParaRPr>
            </a:p>
            <a:p>
              <a:pPr>
                <a:defRPr/>
              </a:pPr>
              <a:r>
                <a:rPr lang="en-GB" altLang="en-US" sz="1600" dirty="0">
                  <a:solidFill>
                    <a:srgbClr val="CC00CC"/>
                  </a:solidFill>
                  <a:latin typeface="Sassoon Infant Md" panose="02000603050000020003" pitchFamily="50" charset="0"/>
                </a:rPr>
                <a:t>Write 5 sentences about:</a:t>
              </a:r>
              <a:br>
                <a:rPr lang="en-GB" altLang="en-US" sz="1600" dirty="0">
                  <a:latin typeface="Sassoon Infant Md" panose="02000603050000020003" pitchFamily="50" charset="0"/>
                </a:rPr>
              </a:br>
              <a:endParaRPr lang="en-GB" altLang="en-US" sz="1600" dirty="0">
                <a:latin typeface="Sassoon Infant Md" panose="02000603050000020003" pitchFamily="50" charset="0"/>
              </a:endParaRPr>
            </a:p>
            <a:p>
              <a:pPr marL="342900" indent="-342900">
                <a:buFont typeface="+mj-lt"/>
                <a:buAutoNum type="arabicPeriod"/>
                <a:defRPr/>
              </a:pPr>
              <a:r>
                <a:rPr lang="en-GB" altLang="en-US" sz="1600" dirty="0">
                  <a:latin typeface="Sassoon Infant Md" panose="02000603050000020003" pitchFamily="50" charset="0"/>
                </a:rPr>
                <a:t>What you can feel under your feet</a:t>
              </a:r>
            </a:p>
            <a:p>
              <a:pPr marL="342900" indent="-342900">
                <a:buFont typeface="+mj-lt"/>
                <a:buAutoNum type="arabicPeriod"/>
                <a:defRPr/>
              </a:pPr>
              <a:r>
                <a:rPr lang="en-GB" altLang="en-US" sz="1600" dirty="0">
                  <a:latin typeface="Sassoon Infant Md" panose="02000603050000020003" pitchFamily="50" charset="0"/>
                </a:rPr>
                <a:t>What you can see</a:t>
              </a:r>
            </a:p>
            <a:p>
              <a:pPr marL="342900" indent="-342900">
                <a:buFont typeface="+mj-lt"/>
                <a:buAutoNum type="arabicPeriod"/>
                <a:defRPr/>
              </a:pPr>
              <a:r>
                <a:rPr lang="en-GB" altLang="en-US" sz="1600" dirty="0">
                  <a:latin typeface="Sassoon Infant Md" panose="02000603050000020003" pitchFamily="50" charset="0"/>
                </a:rPr>
                <a:t>What you can hear</a:t>
              </a:r>
            </a:p>
            <a:p>
              <a:pPr marL="342900" indent="-342900">
                <a:buFont typeface="+mj-lt"/>
                <a:buAutoNum type="arabicPeriod"/>
                <a:defRPr/>
              </a:pPr>
              <a:r>
                <a:rPr lang="en-GB" altLang="en-US" sz="1600" dirty="0">
                  <a:latin typeface="Sassoon Infant Md" panose="02000603050000020003" pitchFamily="50" charset="0"/>
                </a:rPr>
                <a:t>What the weather is like</a:t>
              </a:r>
            </a:p>
            <a:p>
              <a:pPr marL="342900" indent="-342900">
                <a:buFont typeface="+mj-lt"/>
                <a:buAutoNum type="arabicPeriod"/>
                <a:defRPr/>
              </a:pPr>
              <a:r>
                <a:rPr lang="en-GB" altLang="en-US" sz="1600" dirty="0">
                  <a:latin typeface="Sassoon Infant Md" panose="02000603050000020003" pitchFamily="50" charset="0"/>
                </a:rPr>
                <a:t>Your footprints</a:t>
              </a:r>
            </a:p>
            <a:p>
              <a:pPr>
                <a:defRPr/>
              </a:pPr>
              <a:endParaRPr lang="en-GB" altLang="en-US" sz="1600" dirty="0">
                <a:latin typeface="Sassoon Infant Md" panose="02000603050000020003" pitchFamily="50" charset="0"/>
              </a:endParaRPr>
            </a:p>
            <a:p>
              <a:pPr>
                <a:defRPr/>
              </a:pPr>
              <a:endParaRPr lang="en-GB" altLang="en-US" sz="1600" dirty="0">
                <a:latin typeface="Sassoon Infant Md" panose="02000603050000020003" pitchFamily="50" charset="0"/>
              </a:endParaRPr>
            </a:p>
            <a:p>
              <a:pPr algn="ctr">
                <a:defRPr/>
              </a:pPr>
              <a: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  <a:t>Challenge:</a:t>
              </a:r>
              <a:br>
                <a:rPr lang="en-GB" altLang="en-US" sz="1600" u="sng" dirty="0">
                  <a:solidFill>
                    <a:srgbClr val="7030A0"/>
                  </a:solidFill>
                  <a:latin typeface="Sassoon Infant Md" panose="02000603050000020003" pitchFamily="50" charset="0"/>
                </a:rPr>
              </a:br>
              <a:endParaRPr lang="en-GB" altLang="en-US" sz="1600" u="sng" dirty="0">
                <a:solidFill>
                  <a:srgbClr val="7030A0"/>
                </a:solidFill>
                <a:latin typeface="Sassoon Infant Md" panose="02000603050000020003" pitchFamily="50" charset="0"/>
              </a:endParaRPr>
            </a:p>
            <a:p>
              <a:pPr>
                <a:defRPr/>
              </a:pPr>
              <a:r>
                <a:rPr lang="en-GB" altLang="en-US" sz="1600" dirty="0">
                  <a:latin typeface="Sassoon Infant Md" panose="02000603050000020003" pitchFamily="50" charset="0"/>
                </a:rPr>
                <a:t>Imagine the penguin comes to life. Describe the moment when it realises it can move. Describe it moving gently and carefully at first. Describe what it decides to do.</a:t>
              </a:r>
              <a:endParaRPr lang="en-GB" altLang="en-US" sz="1600" u="sng" dirty="0">
                <a:latin typeface="Sassoon Infant Md" panose="02000603050000020003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669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Md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Smith</dc:creator>
  <cp:lastModifiedBy>Laura Smith</cp:lastModifiedBy>
  <cp:revision>2</cp:revision>
  <dcterms:created xsi:type="dcterms:W3CDTF">2020-10-08T13:23:34Z</dcterms:created>
  <dcterms:modified xsi:type="dcterms:W3CDTF">2020-10-08T13:24:13Z</dcterms:modified>
</cp:coreProperties>
</file>