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66" r:id="rId4"/>
    <p:sldId id="264" r:id="rId5"/>
    <p:sldId id="265" r:id="rId6"/>
    <p:sldId id="259"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584858D-19F4-438B-99A4-3EFA0F01F245}" type="datetimeFigureOut">
              <a:rPr lang="en-GB" smtClean="0"/>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183733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4858D-19F4-438B-99A4-3EFA0F01F245}" type="datetimeFigureOut">
              <a:rPr lang="en-GB" smtClean="0"/>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2890139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4858D-19F4-438B-99A4-3EFA0F01F245}" type="datetimeFigureOut">
              <a:rPr lang="en-GB" smtClean="0"/>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2731968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584858D-19F4-438B-99A4-3EFA0F01F245}" type="datetimeFigureOut">
              <a:rPr lang="en-GB" smtClean="0"/>
              <a:t>05/09/2018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1131518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584858D-19F4-438B-99A4-3EFA0F01F245}" type="datetimeFigureOut">
              <a:rPr lang="en-GB" smtClean="0"/>
              <a:t>05/09/2018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3093364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584858D-19F4-438B-99A4-3EFA0F01F245}" type="datetimeFigureOut">
              <a:rPr lang="en-GB" smtClean="0"/>
              <a:t>05/09/2018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139141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4858D-19F4-438B-99A4-3EFA0F01F245}" type="datetimeFigureOut">
              <a:rPr lang="en-GB" smtClean="0"/>
              <a:t>05/09/2018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2041162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4858D-19F4-438B-99A4-3EFA0F01F245}" type="datetimeFigureOut">
              <a:rPr lang="en-GB" smtClean="0"/>
              <a:t>05/09/2018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2133744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4858D-19F4-438B-99A4-3EFA0F01F245}" type="datetimeFigureOut">
              <a:rPr lang="en-GB" smtClean="0"/>
              <a:t>05/09/2018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3104488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4858D-19F4-438B-99A4-3EFA0F01F245}" type="datetimeFigureOut">
              <a:rPr lang="en-GB" smtClean="0"/>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3517918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4858D-19F4-438B-99A4-3EFA0F01F245}" type="datetimeFigureOut">
              <a:rPr lang="en-GB" smtClean="0"/>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23D32-D30B-46A9-8053-B991F6BEFD40}" type="slidenum">
              <a:rPr lang="en-GB" smtClean="0"/>
              <a:t>‹#›</a:t>
            </a:fld>
            <a:endParaRPr lang="en-GB"/>
          </a:p>
        </p:txBody>
      </p:sp>
    </p:spTree>
    <p:extLst>
      <p:ext uri="{BB962C8B-B14F-4D97-AF65-F5344CB8AC3E}">
        <p14:creationId xmlns:p14="http://schemas.microsoft.com/office/powerpoint/2010/main" val="4150489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4858D-19F4-438B-99A4-3EFA0F01F245}" type="datetimeFigureOut">
              <a:rPr lang="en-GB" smtClean="0"/>
              <a:t>05/09/2018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023D32-D30B-46A9-8053-B991F6BEFD40}" type="slidenum">
              <a:rPr lang="en-GB" smtClean="0"/>
              <a:t>‹#›</a:t>
            </a:fld>
            <a:endParaRPr lang="en-GB"/>
          </a:p>
        </p:txBody>
      </p:sp>
    </p:spTree>
    <p:extLst>
      <p:ext uri="{BB962C8B-B14F-4D97-AF65-F5344CB8AC3E}">
        <p14:creationId xmlns:p14="http://schemas.microsoft.com/office/powerpoint/2010/main" val="1401249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733" y="350731"/>
            <a:ext cx="8736035" cy="52628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475914" y="5809957"/>
            <a:ext cx="7244861" cy="707886"/>
          </a:xfrm>
          <a:prstGeom prst="rect">
            <a:avLst/>
          </a:prstGeom>
          <a:noFill/>
        </p:spPr>
        <p:txBody>
          <a:bodyPr wrap="square" rtlCol="0">
            <a:spAutoFit/>
          </a:bodyPr>
          <a:lstStyle/>
          <a:p>
            <a:pPr algn="ctr"/>
            <a:r>
              <a:rPr lang="en-GB" sz="4000" dirty="0" smtClean="0">
                <a:solidFill>
                  <a:srgbClr val="FFFF00"/>
                </a:solidFill>
              </a:rPr>
              <a:t>What is happening in this picture?</a:t>
            </a:r>
            <a:endParaRPr lang="en-GB" sz="4000" dirty="0">
              <a:solidFill>
                <a:srgbClr val="FFFF00"/>
              </a:solidFill>
            </a:endParaRPr>
          </a:p>
        </p:txBody>
      </p:sp>
    </p:spTree>
    <p:extLst>
      <p:ext uri="{BB962C8B-B14F-4D97-AF65-F5344CB8AC3E}">
        <p14:creationId xmlns:p14="http://schemas.microsoft.com/office/powerpoint/2010/main" val="23644913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p:nvPr/>
        </p:nvSpPr>
        <p:spPr>
          <a:xfrm>
            <a:off x="815926" y="605214"/>
            <a:ext cx="10509161" cy="1324485"/>
          </a:xfrm>
          <a:prstGeom prst="rect">
            <a:avLst/>
          </a:prstGeom>
          <a:solidFill>
            <a:schemeClr val="bg1"/>
          </a:solidFill>
          <a:ln w="635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Once upon a time, there was a little boy called James. James’ parents had been killed by an angry rhinoceros so James was forced to go and live with his two, mean aunties who made him do all the housework! </a:t>
            </a:r>
          </a:p>
          <a:p>
            <a:pPr algn="ctr">
              <a:lnSpc>
                <a:spcPct val="115000"/>
              </a:lnSpc>
              <a:spcAft>
                <a:spcPts val="1000"/>
              </a:spcAft>
            </a:pP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9218" name="Picture 2" descr="http://i543.photobucket.com/albums/gg472/Blu-news2/Screenshots/JamesGiantPeach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464" y="2575773"/>
            <a:ext cx="4499038" cy="253070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myweb.tiscali.co.uk/mervynmillar/rhino-shad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0296" y="3841127"/>
            <a:ext cx="4229100" cy="280987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i2.listal.com/image/1430097/600full-james-and-the-giant-peach-screensho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5210" y="2163651"/>
            <a:ext cx="4161993" cy="2494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33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7679" y="5326014"/>
            <a:ext cx="6575490" cy="941796"/>
          </a:xfrm>
          <a:prstGeom prst="rect">
            <a:avLst/>
          </a:prstGeom>
          <a:solidFill>
            <a:schemeClr val="bg1"/>
          </a:solidFill>
        </p:spPr>
        <p:txBody>
          <a:bodyPr wrap="square">
            <a:spAutoFit/>
          </a:bodyPr>
          <a:lstStyle/>
          <a:p>
            <a:pPr algn="ctr">
              <a:lnSpc>
                <a:spcPct val="115000"/>
              </a:lnSpc>
              <a:spcAft>
                <a:spcPts val="1000"/>
              </a:spcAft>
            </a:pPr>
            <a:r>
              <a:rPr lang="en-GB" sz="2400" dirty="0" smtClean="0">
                <a:latin typeface="Comic Sans MS" panose="030F0702030302020204" pitchFamily="66" charset="0"/>
                <a:ea typeface="Calibri" panose="020F0502020204030204" pitchFamily="34" charset="0"/>
                <a:cs typeface="Times New Roman" panose="02020603050405020304" pitchFamily="18" charset="0"/>
              </a:rPr>
              <a:t>But one day, a man gave James some green bugs and told him they were magic. </a:t>
            </a:r>
          </a:p>
        </p:txBody>
      </p:sp>
      <p:pic>
        <p:nvPicPr>
          <p:cNvPr id="8194" name="Picture 2" descr="http://4.bp.blogspot.com/_Ma1d0LTftco/TSO-crIqKKI/AAAAAAAABfs/JNQjadh9lMc/s1600/pp-+james+and+giant+pe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38" y="368009"/>
            <a:ext cx="7301293" cy="447018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37.media.tumblr.com/tumblr_lobnusrWJB1qlf8doo1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2729" y="3640839"/>
            <a:ext cx="3794985" cy="2823469"/>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img3.wikia.nocookie.net/__cb20131016060120/disney/images/7/74/James-giant-peach-disneyscreencaps_com-863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82421" y="566670"/>
            <a:ext cx="4410248" cy="2646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6190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3.bp.blogspot.com/-JEZqISUpvjQ/T87CHZ3QBxI/AAAAAAAAACw/ypt4ItgS_gk/s1600/James_and_the_Giant_Peach_set_by_orangeisbl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7769" y="723358"/>
            <a:ext cx="5862967" cy="41040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266505" y="5654401"/>
            <a:ext cx="5894231" cy="800219"/>
          </a:xfrm>
          <a:prstGeom prst="rect">
            <a:avLst/>
          </a:prstGeom>
          <a:solidFill>
            <a:schemeClr val="bg1"/>
          </a:solidFill>
        </p:spPr>
        <p:txBody>
          <a:bodyPr wrap="square">
            <a:spAutoFit/>
          </a:bodyPr>
          <a:lstStyle/>
          <a:p>
            <a:pPr algn="just">
              <a:lnSpc>
                <a:spcPct val="115000"/>
              </a:lnSpc>
              <a:spcAft>
                <a:spcPts val="1000"/>
              </a:spcAft>
            </a:pPr>
            <a:r>
              <a:rPr lang="en-GB" sz="2000" dirty="0" smtClean="0">
                <a:effectLst/>
                <a:latin typeface="Comic Sans MS" panose="030F0702030302020204" pitchFamily="66" charset="0"/>
                <a:ea typeface="Calibri" panose="020F0502020204030204" pitchFamily="34" charset="0"/>
                <a:cs typeface="Times New Roman" panose="02020603050405020304" pitchFamily="18" charset="0"/>
              </a:rPr>
              <a:t>The next day, he woke up and a giant peach had grown overnight!</a:t>
            </a:r>
          </a:p>
        </p:txBody>
      </p:sp>
      <p:sp>
        <p:nvSpPr>
          <p:cNvPr id="5" name="Rectangle 4"/>
          <p:cNvSpPr/>
          <p:nvPr/>
        </p:nvSpPr>
        <p:spPr>
          <a:xfrm>
            <a:off x="214648" y="5654400"/>
            <a:ext cx="5655212" cy="800219"/>
          </a:xfrm>
          <a:prstGeom prst="rect">
            <a:avLst/>
          </a:prstGeom>
          <a:solidFill>
            <a:schemeClr val="bg1"/>
          </a:solidFill>
        </p:spPr>
        <p:txBody>
          <a:bodyPr wrap="square">
            <a:spAutoFit/>
          </a:bodyPr>
          <a:lstStyle/>
          <a:p>
            <a:pPr>
              <a:lnSpc>
                <a:spcPct val="115000"/>
              </a:lnSpc>
              <a:spcAft>
                <a:spcPts val="1000"/>
              </a:spcAft>
            </a:pPr>
            <a:r>
              <a:rPr lang="en-GB" sz="2000" dirty="0" smtClean="0">
                <a:effectLst/>
                <a:latin typeface="Comic Sans MS" panose="030F0702030302020204" pitchFamily="66" charset="0"/>
                <a:ea typeface="Calibri" panose="020F0502020204030204" pitchFamily="34" charset="0"/>
                <a:cs typeface="Times New Roman" panose="02020603050405020304" pitchFamily="18" charset="0"/>
              </a:rPr>
              <a:t>On the way home, James accidentally dropped the bugs into the garden and was very sad. </a:t>
            </a:r>
          </a:p>
        </p:txBody>
      </p:sp>
      <p:pic>
        <p:nvPicPr>
          <p:cNvPr id="6148" name="Picture 4" descr="http://img1.wikia.nocookie.net/__cb20131016054651/disney/images/2/24/James-giant-peach-disneyscreencaps_com-15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648" y="1056067"/>
            <a:ext cx="5731097" cy="3438659"/>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p:cNvCxnSpPr/>
          <p:nvPr/>
        </p:nvCxnSpPr>
        <p:spPr>
          <a:xfrm flipH="1">
            <a:off x="6077243" y="0"/>
            <a:ext cx="28135" cy="68580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0625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9817" y="5069718"/>
            <a:ext cx="11954331" cy="1494768"/>
          </a:xfrm>
          <a:prstGeom prst="rect">
            <a:avLst/>
          </a:prstGeom>
          <a:solidFill>
            <a:schemeClr val="bg1"/>
          </a:solidFill>
        </p:spPr>
        <p:txBody>
          <a:bodyPr wrap="square">
            <a:spAutoFit/>
          </a:bodyPr>
          <a:lstStyle/>
          <a:p>
            <a:pPr algn="ctr">
              <a:lnSpc>
                <a:spcPct val="115000"/>
              </a:lnSpc>
              <a:spcAft>
                <a:spcPts val="1000"/>
              </a:spcAft>
            </a:pP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Suddenly, James found a hole in the peach and climbed inside…</a:t>
            </a:r>
          </a:p>
          <a:p>
            <a:pPr algn="ctr">
              <a:lnSpc>
                <a:spcPct val="115000"/>
              </a:lnSpc>
              <a:spcAft>
                <a:spcPts val="1000"/>
              </a:spcAft>
            </a:pP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 He met many a curious creature including a giant </a:t>
            </a:r>
            <a:r>
              <a:rPr lang="en-GB" sz="2400" dirty="0">
                <a:latin typeface="Comic Sans MS" panose="030F0702030302020204" pitchFamily="66" charset="0"/>
                <a:ea typeface="Calibri" panose="020F0502020204030204" pitchFamily="34" charset="0"/>
                <a:cs typeface="Times New Roman" panose="02020603050405020304" pitchFamily="18" charset="0"/>
              </a:rPr>
              <a:t>g</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reen </a:t>
            </a:r>
            <a:r>
              <a:rPr lang="en-GB" sz="2400" dirty="0">
                <a:latin typeface="Comic Sans MS" panose="030F0702030302020204" pitchFamily="66" charset="0"/>
                <a:ea typeface="Calibri" panose="020F0502020204030204" pitchFamily="34" charset="0"/>
                <a:cs typeface="Times New Roman" panose="02020603050405020304" pitchFamily="18" charset="0"/>
              </a:rPr>
              <a:t>g</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rasshopper, </a:t>
            </a:r>
            <a:r>
              <a:rPr lang="en-GB" sz="2400" dirty="0" smtClean="0">
                <a:latin typeface="Comic Sans MS" panose="030F0702030302020204" pitchFamily="66" charset="0"/>
                <a:ea typeface="Calibri" panose="020F0502020204030204" pitchFamily="34" charset="0"/>
                <a:cs typeface="Times New Roman" panose="02020603050405020304" pitchFamily="18" charset="0"/>
              </a:rPr>
              <a:t>a</a:t>
            </a:r>
            <a:r>
              <a:rPr lang="en-GB" sz="2400" dirty="0">
                <a:latin typeface="Comic Sans MS" panose="030F0702030302020204" pitchFamily="66" charset="0"/>
                <a:ea typeface="Calibri" panose="020F0502020204030204" pitchFamily="34" charset="0"/>
                <a:cs typeface="Times New Roman" panose="02020603050405020304" pitchFamily="18" charset="0"/>
              </a:rPr>
              <a:t> </a:t>
            </a:r>
            <a:r>
              <a:rPr lang="en-GB" sz="2400" dirty="0" smtClean="0">
                <a:latin typeface="Comic Sans MS" panose="030F0702030302020204" pitchFamily="66" charset="0"/>
                <a:ea typeface="Calibri" panose="020F0502020204030204" pitchFamily="34" charset="0"/>
                <a:cs typeface="Times New Roman" panose="02020603050405020304" pitchFamily="18" charset="0"/>
              </a:rPr>
              <a:t>s</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pider, a lady bird, a glow worm and a centipede with many boots on his many legs! </a:t>
            </a:r>
            <a:endParaRPr lang="en-GB" sz="2000" dirty="0" smtClean="0">
              <a:effectLst/>
              <a:ea typeface="Calibri" panose="020F0502020204030204" pitchFamily="34" charset="0"/>
              <a:cs typeface="Times New Roman" panose="02020603050405020304" pitchFamily="18" charset="0"/>
            </a:endParaRPr>
          </a:p>
        </p:txBody>
      </p:sp>
      <p:pic>
        <p:nvPicPr>
          <p:cNvPr id="7174" name="Picture 6" descr="http://2.bp.blogspot.com/_R7RU35fIWNg/TGGfOZDRlLI/AAAAAAAAThw/WDix3cVXt0A/s1600/JamesAndGiantPeachSEBluray_Photo_0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57611" y="519934"/>
            <a:ext cx="6337991" cy="4226648"/>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s://farm4.staticflickr.com/3781/9221009811_d74a46679a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817" y="141814"/>
            <a:ext cx="4970217" cy="3316067"/>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31.media.tumblr.com/tumblr_lsszjyyP6p1qi95ueo1_500.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02549" y="3019597"/>
            <a:ext cx="3115659" cy="1852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1333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alphacoders.com/107/10714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37452" y="152841"/>
            <a:ext cx="6883011" cy="43018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0457" y="4581332"/>
            <a:ext cx="10985678" cy="2202654"/>
          </a:xfrm>
          <a:prstGeom prst="rect">
            <a:avLst/>
          </a:prstGeom>
          <a:solidFill>
            <a:schemeClr val="bg2"/>
          </a:solidFill>
        </p:spPr>
        <p:txBody>
          <a:bodyPr wrap="square">
            <a:spAutoFit/>
          </a:bodyPr>
          <a:lstStyle/>
          <a:p>
            <a:pPr algn="ctr">
              <a:lnSpc>
                <a:spcPct val="115000"/>
              </a:lnSpc>
              <a:spcAft>
                <a:spcPts val="1000"/>
              </a:spcAft>
            </a:pPr>
            <a:r>
              <a:rPr lang="en-GB" sz="2800" dirty="0" smtClean="0">
                <a:effectLst/>
                <a:latin typeface="Comic Sans MS" panose="030F0702030302020204" pitchFamily="66" charset="0"/>
                <a:ea typeface="Calibri" panose="020F0502020204030204" pitchFamily="34" charset="0"/>
                <a:cs typeface="Times New Roman" panose="02020603050405020304" pitchFamily="18" charset="0"/>
              </a:rPr>
              <a:t>The centipede gnawed the peach stalk and James and his friends rolled towards across England towards the sea. </a:t>
            </a:r>
            <a:endParaRPr lang="en-GB" sz="2800" dirty="0" smtClean="0">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r>
              <a:rPr lang="en-GB" sz="2800" dirty="0" smtClean="0">
                <a:latin typeface="Comic Sans MS" panose="030F0702030302020204" pitchFamily="66" charset="0"/>
                <a:ea typeface="Calibri" panose="020F0502020204030204" pitchFamily="34" charset="0"/>
                <a:cs typeface="Times New Roman" panose="02020603050405020304" pitchFamily="18" charset="0"/>
              </a:rPr>
              <a:t>Afterwards, they</a:t>
            </a:r>
            <a:r>
              <a:rPr lang="en-GB" sz="2800" dirty="0" smtClean="0">
                <a:effectLst/>
                <a:latin typeface="Comic Sans MS" panose="030F0702030302020204" pitchFamily="66" charset="0"/>
                <a:ea typeface="Calibri" panose="020F0502020204030204" pitchFamily="34" charset="0"/>
                <a:cs typeface="Times New Roman" panose="02020603050405020304" pitchFamily="18" charset="0"/>
              </a:rPr>
              <a:t> sailed across the vast Atlantic Ocean in search of America</a:t>
            </a:r>
            <a:r>
              <a:rPr lang="en-GB" sz="2800" dirty="0" smtClean="0">
                <a:latin typeface="Comic Sans MS" panose="030F0702030302020204" pitchFamily="66" charset="0"/>
                <a:ea typeface="Calibri" panose="020F0502020204030204" pitchFamily="34" charset="0"/>
                <a:cs typeface="Times New Roman" panose="02020603050405020304" pitchFamily="18" charset="0"/>
              </a:rPr>
              <a:t>.</a:t>
            </a:r>
          </a:p>
        </p:txBody>
      </p:sp>
      <p:pic>
        <p:nvPicPr>
          <p:cNvPr id="1030" name="Picture 6" descr="http://i.ytimg.com/vi/mHIRGzlB_3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457" y="1448973"/>
            <a:ext cx="3838854" cy="2879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452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descr="http://i.telegraph.co.uk/multimedia/archive/01693/fts-dahl0_1693336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26" y="101985"/>
            <a:ext cx="7108109" cy="445029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frenchtoastsunday.com/wp-content/uploads/2014/12/james-and-the-giant-peach-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9326" y="101985"/>
            <a:ext cx="3934483" cy="196724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img2.wikia.nocookie.net/__cb20140525235643/monstermovies/images/thumb/8/8d/Mechanical_Shark.png/500px-Mechanical_Shark.png"/>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309325" y="2163651"/>
            <a:ext cx="3934483" cy="23606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92609" y="4997304"/>
            <a:ext cx="9954434" cy="1083374"/>
          </a:xfrm>
          <a:prstGeom prst="rect">
            <a:avLst/>
          </a:prstGeom>
          <a:solidFill>
            <a:schemeClr val="bg2"/>
          </a:solidFill>
        </p:spPr>
        <p:txBody>
          <a:bodyPr wrap="square">
            <a:spAutoFit/>
          </a:bodyPr>
          <a:lstStyle/>
          <a:p>
            <a:pPr algn="ctr">
              <a:lnSpc>
                <a:spcPct val="115000"/>
              </a:lnSpc>
              <a:spcAft>
                <a:spcPts val="1000"/>
              </a:spcAft>
            </a:pPr>
            <a:r>
              <a:rPr lang="en-GB" sz="2800" dirty="0" smtClean="0">
                <a:latin typeface="Comic Sans MS" panose="030F0702030302020204" pitchFamily="66" charset="0"/>
                <a:ea typeface="Calibri" panose="020F0502020204030204" pitchFamily="34" charset="0"/>
                <a:cs typeface="Times New Roman" panose="02020603050405020304" pitchFamily="18" charset="0"/>
              </a:rPr>
              <a:t>On their journey, they were nearly eaten by a huge, silver mechanical shark!</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78547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www.thereadventurer.com/uploads/7/8/9/9/7899923/228507_ori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0313" y="181600"/>
            <a:ext cx="7361687" cy="448602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fc02.deviantart.net/fs39/f/2008/354/f/b/The_Giant_Peach_by_dan_arb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798" y="181600"/>
            <a:ext cx="4828841" cy="634742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59756" y="5164428"/>
            <a:ext cx="6626181" cy="830997"/>
          </a:xfrm>
          <a:prstGeom prst="rect">
            <a:avLst/>
          </a:prstGeom>
          <a:solidFill>
            <a:schemeClr val="bg2"/>
          </a:solidFill>
        </p:spPr>
        <p:txBody>
          <a:bodyPr wrap="square">
            <a:spAutoFit/>
          </a:bodyPr>
          <a:lstStyle/>
          <a:p>
            <a:r>
              <a:rPr lang="en-GB" sz="2400" dirty="0" smtClean="0">
                <a:latin typeface="Comic Sans MS" panose="030F0702030302020204" pitchFamily="66" charset="0"/>
                <a:ea typeface="Calibri" panose="020F0502020204030204" pitchFamily="34" charset="0"/>
                <a:cs typeface="Times New Roman" panose="02020603050405020304" pitchFamily="18" charset="0"/>
              </a:rPr>
              <a:t>Luckily, they were saved when they lassoed a group of seagulls who flew them to safety.</a:t>
            </a:r>
            <a:endParaRPr lang="en-GB" sz="2400" dirty="0"/>
          </a:p>
        </p:txBody>
      </p:sp>
    </p:spTree>
    <p:extLst>
      <p:ext uri="{BB962C8B-B14F-4D97-AF65-F5344CB8AC3E}">
        <p14:creationId xmlns:p14="http://schemas.microsoft.com/office/powerpoint/2010/main" val="32298293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3.bp.blogspot.com/-Zmyw7_VNqKs/Te1iyl_sRQI/AAAAAAAAAQg/T663OtKSi0g/s1600/jagp+book+EMPIRE+STATE+BUILDI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753" y="41733"/>
            <a:ext cx="4832035" cy="658539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17753" y="5060804"/>
            <a:ext cx="11121980" cy="1566326"/>
          </a:xfrm>
          <a:solidFill>
            <a:schemeClr val="bg2"/>
          </a:solidFill>
        </p:spPr>
        <p:txBody>
          <a:bodyPr>
            <a:normAutofit/>
          </a:bodyPr>
          <a:lstStyle/>
          <a:p>
            <a:pPr marL="0" indent="0" algn="ctr">
              <a:buNone/>
            </a:pPr>
            <a:r>
              <a:rPr lang="en-GB" dirty="0" smtClean="0">
                <a:latin typeface="Comic Sans MS" panose="030F0702030302020204" pitchFamily="66" charset="0"/>
                <a:ea typeface="Calibri" panose="020F0502020204030204" pitchFamily="34" charset="0"/>
                <a:cs typeface="Times New Roman" panose="02020603050405020304" pitchFamily="18" charset="0"/>
              </a:rPr>
              <a:t>They landed in New York on the top of the Empire State Building. </a:t>
            </a:r>
          </a:p>
          <a:p>
            <a:pPr marL="0" indent="0" algn="ctr">
              <a:buNone/>
            </a:pPr>
            <a:r>
              <a:rPr lang="en-GB" dirty="0" smtClean="0">
                <a:latin typeface="Comic Sans MS" panose="030F0702030302020204" pitchFamily="66" charset="0"/>
                <a:ea typeface="Calibri" panose="020F0502020204030204" pitchFamily="34" charset="0"/>
                <a:cs typeface="Times New Roman" panose="02020603050405020304" pitchFamily="18" charset="0"/>
              </a:rPr>
              <a:t>James and his friends told their story to everyone and lived happily ever after in the peach pit.</a:t>
            </a:r>
            <a:endParaRPr lang="en-GB" dirty="0"/>
          </a:p>
        </p:txBody>
      </p:sp>
      <p:pic>
        <p:nvPicPr>
          <p:cNvPr id="5126" name="Picture 6" descr="http://www.filminamerica.com/Movies/JamesAndTheGiantPeach/james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9208" y="868161"/>
            <a:ext cx="6732432" cy="3366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262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TotalTime>
  <Words>250</Words>
  <Application>Microsoft Office PowerPoint</Application>
  <PresentationFormat>Widescreen</PresentationFormat>
  <Paragraphs>13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Florence Emily</dc:creator>
  <cp:lastModifiedBy>ST-Kalra-N</cp:lastModifiedBy>
  <cp:revision>16</cp:revision>
  <dcterms:created xsi:type="dcterms:W3CDTF">2015-05-17T09:56:54Z</dcterms:created>
  <dcterms:modified xsi:type="dcterms:W3CDTF">2018-09-05T15:35:12Z</dcterms:modified>
</cp:coreProperties>
</file>