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9" r:id="rId5"/>
    <p:sldId id="260" r:id="rId6"/>
    <p:sldId id="268" r:id="rId7"/>
    <p:sldId id="27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1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5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9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121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37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53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74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01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333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38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52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F8576-AD1F-4BB2-A552-12BE5FCFA663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0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209" y="277748"/>
            <a:ext cx="11923986" cy="5839247"/>
          </a:xfrm>
        </p:spPr>
        <p:txBody>
          <a:bodyPr>
            <a:normAutofit/>
          </a:bodyPr>
          <a:lstStyle/>
          <a:p>
            <a:pPr algn="l"/>
            <a:r>
              <a:rPr lang="en-GB" u="sng" dirty="0" smtClean="0">
                <a:latin typeface="SassoonCRInfant" panose="02010503020300020003" pitchFamily="2" charset="0"/>
              </a:rPr>
              <a:t>Monday </a:t>
            </a:r>
            <a:r>
              <a:rPr lang="en-GB" u="sng" dirty="0" smtClean="0">
                <a:latin typeface="SassoonCRInfant" panose="02010503020300020003" pitchFamily="2" charset="0"/>
              </a:rPr>
              <a:t>28</a:t>
            </a:r>
            <a:r>
              <a:rPr lang="en-GB" u="sng" baseline="30000" dirty="0" smtClean="0">
                <a:latin typeface="SassoonCRInfant" panose="02010503020300020003" pitchFamily="2" charset="0"/>
              </a:rPr>
              <a:t>th</a:t>
            </a:r>
            <a:r>
              <a:rPr lang="en-GB" u="sng" dirty="0" smtClean="0">
                <a:latin typeface="SassoonCRInfant" panose="02010503020300020003" pitchFamily="2" charset="0"/>
              </a:rPr>
              <a:t> </a:t>
            </a:r>
            <a:r>
              <a:rPr lang="en-GB" u="sng" dirty="0" smtClean="0">
                <a:latin typeface="SassoonCRInfant" panose="02010503020300020003" pitchFamily="2" charset="0"/>
              </a:rPr>
              <a:t>June</a:t>
            </a:r>
            <a:br>
              <a:rPr lang="en-GB" u="sng" dirty="0" smtClean="0">
                <a:latin typeface="SassoonCRInfant" panose="02010503020300020003" pitchFamily="2" charset="0"/>
              </a:rPr>
            </a:br>
            <a:r>
              <a:rPr lang="en-GB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LC: </a:t>
            </a:r>
            <a:r>
              <a:rPr lang="en-GB" b="1" u="sng" dirty="0" smtClean="0">
                <a:latin typeface="SassoonCRInfant" panose="02010503020300020003" pitchFamily="2" charset="0"/>
              </a:rPr>
              <a:t>Can </a:t>
            </a:r>
            <a:r>
              <a:rPr lang="en-GB" b="1" u="sng" dirty="0">
                <a:latin typeface="SassoonCRInfant" panose="02010503020300020003" pitchFamily="2" charset="0"/>
              </a:rPr>
              <a:t>I </a:t>
            </a:r>
            <a:r>
              <a:rPr lang="en-GB" b="1" u="sng" dirty="0" smtClean="0">
                <a:latin typeface="SassoonCRInfant" panose="02010503020300020003" pitchFamily="2" charset="0"/>
              </a:rPr>
              <a:t>understand what temptation is?</a:t>
            </a:r>
            <a:r>
              <a:rPr lang="en-GB" b="1" u="sng" dirty="0">
                <a:latin typeface="SassoonCRInfant" panose="02010503020300020003" pitchFamily="2" charset="0"/>
              </a:rPr>
              <a:t/>
            </a:r>
            <a:br>
              <a:rPr lang="en-GB" b="1" u="sng" dirty="0">
                <a:latin typeface="SassoonCRInfant" panose="02010503020300020003" pitchFamily="2" charset="0"/>
              </a:rPr>
            </a:br>
            <a:r>
              <a:rPr lang="en-GB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/>
            </a:r>
            <a:br>
              <a:rPr lang="en-GB" b="1" u="sng" dirty="0">
                <a:solidFill>
                  <a:srgbClr val="000000"/>
                </a:solidFill>
                <a:latin typeface="SassoonCRInfant" panose="02010503020300020003" pitchFamily="2" charset="0"/>
              </a:rPr>
            </a:br>
            <a:r>
              <a:rPr lang="en-GB" u="sng" dirty="0" smtClean="0">
                <a:latin typeface="SassoonCRInfant" panose="02010503020300020003" pitchFamily="2" charset="0"/>
              </a:rPr>
              <a:t/>
            </a:r>
            <a:br>
              <a:rPr lang="en-GB" u="sng" dirty="0" smtClean="0">
                <a:latin typeface="SassoonCRInfant" panose="02010503020300020003" pitchFamily="2" charset="0"/>
              </a:rPr>
            </a:b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414" y="3870763"/>
            <a:ext cx="4794004" cy="282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8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346" y="445212"/>
            <a:ext cx="10515600" cy="3954024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SassoonCRInfant" panose="02010503020300020003" pitchFamily="2" charset="0"/>
              </a:rPr>
              <a:t>What is temptation</a:t>
            </a:r>
            <a:r>
              <a:rPr lang="en-GB" sz="3600" dirty="0" smtClean="0">
                <a:latin typeface="SassoonCRInfant" panose="02010503020300020003" pitchFamily="2" charset="0"/>
              </a:rPr>
              <a:t>?</a:t>
            </a:r>
          </a:p>
          <a:p>
            <a:endParaRPr lang="en-GB" sz="3600" dirty="0" smtClean="0">
              <a:latin typeface="SassoonCRInfant" panose="02010503020300020003" pitchFamily="2" charset="0"/>
            </a:endParaRPr>
          </a:p>
          <a:p>
            <a:r>
              <a:rPr lang="en-GB" sz="3600" dirty="0" smtClean="0">
                <a:latin typeface="SassoonCRInfant" panose="02010503020300020003" pitchFamily="2" charset="0"/>
              </a:rPr>
              <a:t>Temptation is when we feel that we want something or want to do something even though we know we shouldn</a:t>
            </a:r>
            <a:r>
              <a:rPr lang="en-GB" sz="3600" dirty="0" smtClean="0">
                <a:latin typeface="SassoonCRInfant" panose="02010503020300020003" pitchFamily="2" charset="0"/>
              </a:rPr>
              <a:t>’t.</a:t>
            </a:r>
          </a:p>
          <a:p>
            <a:r>
              <a:rPr lang="en-GB" sz="3600" dirty="0" smtClean="0">
                <a:latin typeface="SassoonCRInfant" panose="02010503020300020003" pitchFamily="2" charset="0"/>
              </a:rPr>
              <a:t>For example: </a:t>
            </a:r>
            <a:r>
              <a:rPr lang="en-GB" sz="3600" i="1" dirty="0" smtClean="0">
                <a:latin typeface="SassoonCRInfant" panose="02010503020300020003" pitchFamily="2" charset="0"/>
              </a:rPr>
              <a:t>I was tempted to eat my frien</a:t>
            </a:r>
            <a:r>
              <a:rPr lang="en-GB" sz="3600" i="1" dirty="0" smtClean="0">
                <a:latin typeface="SassoonCRInfant" panose="02010503020300020003" pitchFamily="2" charset="0"/>
              </a:rPr>
              <a:t>d’s cake even though I knew it was greedy.</a:t>
            </a:r>
            <a:endParaRPr lang="en-GB" sz="3600" i="1" dirty="0" smtClean="0">
              <a:latin typeface="SassoonCRInfant" panose="020105030203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79" t="19149" r="7744" b="11685"/>
          <a:stretch/>
        </p:blipFill>
        <p:spPr>
          <a:xfrm>
            <a:off x="8056180" y="4399236"/>
            <a:ext cx="3783724" cy="22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125" y="1690688"/>
            <a:ext cx="10515600" cy="39540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Think of </a:t>
            </a:r>
            <a:r>
              <a:rPr lang="en-GB" sz="3600" dirty="0"/>
              <a:t>as many different </a:t>
            </a:r>
            <a:r>
              <a:rPr lang="en-GB" sz="3600" dirty="0" smtClean="0"/>
              <a:t>things as you can </a:t>
            </a:r>
            <a:r>
              <a:rPr lang="en-GB" sz="3600" dirty="0"/>
              <a:t>that you can be tempted by.</a:t>
            </a:r>
          </a:p>
          <a:p>
            <a:endParaRPr lang="en-GB" sz="3600" dirty="0" smtClean="0">
              <a:latin typeface="SassoonCRInfant" panose="02010503020300020003" pitchFamily="2" charset="0"/>
            </a:endParaRPr>
          </a:p>
          <a:p>
            <a:endParaRPr lang="en-GB" sz="3600" dirty="0">
              <a:latin typeface="SassoonCRInfant" panose="02010503020300020003" pitchFamily="2" charset="0"/>
            </a:endParaRPr>
          </a:p>
          <a:p>
            <a:endParaRPr lang="en-GB" sz="3600" dirty="0">
              <a:latin typeface="SassoonCRInfant" panose="02010503020300020003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7779" t="19149" r="7744" b="11685"/>
          <a:stretch/>
        </p:blipFill>
        <p:spPr>
          <a:xfrm>
            <a:off x="3988676" y="3667700"/>
            <a:ext cx="3783724" cy="22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620" y="175939"/>
            <a:ext cx="10515600" cy="1325563"/>
          </a:xfrm>
        </p:spPr>
        <p:txBody>
          <a:bodyPr/>
          <a:lstStyle/>
          <a:p>
            <a:r>
              <a:rPr lang="en-GB" b="1" dirty="0" smtClean="0">
                <a:latin typeface="SassoonCRInfant" panose="02010503020300020003" pitchFamily="2" charset="0"/>
              </a:rPr>
              <a:t>Different types of temptation</a:t>
            </a:r>
            <a:endParaRPr lang="en-GB" b="1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407" y="1179238"/>
            <a:ext cx="10515600" cy="181621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It is not always things that tempt us. We can also be tempte</a:t>
            </a:r>
            <a:r>
              <a:rPr lang="en-GB" dirty="0" smtClean="0">
                <a:latin typeface="SassoonCRInfant" panose="02010503020300020003" pitchFamily="2" charset="0"/>
              </a:rPr>
              <a:t>d to think, act and say things that we know are wrong. Draw this table and add at least two more words that tempt you in each section.</a:t>
            </a:r>
            <a:endParaRPr lang="en-GB" dirty="0"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234152" y="2601310"/>
            <a:ext cx="15765" cy="42566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98634" y="4729655"/>
            <a:ext cx="9903373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5544207" y="4568855"/>
            <a:ext cx="1799898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Thoughts</a:t>
            </a:r>
            <a:endParaRPr lang="en-GB" sz="2400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720254" y="2316601"/>
            <a:ext cx="1799898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actions</a:t>
            </a:r>
            <a:endParaRPr lang="en-GB" sz="2400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583118" y="4721445"/>
            <a:ext cx="1799898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speech</a:t>
            </a:r>
            <a:endParaRPr lang="en-GB" sz="2400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583118" y="2428522"/>
            <a:ext cx="1799898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objects</a:t>
            </a:r>
            <a:endParaRPr lang="en-GB" sz="2400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011620" y="2971512"/>
            <a:ext cx="3362002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SassoonCRInfant" panose="02010503020300020003" pitchFamily="2" charset="0"/>
              </a:rPr>
              <a:t>Too much cake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5544207" y="2756759"/>
            <a:ext cx="3362002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SassoonCRInfant" panose="02010503020300020003" pitchFamily="2" charset="0"/>
              </a:rPr>
              <a:t>Staying in bed all day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311671" y="5104598"/>
            <a:ext cx="4748707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SassoonCRInfant" panose="02010503020300020003" pitchFamily="2" charset="0"/>
              </a:rPr>
              <a:t>Wishing someone would get hurt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221044" y="5067389"/>
            <a:ext cx="4748707" cy="798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SassoonCRInfant" panose="02010503020300020003" pitchFamily="2" charset="0"/>
              </a:rPr>
              <a:t>Shouting out in class</a:t>
            </a:r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55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43290"/>
            <a:ext cx="10450393" cy="585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5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9446"/>
            <a:ext cx="10515600" cy="3954024"/>
          </a:xfrm>
        </p:spPr>
        <p:txBody>
          <a:bodyPr>
            <a:normAutofit/>
          </a:bodyPr>
          <a:lstStyle/>
          <a:p>
            <a:r>
              <a:rPr lang="en-GB" dirty="0"/>
              <a:t>Different people can be tempted by different things.  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Old and young people can be tempted differently.</a:t>
            </a:r>
          </a:p>
          <a:p>
            <a:r>
              <a:rPr lang="en-GB" dirty="0" smtClean="0"/>
              <a:t>Rich and poor people can be tempted differently.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814" y="2940597"/>
            <a:ext cx="4271736" cy="3365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599" y="2940597"/>
            <a:ext cx="4259303" cy="336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7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2673" y="1488280"/>
            <a:ext cx="1466194" cy="689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Adults</a:t>
            </a:r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3557750" y="1998277"/>
            <a:ext cx="5580993" cy="446164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67254" y="1989739"/>
            <a:ext cx="5580993" cy="446164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581846"/>
            <a:ext cx="10515600" cy="3954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mtClean="0"/>
              <a:t>What temptations do we face in life?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550569" y="1408549"/>
            <a:ext cx="1466194" cy="6899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Children</a:t>
            </a:r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343398" y="1488279"/>
            <a:ext cx="1466194" cy="6899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Both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49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183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SassoonCRInfant</vt:lpstr>
      <vt:lpstr>Office Theme</vt:lpstr>
      <vt:lpstr>Monday 28th June LC: Can I understand what temptation is?   </vt:lpstr>
      <vt:lpstr>PowerPoint Presentation</vt:lpstr>
      <vt:lpstr>PowerPoint Presentation</vt:lpstr>
      <vt:lpstr>Different types of temptation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Date LC: Can I explore Muslim beliefs as expressed in poetry?</dc:title>
  <dc:creator>ST-Partington-J</dc:creator>
  <cp:lastModifiedBy>ST-Partington-J</cp:lastModifiedBy>
  <cp:revision>20</cp:revision>
  <dcterms:created xsi:type="dcterms:W3CDTF">2021-05-11T15:19:06Z</dcterms:created>
  <dcterms:modified xsi:type="dcterms:W3CDTF">2021-06-24T14:52:22Z</dcterms:modified>
</cp:coreProperties>
</file>